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10_完了！生产事故！几百万消息在消息队列里积压了几个小时！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97</cp:revision>
  <dcterms:created xsi:type="dcterms:W3CDTF">2016-05-21T09:16:00Z</dcterms:created>
  <dcterms:modified xsi:type="dcterms:W3CDTF">2018-04-16T10:52:35Z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