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13_体验一下面试官对于分布式搜索引擎的4个连环炮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100</cp:revision>
  <dcterms:created xsi:type="dcterms:W3CDTF">2016-05-21T09:16:00Z</dcterms:created>
  <dcterms:modified xsi:type="dcterms:W3CDTF">2018-04-17T00:30:53Z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