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15_分布式搜索引擎写入和查询的工作流程是什么样的？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7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2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102</cp:revision>
  <dcterms:created xsi:type="dcterms:W3CDTF">2016-05-21T09:16:00Z</dcterms:created>
  <dcterms:modified xsi:type="dcterms:W3CDTF">2018-04-17T02:30:08Z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