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19_先平易近人的随口问你一句分布式缓存的第一个问题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106</cp:revision>
  <dcterms:created xsi:type="dcterms:W3CDTF">2016-05-21T09:16:00Z</dcterms:created>
  <dcterms:modified xsi:type="dcterms:W3CDTF">2018-04-17T08:18:28Z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