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20_来聊聊redis的线程模型吧？为啥单线程还能有很高的效率？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107</cp:revision>
  <dcterms:created xsi:type="dcterms:W3CDTF">2016-05-21T09:16:00Z</dcterms:created>
  <dcterms:modified xsi:type="dcterms:W3CDTF">2018-04-17T08:59:05Z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