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21_redis都有哪些数据类型？分别在哪些场景下使用比较合适呢？？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1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108</cp:revision>
  <dcterms:created xsi:type="dcterms:W3CDTF">2016-05-21T09:16:00Z</dcterms:created>
  <dcterms:modified xsi:type="dcterms:W3CDTF">2018-04-17T10:18:38Z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