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33559" y="306875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23_怎么保证redis是高并发以及高可用的？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9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9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110</cp:revision>
  <dcterms:created xsi:type="dcterms:W3CDTF">2016-05-21T09:16:00Z</dcterms:created>
  <dcterms:modified xsi:type="dcterms:W3CDTF">2018-04-18T00:40:24Z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