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（第一季）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33559" y="306875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25_你能聊聊redis cluster集群模式的原理吗？？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94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44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112</cp:revision>
  <dcterms:created xsi:type="dcterms:W3CDTF">2016-05-21T09:16:00Z</dcterms:created>
  <dcterms:modified xsi:type="dcterms:W3CDTF">2018-04-18T01:31:11Z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