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27_如何保证缓存与数据库双写时的数据一致性？？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6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1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114</cp:revision>
  <dcterms:created xsi:type="dcterms:W3CDTF">2016-05-21T09:16:00Z</dcterms:created>
  <dcterms:modified xsi:type="dcterms:W3CDTF">2018-04-18T02:48:25Z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