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28_你能说说redis的并发竞争问题该如何解决吗？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7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2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115</cp:revision>
  <dcterms:created xsi:type="dcterms:W3CDTF">2016-05-21T09:16:00Z</dcterms:created>
  <dcterms:modified xsi:type="dcterms:W3CDTF">2018-04-18T03:04:07Z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