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29_你们公司生产环境的redis集群的部署架构是什么样的？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116</cp:revision>
  <dcterms:created xsi:type="dcterms:W3CDTF">2016-05-21T09:16:00Z</dcterms:created>
  <dcterms:modified xsi:type="dcterms:W3CDTF">2018-04-18T03:33:46Z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