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分布式缓存相关面试题的回答技巧总结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118</cp:revision>
  <dcterms:created xsi:type="dcterms:W3CDTF">2016-05-21T09:16:00Z</dcterms:created>
  <dcterms:modified xsi:type="dcterms:W3CDTF">2018-04-18T03:45:23Z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