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31_体验一下面试官可能会对分布式系统发起的一串连环炮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119</cp:revision>
  <dcterms:created xsi:type="dcterms:W3CDTF">2016-05-21T09:16:00Z</dcterms:created>
  <dcterms:modified xsi:type="dcterms:W3CDTF">2018-04-18T05:01:01Z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