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32_为什么要把系统拆分成分布式的？为啥要用dubbo？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120</cp:revision>
  <dcterms:created xsi:type="dcterms:W3CDTF">2016-05-21T09:16:00Z</dcterms:created>
  <dcterms:modified xsi:type="dcterms:W3CDTF">2018-04-18T06:04:42Z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