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33_dubbo的工作原理是啥？注册中心挂了可以继续通信吗？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121</cp:revision>
  <dcterms:created xsi:type="dcterms:W3CDTF">2016-05-21T09:16:00Z</dcterms:created>
  <dcterms:modified xsi:type="dcterms:W3CDTF">2018-04-18T08:23:47Z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