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35_dubbo支持哪些负载均衡、高可用以及动态代理的策略？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4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123</cp:revision>
  <dcterms:created xsi:type="dcterms:W3CDTF">2016-05-21T09:16:00Z</dcterms:created>
  <dcterms:modified xsi:type="dcterms:W3CDTF">2018-04-18T09:36:51Z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