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36_SPI是啥思想？dubbo的SPI机制是怎么玩儿的？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9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4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124</cp:revision>
  <dcterms:created xsi:type="dcterms:W3CDTF">2016-05-21T09:16:00Z</dcterms:created>
  <dcterms:modified xsi:type="dcterms:W3CDTF">2018-04-18T09:57:57Z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