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38_分布式系统中接口的幂等性该如何保证？比如不能重复扣款？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4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126</cp:revision>
  <dcterms:created xsi:type="dcterms:W3CDTF">2016-05-21T09:16:00Z</dcterms:created>
  <dcterms:modified xsi:type="dcterms:W3CDTF">2018-04-19T07:46:25Z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