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39_分布式系统中的接口调用如何保证顺序性？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127</cp:revision>
  <dcterms:created xsi:type="dcterms:W3CDTF">2016-05-21T09:16:00Z</dcterms:created>
  <dcterms:modified xsi:type="dcterms:W3CDTF">2018-04-19T08:09:48Z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