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40_如何设计一个类似dubbo的rpc框架？架构上该如何考虑？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128</cp:revision>
  <dcterms:created xsi:type="dcterms:W3CDTF">2016-05-21T09:16:00Z</dcterms:created>
  <dcterms:modified xsi:type="dcterms:W3CDTF">2018-04-19T08:33:12Z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