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42_分布式锁是啥？对比下redis和zk两种分布式锁的优劣？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130</cp:revision>
  <dcterms:created xsi:type="dcterms:W3CDTF">2016-05-21T09:16:00Z</dcterms:created>
  <dcterms:modified xsi:type="dcterms:W3CDTF">2018-04-19T11:26:30Z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