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43_说说你们的分布式session方案是啥？怎么做的？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131</cp:revision>
  <dcterms:created xsi:type="dcterms:W3CDTF">2016-05-21T09:16:00Z</dcterms:created>
  <dcterms:modified xsi:type="dcterms:W3CDTF">2018-04-20T00:15:40Z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