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47_来来来！咱们聊一下你们公司是怎么玩儿分库分表的？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135</cp:revision>
  <dcterms:created xsi:type="dcterms:W3CDTF">2016-05-21T09:16:00Z</dcterms:created>
  <dcterms:modified xsi:type="dcterms:W3CDTF">2018-04-20T06:43:42Z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