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49_好啊！那如何设计可以动态扩容缩容的分库分表方案？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137</cp:revision>
  <dcterms:created xsi:type="dcterms:W3CDTF">2016-05-21T09:16:00Z</dcterms:created>
  <dcterms:modified xsi:type="dcterms:W3CDTF">2018-04-20T09:06:01Z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