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51_说说MySQL读写分离的原理？主从同步延时咋解决？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139</cp:revision>
  <dcterms:created xsi:type="dcterms:W3CDTF">2016-05-21T09:16:00Z</dcterms:created>
  <dcterms:modified xsi:type="dcterms:W3CDTF">2018-04-21T01:07:42Z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