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52_如何设计高可用系统架构？限流？熔断？降级？什么鬼！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140</cp:revision>
  <dcterms:created xsi:type="dcterms:W3CDTF">2016-05-21T09:16:00Z</dcterms:created>
  <dcterms:modified xsi:type="dcterms:W3CDTF">2018-04-21T03:20:57Z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