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</a:t>
            </a:r>
            <a:r>
              <a:rPr lang="zh-CN" altLang="en-US" dirty="0" smtClean="0"/>
              <a:t>用分布式系统架</a:t>
            </a:r>
            <a:r>
              <a:rPr lang="zh-CN" altLang="en-US" dirty="0" smtClean="0"/>
              <a:t>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01_hystrix</a:t>
            </a:r>
            <a:r>
              <a:rPr lang="zh-CN" altLang="en-US" sz="2400" b="1" dirty="0" smtClean="0">
                <a:latin typeface="Calibri Light" pitchFamily="34" charset="0"/>
              </a:rPr>
              <a:t>要解决的分布式系统可用性问题以及其设计原则</a:t>
            </a:r>
            <a:endParaRPr lang="zh-CN" altLang="en-US" sz="2400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7</cp:revision>
  <dcterms:modified xsi:type="dcterms:W3CDTF">2017-05-28T04:00:53Z</dcterms:modified>
</cp:coreProperties>
</file>