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864" y="3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2017/5/28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2017/5/28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2017/5/28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2017/5/28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2017/5/28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2017/5/28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基于</a:t>
            </a:r>
            <a:r>
              <a:rPr lang="en-US" altLang="zh-CN" dirty="0" err="1" smtClean="0"/>
              <a:t>hystrix</a:t>
            </a:r>
            <a:r>
              <a:rPr lang="zh-CN" altLang="en-US" dirty="0" smtClean="0"/>
              <a:t>的高可用分布式系统架构项目实战</a:t>
            </a:r>
            <a:endParaRPr lang="zh-CN" altLang="en-US" dirty="0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z="2400" b="1" dirty="0" smtClean="0">
                <a:latin typeface="Calibri Light" pitchFamily="34" charset="0"/>
              </a:rPr>
              <a:t>03_</a:t>
            </a:r>
            <a:r>
              <a:rPr lang="zh-CN" altLang="en-US" sz="2400" b="1" dirty="0" smtClean="0">
                <a:latin typeface="Calibri Light" pitchFamily="34" charset="0"/>
              </a:rPr>
              <a:t>基</a:t>
            </a:r>
            <a:r>
              <a:rPr lang="zh-CN" altLang="en-US" sz="2400" b="1" dirty="0" smtClean="0">
                <a:latin typeface="Calibri Light" pitchFamily="34" charset="0"/>
              </a:rPr>
              <a:t>于</a:t>
            </a:r>
            <a:r>
              <a:rPr lang="en-US" altLang="zh-CN" sz="2400" b="1" dirty="0" smtClean="0">
                <a:latin typeface="Calibri Light" pitchFamily="34" charset="0"/>
              </a:rPr>
              <a:t>spring boot</a:t>
            </a:r>
            <a:r>
              <a:rPr lang="zh-CN" altLang="en-US" sz="2400" b="1" dirty="0" smtClean="0">
                <a:latin typeface="Calibri Light" pitchFamily="34" charset="0"/>
              </a:rPr>
              <a:t>快速构建缓存服务以及商品服务</a:t>
            </a:r>
            <a:endParaRPr lang="zh-CN" altLang="en-US" sz="2400" b="1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38</Words>
  <Application>Microsoft Office PowerPoint</Application>
  <PresentationFormat>全屏显示(4:3)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基于hystrix的高可用分布式系统架构项目实战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亿级流量电商详情页系统的大型高并发与高可用缓存架构实战</dc:title>
  <cp:lastModifiedBy>Administrator</cp:lastModifiedBy>
  <cp:revision>14</cp:revision>
  <dcterms:modified xsi:type="dcterms:W3CDTF">2017-05-28T06:54:43Z</dcterms:modified>
</cp:coreProperties>
</file>