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513D-9177-AC48-9588-31D8844537B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99B1-55D7-A647-A20A-87AD8BC2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thoughtvector/customer-support-on-twitter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0664"/>
            <a:ext cx="9144000" cy="1609911"/>
          </a:xfrm>
        </p:spPr>
        <p:txBody>
          <a:bodyPr>
            <a:normAutofit/>
          </a:bodyPr>
          <a:lstStyle/>
          <a:p>
            <a:r>
              <a:rPr lang="en-US" sz="5000" dirty="0" smtClean="0"/>
              <a:t>Analyzing Customer Support </a:t>
            </a:r>
            <a:br>
              <a:rPr lang="en-US" sz="5000" dirty="0" smtClean="0"/>
            </a:br>
            <a:r>
              <a:rPr lang="en-US" sz="5000" dirty="0" smtClean="0"/>
              <a:t>in Twitter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2667"/>
            <a:ext cx="9144000" cy="1655762"/>
          </a:xfrm>
        </p:spPr>
        <p:txBody>
          <a:bodyPr/>
          <a:lstStyle/>
          <a:p>
            <a:r>
              <a:rPr lang="en-US" dirty="0" smtClean="0"/>
              <a:t>The purpose of the project is to understand what questions customers and ask and how to respond to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330"/>
            <a:ext cx="10515600" cy="4693928"/>
          </a:xfrm>
        </p:spPr>
        <p:txBody>
          <a:bodyPr>
            <a:norm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dataset accessed from: </a:t>
            </a:r>
            <a:r>
              <a:rPr lang="en-US" dirty="0" smtClean="0">
                <a:hlinkClick r:id="rId2"/>
              </a:rPr>
              <a:t>https://www.kaggle.com/thoughtvector/customer-support-on-twitter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s-IS" sz="2000" dirty="0" smtClean="0"/>
              <a:t>2811774  tweets from 4/1/2016 to 9/28/2016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26" y="2801641"/>
            <a:ext cx="1070519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3" y="332510"/>
            <a:ext cx="8284028" cy="2814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3384302"/>
            <a:ext cx="8331200" cy="2838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0256" y="1116281"/>
            <a:ext cx="2481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top 10 brands are included in the plot.</a:t>
            </a:r>
          </a:p>
          <a:p>
            <a:endParaRPr lang="en-US" dirty="0" smtClean="0"/>
          </a:p>
          <a:p>
            <a:r>
              <a:rPr lang="en-US" dirty="0" err="1" smtClean="0"/>
              <a:t>AppleSupport</a:t>
            </a:r>
            <a:r>
              <a:rPr lang="en-US" dirty="0" smtClean="0"/>
              <a:t> received the most number of initial questions /comments.</a:t>
            </a:r>
          </a:p>
          <a:p>
            <a:endParaRPr lang="en-US" dirty="0"/>
          </a:p>
          <a:p>
            <a:r>
              <a:rPr lang="en-US" dirty="0" smtClean="0"/>
              <a:t>But, conversations are the most active at </a:t>
            </a:r>
            <a:r>
              <a:rPr lang="en-US" dirty="0" err="1" smtClean="0"/>
              <a:t>AmazonHelp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08" y="748145"/>
            <a:ext cx="6781462" cy="3314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75" y="951593"/>
            <a:ext cx="4496790" cy="4129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030" y="4239490"/>
            <a:ext cx="618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Interpretation:</a:t>
            </a:r>
          </a:p>
          <a:p>
            <a:r>
              <a:rPr lang="en-US" dirty="0" smtClean="0"/>
              <a:t>Calculating sentiment scores using </a:t>
            </a:r>
            <a:r>
              <a:rPr lang="en-US" dirty="0" err="1" smtClean="0"/>
              <a:t>vaderSentiment</a:t>
            </a:r>
            <a:r>
              <a:rPr lang="en-US" dirty="0" smtClean="0"/>
              <a:t> library. There are about the same number of positive and negative comments/questions @ </a:t>
            </a:r>
            <a:r>
              <a:rPr lang="en-US" dirty="0" err="1" smtClean="0"/>
              <a:t>AmazonHelp</a:t>
            </a:r>
            <a:r>
              <a:rPr lang="en-US" dirty="0" smtClean="0"/>
              <a:t>. And </a:t>
            </a:r>
            <a:r>
              <a:rPr lang="en-US" dirty="0" err="1" smtClean="0"/>
              <a:t>AmazonHelp</a:t>
            </a:r>
            <a:r>
              <a:rPr lang="en-US" dirty="0" smtClean="0"/>
              <a:t> in overall, has lightly more positive comments than </a:t>
            </a:r>
            <a:r>
              <a:rPr lang="en-US" dirty="0" err="1" smtClean="0"/>
              <a:t>AppleSupport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people asked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 methods: </a:t>
            </a:r>
            <a:r>
              <a:rPr lang="en-US" b="1" dirty="0" smtClean="0"/>
              <a:t>LDA</a:t>
            </a:r>
            <a:r>
              <a:rPr lang="en-US" dirty="0" smtClean="0"/>
              <a:t> and </a:t>
            </a:r>
            <a:r>
              <a:rPr lang="en-US" b="1" dirty="0" smtClean="0"/>
              <a:t>NMF</a:t>
            </a:r>
          </a:p>
          <a:p>
            <a:r>
              <a:rPr lang="en-US" dirty="0" smtClean="0"/>
              <a:t>Result: LDA indeed does a bad job on tweets (short texts)</a:t>
            </a:r>
          </a:p>
          <a:p>
            <a:r>
              <a:rPr lang="en-US" dirty="0" smtClean="0"/>
              <a:t>So, 10 topics in the questions interpreted from NMF top 20 words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69" y="3463635"/>
            <a:ext cx="5791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 response to an initial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existing sequence to sequence model</a:t>
            </a:r>
          </a:p>
          <a:p>
            <a:r>
              <a:rPr lang="en-US" dirty="0" smtClean="0"/>
              <a:t>Result: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3" y="2827686"/>
            <a:ext cx="10870870" cy="798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3785244"/>
            <a:ext cx="7997042" cy="51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72" y="5364883"/>
            <a:ext cx="10844901" cy="691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3320" y="3711304"/>
            <a:ext cx="25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Fitted on 10,000 tweets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17" y="4432868"/>
            <a:ext cx="10853055" cy="723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3320" y="4398292"/>
            <a:ext cx="25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Fitted on 30,000 tweets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5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80720"/>
          </a:xfrm>
        </p:spPr>
        <p:txBody>
          <a:bodyPr>
            <a:normAutofit/>
          </a:bodyPr>
          <a:lstStyle/>
          <a:p>
            <a:r>
              <a:rPr lang="en-US" dirty="0" smtClean="0"/>
              <a:t>Data reshaping: matching questions and responses.</a:t>
            </a:r>
          </a:p>
          <a:p>
            <a:r>
              <a:rPr lang="en-US" dirty="0" smtClean="0"/>
              <a:t>Data cleaning: filtering out numbers, links and most importantly foreign languages before topic modeling. I was able to remove most of foreign words, but there are still some remained.</a:t>
            </a:r>
          </a:p>
          <a:p>
            <a:pPr lvl="1"/>
            <a:r>
              <a:rPr lang="en-US" dirty="0" smtClean="0"/>
              <a:t> Used enchant library to check language and </a:t>
            </a:r>
            <a:r>
              <a:rPr lang="en-US" dirty="0" err="1" smtClean="0"/>
              <a:t>TextBlob</a:t>
            </a:r>
            <a:r>
              <a:rPr lang="en-US" dirty="0" smtClean="0"/>
              <a:t> to translate (Not good enough).</a:t>
            </a:r>
          </a:p>
          <a:p>
            <a:pPr lvl="1"/>
            <a:r>
              <a:rPr lang="en-US" dirty="0" smtClean="0"/>
              <a:t>Different cleaning steps for difference modeling purpose. </a:t>
            </a:r>
          </a:p>
          <a:p>
            <a:r>
              <a:rPr lang="en-US" dirty="0" smtClean="0"/>
              <a:t>Sequence to sequence model: hard to understand and took really long to run. I made the decision to move to AWS in the last 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262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Analyzing Customer Support  in Twitter</vt:lpstr>
      <vt:lpstr>Data</vt:lpstr>
      <vt:lpstr>PowerPoint Presentation</vt:lpstr>
      <vt:lpstr>PowerPoint Presentation</vt:lpstr>
      <vt:lpstr>Topics people asked</vt:lpstr>
      <vt:lpstr>Predicting a response to an initial question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Support  in Twitter</dc:title>
  <dc:creator>Qian Li</dc:creator>
  <cp:lastModifiedBy>Qian Li</cp:lastModifiedBy>
  <cp:revision>10</cp:revision>
  <dcterms:created xsi:type="dcterms:W3CDTF">2018-06-28T01:19:11Z</dcterms:created>
  <dcterms:modified xsi:type="dcterms:W3CDTF">2018-06-28T08:12:26Z</dcterms:modified>
</cp:coreProperties>
</file>