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D5E19E-B61F-4BE5-8D66-F4A999F8DEEE}">
  <a:tblStyle styleId="{3DD5E19E-B61F-4BE5-8D66-F4A999F8DE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4635ce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4635ce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d401696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bd4016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4635ce4d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4635ce4d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c4635ce4d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c4635ce4d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4c4635ce4d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4c4635ce4d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Discounted Stations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23 St: stations were too far apart, and not in an area of high income transit takers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Union Sq: not in an area of high income transit takers nor near tech companies/jobs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Times Sq: </a:t>
            </a:r>
            <a:r>
              <a:rPr lang="en">
                <a:solidFill>
                  <a:schemeClr val="dk1"/>
                </a:solidFill>
              </a:rPr>
              <a:t>not in an area of high income transit takers nor near tech companies/jobs + tourist area, not locals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42 Port</a:t>
            </a:r>
            <a:r>
              <a:rPr lang="en">
                <a:solidFill>
                  <a:schemeClr val="dk1"/>
                </a:solidFill>
              </a:rPr>
              <a:t>: not in an area of high income transit takers + high commuter area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59th Columbus: </a:t>
            </a:r>
            <a:r>
              <a:rPr lang="en">
                <a:solidFill>
                  <a:schemeClr val="dk1"/>
                </a:solidFill>
              </a:rPr>
              <a:t>not in an area of high income transit takers nor near tech companies/jobs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4c4635ce4d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4c4635ce4d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1114550"/>
            <a:ext cx="8520600" cy="10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Benson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03400" y="2596000"/>
            <a:ext cx="5137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Kari Davis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Angela Huang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Nathan Hunt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 Tadi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4571100" cy="3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WomenTechWomenYes (WTWY) is hosting a gala at the beginning of summer and wants to optimize outreach and awareness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Objective</a:t>
            </a:r>
            <a:r>
              <a:rPr lang="en" sz="1400"/>
              <a:t>: </a:t>
            </a:r>
            <a:br>
              <a:rPr lang="en" sz="1400"/>
            </a:br>
            <a:r>
              <a:rPr lang="en" sz="1400"/>
              <a:t>Dispatch street teams to high traffic stations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Goal</a:t>
            </a:r>
            <a:r>
              <a:rPr lang="en" sz="1400"/>
              <a:t>: </a:t>
            </a:r>
            <a:br>
              <a:rPr lang="en" sz="1400"/>
            </a:br>
            <a:r>
              <a:rPr lang="en" sz="1400"/>
              <a:t>To have the best conversion rate for soliciting attendees and donors to the WTWY gala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Approach:</a:t>
            </a:r>
            <a:br>
              <a:rPr lang="en" sz="1400"/>
            </a:br>
            <a:r>
              <a:rPr lang="en" sz="1400"/>
              <a:t>Gathered data from the MTA, NY Census, and tech company surveys</a:t>
            </a:r>
            <a:endParaRPr sz="1400"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266326"/>
            <a:ext cx="3688800" cy="27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Input data:</a:t>
            </a:r>
            <a:r>
              <a:rPr lang="en" sz="1400"/>
              <a:t> May 2018 MTA Turnstile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Filtered by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Marked Regular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Net footfalls between 0 and 100,000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Binned by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Weekday and weekend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4 Hour increments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759,014 turnstile records with entries and exits in the reasonable range.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Maximum observed value: over 5,000 exits at a turnstile at 42nd St. Port Authority.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910" y="1152421"/>
            <a:ext cx="4447219" cy="22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Data Results   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124200" y="1171449"/>
            <a:ext cx="4512422" cy="3367776"/>
            <a:chOff x="191650" y="476575"/>
            <a:chExt cx="7162575" cy="5338050"/>
          </a:xfrm>
        </p:grpSpPr>
        <p:sp>
          <p:nvSpPr>
            <p:cNvPr id="88" name="Google Shape;88;p16"/>
            <p:cNvSpPr/>
            <p:nvPr/>
          </p:nvSpPr>
          <p:spPr>
            <a:xfrm>
              <a:off x="238125" y="476575"/>
              <a:ext cx="7116100" cy="4744050"/>
            </a:xfrm>
            <a:custGeom>
              <a:rect b="b" l="l" r="r" t="t"/>
              <a:pathLst>
                <a:path extrusionOk="0" h="189762" w="284644">
                  <a:moveTo>
                    <a:pt x="0" y="0"/>
                  </a:moveTo>
                  <a:lnTo>
                    <a:pt x="0" y="189761"/>
                  </a:lnTo>
                  <a:lnTo>
                    <a:pt x="284643" y="189761"/>
                  </a:lnTo>
                  <a:lnTo>
                    <a:pt x="284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127625" y="1045850"/>
              <a:ext cx="5514975" cy="3581775"/>
            </a:xfrm>
            <a:custGeom>
              <a:rect b="b" l="l" r="r" t="t"/>
              <a:pathLst>
                <a:path extrusionOk="0" h="143271" w="220599">
                  <a:moveTo>
                    <a:pt x="0" y="0"/>
                  </a:moveTo>
                  <a:lnTo>
                    <a:pt x="0" y="143270"/>
                  </a:lnTo>
                  <a:lnTo>
                    <a:pt x="220599" y="143270"/>
                  </a:lnTo>
                  <a:lnTo>
                    <a:pt x="220599" y="0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222500" y="5482500"/>
              <a:ext cx="69200" cy="47475"/>
            </a:xfrm>
            <a:custGeom>
              <a:rect b="b" l="l" r="r" t="t"/>
              <a:pathLst>
                <a:path extrusionOk="0" h="1899" w="2768">
                  <a:moveTo>
                    <a:pt x="1977" y="1"/>
                  </a:moveTo>
                  <a:cubicBezTo>
                    <a:pt x="1898" y="1"/>
                    <a:pt x="1819" y="40"/>
                    <a:pt x="1780" y="40"/>
                  </a:cubicBezTo>
                  <a:cubicBezTo>
                    <a:pt x="1701" y="80"/>
                    <a:pt x="1622" y="119"/>
                    <a:pt x="1582" y="159"/>
                  </a:cubicBezTo>
                  <a:cubicBezTo>
                    <a:pt x="1503" y="238"/>
                    <a:pt x="1463" y="278"/>
                    <a:pt x="1424" y="396"/>
                  </a:cubicBezTo>
                  <a:cubicBezTo>
                    <a:pt x="1384" y="475"/>
                    <a:pt x="1384" y="554"/>
                    <a:pt x="1345" y="673"/>
                  </a:cubicBezTo>
                  <a:cubicBezTo>
                    <a:pt x="1345" y="554"/>
                    <a:pt x="1305" y="475"/>
                    <a:pt x="1266" y="396"/>
                  </a:cubicBezTo>
                  <a:cubicBezTo>
                    <a:pt x="1226" y="317"/>
                    <a:pt x="1187" y="278"/>
                    <a:pt x="1108" y="238"/>
                  </a:cubicBezTo>
                  <a:cubicBezTo>
                    <a:pt x="1068" y="198"/>
                    <a:pt x="989" y="159"/>
                    <a:pt x="910" y="119"/>
                  </a:cubicBezTo>
                  <a:cubicBezTo>
                    <a:pt x="870" y="119"/>
                    <a:pt x="791" y="80"/>
                    <a:pt x="712" y="80"/>
                  </a:cubicBezTo>
                  <a:cubicBezTo>
                    <a:pt x="594" y="80"/>
                    <a:pt x="515" y="119"/>
                    <a:pt x="435" y="159"/>
                  </a:cubicBezTo>
                  <a:cubicBezTo>
                    <a:pt x="317" y="159"/>
                    <a:pt x="277" y="238"/>
                    <a:pt x="198" y="278"/>
                  </a:cubicBezTo>
                  <a:cubicBezTo>
                    <a:pt x="119" y="357"/>
                    <a:pt x="80" y="475"/>
                    <a:pt x="40" y="554"/>
                  </a:cubicBezTo>
                  <a:cubicBezTo>
                    <a:pt x="1" y="673"/>
                    <a:pt x="1" y="791"/>
                    <a:pt x="1" y="950"/>
                  </a:cubicBezTo>
                  <a:cubicBezTo>
                    <a:pt x="1" y="1068"/>
                    <a:pt x="1" y="1187"/>
                    <a:pt x="40" y="1266"/>
                  </a:cubicBezTo>
                  <a:cubicBezTo>
                    <a:pt x="40" y="1384"/>
                    <a:pt x="80" y="1464"/>
                    <a:pt x="159" y="1543"/>
                  </a:cubicBezTo>
                  <a:cubicBezTo>
                    <a:pt x="198" y="1622"/>
                    <a:pt x="277" y="1701"/>
                    <a:pt x="396" y="1740"/>
                  </a:cubicBezTo>
                  <a:cubicBezTo>
                    <a:pt x="475" y="1819"/>
                    <a:pt x="554" y="1819"/>
                    <a:pt x="673" y="1859"/>
                  </a:cubicBezTo>
                  <a:lnTo>
                    <a:pt x="712" y="1503"/>
                  </a:lnTo>
                  <a:cubicBezTo>
                    <a:pt x="594" y="1464"/>
                    <a:pt x="475" y="1424"/>
                    <a:pt x="396" y="1345"/>
                  </a:cubicBezTo>
                  <a:cubicBezTo>
                    <a:pt x="317" y="1226"/>
                    <a:pt x="277" y="1108"/>
                    <a:pt x="277" y="950"/>
                  </a:cubicBezTo>
                  <a:cubicBezTo>
                    <a:pt x="277" y="791"/>
                    <a:pt x="317" y="673"/>
                    <a:pt x="396" y="594"/>
                  </a:cubicBezTo>
                  <a:cubicBezTo>
                    <a:pt x="475" y="475"/>
                    <a:pt x="594" y="436"/>
                    <a:pt x="752" y="436"/>
                  </a:cubicBezTo>
                  <a:cubicBezTo>
                    <a:pt x="831" y="436"/>
                    <a:pt x="910" y="475"/>
                    <a:pt x="989" y="515"/>
                  </a:cubicBezTo>
                  <a:cubicBezTo>
                    <a:pt x="1029" y="554"/>
                    <a:pt x="1068" y="594"/>
                    <a:pt x="1108" y="633"/>
                  </a:cubicBezTo>
                  <a:cubicBezTo>
                    <a:pt x="1147" y="712"/>
                    <a:pt x="1187" y="791"/>
                    <a:pt x="1187" y="831"/>
                  </a:cubicBezTo>
                  <a:cubicBezTo>
                    <a:pt x="1187" y="910"/>
                    <a:pt x="1226" y="989"/>
                    <a:pt x="1226" y="1068"/>
                  </a:cubicBezTo>
                  <a:lnTo>
                    <a:pt x="1226" y="1226"/>
                  </a:lnTo>
                  <a:lnTo>
                    <a:pt x="1503" y="1226"/>
                  </a:lnTo>
                  <a:lnTo>
                    <a:pt x="1503" y="1029"/>
                  </a:lnTo>
                  <a:cubicBezTo>
                    <a:pt x="1503" y="989"/>
                    <a:pt x="1503" y="910"/>
                    <a:pt x="1542" y="831"/>
                  </a:cubicBezTo>
                  <a:cubicBezTo>
                    <a:pt x="1542" y="752"/>
                    <a:pt x="1542" y="673"/>
                    <a:pt x="1582" y="594"/>
                  </a:cubicBezTo>
                  <a:cubicBezTo>
                    <a:pt x="1622" y="554"/>
                    <a:pt x="1661" y="475"/>
                    <a:pt x="1740" y="436"/>
                  </a:cubicBezTo>
                  <a:cubicBezTo>
                    <a:pt x="1780" y="396"/>
                    <a:pt x="1898" y="396"/>
                    <a:pt x="1977" y="396"/>
                  </a:cubicBezTo>
                  <a:cubicBezTo>
                    <a:pt x="2135" y="396"/>
                    <a:pt x="2294" y="436"/>
                    <a:pt x="2373" y="515"/>
                  </a:cubicBezTo>
                  <a:cubicBezTo>
                    <a:pt x="2452" y="633"/>
                    <a:pt x="2491" y="752"/>
                    <a:pt x="2491" y="950"/>
                  </a:cubicBezTo>
                  <a:cubicBezTo>
                    <a:pt x="2491" y="1029"/>
                    <a:pt x="2491" y="1108"/>
                    <a:pt x="2452" y="1187"/>
                  </a:cubicBezTo>
                  <a:cubicBezTo>
                    <a:pt x="2452" y="1266"/>
                    <a:pt x="2412" y="1305"/>
                    <a:pt x="2373" y="1345"/>
                  </a:cubicBezTo>
                  <a:cubicBezTo>
                    <a:pt x="2333" y="1424"/>
                    <a:pt x="2254" y="1464"/>
                    <a:pt x="2215" y="1464"/>
                  </a:cubicBezTo>
                  <a:cubicBezTo>
                    <a:pt x="2135" y="1503"/>
                    <a:pt x="2096" y="1543"/>
                    <a:pt x="2017" y="1543"/>
                  </a:cubicBezTo>
                  <a:lnTo>
                    <a:pt x="2056" y="1898"/>
                  </a:lnTo>
                  <a:cubicBezTo>
                    <a:pt x="2135" y="1898"/>
                    <a:pt x="2215" y="1859"/>
                    <a:pt x="2333" y="1819"/>
                  </a:cubicBezTo>
                  <a:cubicBezTo>
                    <a:pt x="2412" y="1780"/>
                    <a:pt x="2491" y="1740"/>
                    <a:pt x="2570" y="1661"/>
                  </a:cubicBezTo>
                  <a:cubicBezTo>
                    <a:pt x="2610" y="1582"/>
                    <a:pt x="2689" y="1464"/>
                    <a:pt x="2728" y="1384"/>
                  </a:cubicBezTo>
                  <a:cubicBezTo>
                    <a:pt x="2768" y="1266"/>
                    <a:pt x="2768" y="1108"/>
                    <a:pt x="2768" y="950"/>
                  </a:cubicBezTo>
                  <a:cubicBezTo>
                    <a:pt x="2768" y="791"/>
                    <a:pt x="2768" y="673"/>
                    <a:pt x="2728" y="554"/>
                  </a:cubicBezTo>
                  <a:cubicBezTo>
                    <a:pt x="2689" y="436"/>
                    <a:pt x="2649" y="317"/>
                    <a:pt x="2570" y="238"/>
                  </a:cubicBezTo>
                  <a:cubicBezTo>
                    <a:pt x="2491" y="198"/>
                    <a:pt x="2412" y="119"/>
                    <a:pt x="2333" y="80"/>
                  </a:cubicBezTo>
                  <a:cubicBezTo>
                    <a:pt x="2215" y="40"/>
                    <a:pt x="2135" y="1"/>
                    <a:pt x="197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223500" y="5426175"/>
              <a:ext cx="67225" cy="50425"/>
            </a:xfrm>
            <a:custGeom>
              <a:rect b="b" l="l" r="r" t="t"/>
              <a:pathLst>
                <a:path extrusionOk="0" h="2017" w="2689">
                  <a:moveTo>
                    <a:pt x="1819" y="712"/>
                  </a:moveTo>
                  <a:lnTo>
                    <a:pt x="1819" y="1700"/>
                  </a:lnTo>
                  <a:cubicBezTo>
                    <a:pt x="1819" y="1661"/>
                    <a:pt x="1779" y="1661"/>
                    <a:pt x="1779" y="1661"/>
                  </a:cubicBezTo>
                  <a:cubicBezTo>
                    <a:pt x="1740" y="1661"/>
                    <a:pt x="1740" y="1621"/>
                    <a:pt x="1740" y="1621"/>
                  </a:cubicBezTo>
                  <a:cubicBezTo>
                    <a:pt x="1700" y="1621"/>
                    <a:pt x="1700" y="1582"/>
                    <a:pt x="1661" y="1582"/>
                  </a:cubicBezTo>
                  <a:cubicBezTo>
                    <a:pt x="1661" y="1582"/>
                    <a:pt x="1661" y="1542"/>
                    <a:pt x="1621" y="1542"/>
                  </a:cubicBezTo>
                  <a:lnTo>
                    <a:pt x="593" y="870"/>
                  </a:lnTo>
                  <a:cubicBezTo>
                    <a:pt x="593" y="831"/>
                    <a:pt x="554" y="831"/>
                    <a:pt x="554" y="831"/>
                  </a:cubicBezTo>
                  <a:cubicBezTo>
                    <a:pt x="514" y="791"/>
                    <a:pt x="514" y="791"/>
                    <a:pt x="475" y="791"/>
                  </a:cubicBezTo>
                  <a:cubicBezTo>
                    <a:pt x="435" y="752"/>
                    <a:pt x="435" y="752"/>
                    <a:pt x="395" y="752"/>
                  </a:cubicBezTo>
                  <a:cubicBezTo>
                    <a:pt x="395" y="752"/>
                    <a:pt x="395" y="712"/>
                    <a:pt x="356" y="712"/>
                  </a:cubicBezTo>
                  <a:close/>
                  <a:moveTo>
                    <a:pt x="1819" y="0"/>
                  </a:moveTo>
                  <a:lnTo>
                    <a:pt x="1819" y="396"/>
                  </a:lnTo>
                  <a:lnTo>
                    <a:pt x="0" y="396"/>
                  </a:lnTo>
                  <a:lnTo>
                    <a:pt x="0" y="752"/>
                  </a:lnTo>
                  <a:lnTo>
                    <a:pt x="1819" y="2017"/>
                  </a:lnTo>
                  <a:lnTo>
                    <a:pt x="2095" y="2017"/>
                  </a:lnTo>
                  <a:lnTo>
                    <a:pt x="2095" y="712"/>
                  </a:lnTo>
                  <a:lnTo>
                    <a:pt x="2688" y="712"/>
                  </a:lnTo>
                  <a:lnTo>
                    <a:pt x="2688" y="396"/>
                  </a:lnTo>
                  <a:lnTo>
                    <a:pt x="2095" y="396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222500" y="5335250"/>
              <a:ext cx="69200" cy="56350"/>
            </a:xfrm>
            <a:custGeom>
              <a:rect b="b" l="l" r="r" t="t"/>
              <a:pathLst>
                <a:path extrusionOk="0" h="2254" w="2768">
                  <a:moveTo>
                    <a:pt x="1977" y="0"/>
                  </a:moveTo>
                  <a:cubicBezTo>
                    <a:pt x="1898" y="0"/>
                    <a:pt x="1819" y="0"/>
                    <a:pt x="1740" y="40"/>
                  </a:cubicBezTo>
                  <a:cubicBezTo>
                    <a:pt x="1661" y="40"/>
                    <a:pt x="1582" y="79"/>
                    <a:pt x="1542" y="119"/>
                  </a:cubicBezTo>
                  <a:cubicBezTo>
                    <a:pt x="1503" y="198"/>
                    <a:pt x="1424" y="238"/>
                    <a:pt x="1424" y="317"/>
                  </a:cubicBezTo>
                  <a:cubicBezTo>
                    <a:pt x="1384" y="396"/>
                    <a:pt x="1345" y="435"/>
                    <a:pt x="1305" y="514"/>
                  </a:cubicBezTo>
                  <a:cubicBezTo>
                    <a:pt x="1266" y="593"/>
                    <a:pt x="1266" y="672"/>
                    <a:pt x="1226" y="751"/>
                  </a:cubicBezTo>
                  <a:cubicBezTo>
                    <a:pt x="1226" y="831"/>
                    <a:pt x="1187" y="949"/>
                    <a:pt x="1187" y="1028"/>
                  </a:cubicBezTo>
                  <a:cubicBezTo>
                    <a:pt x="1147" y="1107"/>
                    <a:pt x="1147" y="1226"/>
                    <a:pt x="1108" y="1305"/>
                  </a:cubicBezTo>
                  <a:cubicBezTo>
                    <a:pt x="1068" y="1384"/>
                    <a:pt x="1068" y="1463"/>
                    <a:pt x="1029" y="1542"/>
                  </a:cubicBezTo>
                  <a:cubicBezTo>
                    <a:pt x="989" y="1621"/>
                    <a:pt x="949" y="1661"/>
                    <a:pt x="910" y="1700"/>
                  </a:cubicBezTo>
                  <a:cubicBezTo>
                    <a:pt x="831" y="1740"/>
                    <a:pt x="791" y="1779"/>
                    <a:pt x="673" y="1779"/>
                  </a:cubicBezTo>
                  <a:cubicBezTo>
                    <a:pt x="633" y="1779"/>
                    <a:pt x="594" y="1779"/>
                    <a:pt x="515" y="1740"/>
                  </a:cubicBezTo>
                  <a:cubicBezTo>
                    <a:pt x="475" y="1700"/>
                    <a:pt x="435" y="1661"/>
                    <a:pt x="396" y="1621"/>
                  </a:cubicBezTo>
                  <a:cubicBezTo>
                    <a:pt x="356" y="1582"/>
                    <a:pt x="317" y="1503"/>
                    <a:pt x="277" y="1424"/>
                  </a:cubicBezTo>
                  <a:cubicBezTo>
                    <a:pt x="277" y="1344"/>
                    <a:pt x="277" y="1226"/>
                    <a:pt x="277" y="1107"/>
                  </a:cubicBezTo>
                  <a:cubicBezTo>
                    <a:pt x="277" y="989"/>
                    <a:pt x="277" y="910"/>
                    <a:pt x="277" y="831"/>
                  </a:cubicBezTo>
                  <a:cubicBezTo>
                    <a:pt x="317" y="751"/>
                    <a:pt x="317" y="672"/>
                    <a:pt x="356" y="633"/>
                  </a:cubicBezTo>
                  <a:cubicBezTo>
                    <a:pt x="396" y="554"/>
                    <a:pt x="435" y="514"/>
                    <a:pt x="515" y="475"/>
                  </a:cubicBezTo>
                  <a:cubicBezTo>
                    <a:pt x="554" y="435"/>
                    <a:pt x="594" y="435"/>
                    <a:pt x="673" y="396"/>
                  </a:cubicBezTo>
                  <a:lnTo>
                    <a:pt x="594" y="40"/>
                  </a:lnTo>
                  <a:cubicBezTo>
                    <a:pt x="515" y="79"/>
                    <a:pt x="396" y="119"/>
                    <a:pt x="356" y="158"/>
                  </a:cubicBezTo>
                  <a:cubicBezTo>
                    <a:pt x="277" y="198"/>
                    <a:pt x="198" y="277"/>
                    <a:pt x="159" y="356"/>
                  </a:cubicBezTo>
                  <a:cubicBezTo>
                    <a:pt x="80" y="435"/>
                    <a:pt x="40" y="554"/>
                    <a:pt x="40" y="672"/>
                  </a:cubicBezTo>
                  <a:cubicBezTo>
                    <a:pt x="1" y="791"/>
                    <a:pt x="1" y="949"/>
                    <a:pt x="1" y="1107"/>
                  </a:cubicBezTo>
                  <a:cubicBezTo>
                    <a:pt x="1" y="1226"/>
                    <a:pt x="1" y="1384"/>
                    <a:pt x="40" y="1503"/>
                  </a:cubicBezTo>
                  <a:cubicBezTo>
                    <a:pt x="40" y="1621"/>
                    <a:pt x="80" y="1740"/>
                    <a:pt x="159" y="1819"/>
                  </a:cubicBezTo>
                  <a:cubicBezTo>
                    <a:pt x="198" y="1937"/>
                    <a:pt x="277" y="2017"/>
                    <a:pt x="396" y="2056"/>
                  </a:cubicBezTo>
                  <a:cubicBezTo>
                    <a:pt x="475" y="2096"/>
                    <a:pt x="594" y="2135"/>
                    <a:pt x="712" y="2135"/>
                  </a:cubicBezTo>
                  <a:cubicBezTo>
                    <a:pt x="791" y="2135"/>
                    <a:pt x="870" y="2135"/>
                    <a:pt x="949" y="2096"/>
                  </a:cubicBezTo>
                  <a:cubicBezTo>
                    <a:pt x="1029" y="2056"/>
                    <a:pt x="1068" y="2017"/>
                    <a:pt x="1147" y="1977"/>
                  </a:cubicBezTo>
                  <a:cubicBezTo>
                    <a:pt x="1187" y="1937"/>
                    <a:pt x="1226" y="1898"/>
                    <a:pt x="1266" y="1819"/>
                  </a:cubicBezTo>
                  <a:cubicBezTo>
                    <a:pt x="1305" y="1779"/>
                    <a:pt x="1345" y="1700"/>
                    <a:pt x="1345" y="1621"/>
                  </a:cubicBezTo>
                  <a:cubicBezTo>
                    <a:pt x="1384" y="1542"/>
                    <a:pt x="1424" y="1503"/>
                    <a:pt x="1424" y="1424"/>
                  </a:cubicBezTo>
                  <a:cubicBezTo>
                    <a:pt x="1463" y="1344"/>
                    <a:pt x="1463" y="1265"/>
                    <a:pt x="1503" y="1186"/>
                  </a:cubicBezTo>
                  <a:cubicBezTo>
                    <a:pt x="1503" y="1068"/>
                    <a:pt x="1542" y="949"/>
                    <a:pt x="1582" y="831"/>
                  </a:cubicBezTo>
                  <a:cubicBezTo>
                    <a:pt x="1582" y="751"/>
                    <a:pt x="1622" y="633"/>
                    <a:pt x="1661" y="593"/>
                  </a:cubicBezTo>
                  <a:cubicBezTo>
                    <a:pt x="1701" y="514"/>
                    <a:pt x="1740" y="435"/>
                    <a:pt x="1780" y="396"/>
                  </a:cubicBezTo>
                  <a:cubicBezTo>
                    <a:pt x="1859" y="356"/>
                    <a:pt x="1938" y="356"/>
                    <a:pt x="2017" y="356"/>
                  </a:cubicBezTo>
                  <a:cubicBezTo>
                    <a:pt x="2096" y="356"/>
                    <a:pt x="2175" y="356"/>
                    <a:pt x="2215" y="396"/>
                  </a:cubicBezTo>
                  <a:cubicBezTo>
                    <a:pt x="2294" y="435"/>
                    <a:pt x="2333" y="475"/>
                    <a:pt x="2373" y="554"/>
                  </a:cubicBezTo>
                  <a:cubicBezTo>
                    <a:pt x="2412" y="633"/>
                    <a:pt x="2452" y="712"/>
                    <a:pt x="2452" y="791"/>
                  </a:cubicBezTo>
                  <a:cubicBezTo>
                    <a:pt x="2491" y="870"/>
                    <a:pt x="2491" y="989"/>
                    <a:pt x="2491" y="1107"/>
                  </a:cubicBezTo>
                  <a:cubicBezTo>
                    <a:pt x="2491" y="1226"/>
                    <a:pt x="2491" y="1344"/>
                    <a:pt x="2452" y="1424"/>
                  </a:cubicBezTo>
                  <a:cubicBezTo>
                    <a:pt x="2452" y="1542"/>
                    <a:pt x="2412" y="1621"/>
                    <a:pt x="2373" y="1661"/>
                  </a:cubicBezTo>
                  <a:cubicBezTo>
                    <a:pt x="2333" y="1740"/>
                    <a:pt x="2254" y="1779"/>
                    <a:pt x="2215" y="1819"/>
                  </a:cubicBezTo>
                  <a:cubicBezTo>
                    <a:pt x="2135" y="1858"/>
                    <a:pt x="2096" y="1898"/>
                    <a:pt x="2017" y="1898"/>
                  </a:cubicBezTo>
                  <a:lnTo>
                    <a:pt x="2096" y="2254"/>
                  </a:lnTo>
                  <a:cubicBezTo>
                    <a:pt x="2333" y="2214"/>
                    <a:pt x="2491" y="2096"/>
                    <a:pt x="2610" y="1898"/>
                  </a:cubicBezTo>
                  <a:cubicBezTo>
                    <a:pt x="2728" y="1700"/>
                    <a:pt x="2768" y="1463"/>
                    <a:pt x="2768" y="1107"/>
                  </a:cubicBezTo>
                  <a:cubicBezTo>
                    <a:pt x="2768" y="910"/>
                    <a:pt x="2768" y="751"/>
                    <a:pt x="2728" y="593"/>
                  </a:cubicBezTo>
                  <a:cubicBezTo>
                    <a:pt x="2689" y="475"/>
                    <a:pt x="2610" y="356"/>
                    <a:pt x="2570" y="238"/>
                  </a:cubicBezTo>
                  <a:cubicBezTo>
                    <a:pt x="2491" y="158"/>
                    <a:pt x="2412" y="79"/>
                    <a:pt x="2294" y="40"/>
                  </a:cubicBezTo>
                  <a:cubicBezTo>
                    <a:pt x="2215" y="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223500" y="5272000"/>
              <a:ext cx="67225" cy="56350"/>
            </a:xfrm>
            <a:custGeom>
              <a:rect b="b" l="l" r="r" t="t"/>
              <a:pathLst>
                <a:path extrusionOk="0" h="2254" w="2689">
                  <a:moveTo>
                    <a:pt x="0" y="0"/>
                  </a:moveTo>
                  <a:lnTo>
                    <a:pt x="0" y="2254"/>
                  </a:lnTo>
                  <a:lnTo>
                    <a:pt x="277" y="2254"/>
                  </a:lnTo>
                  <a:lnTo>
                    <a:pt x="277" y="1305"/>
                  </a:lnTo>
                  <a:lnTo>
                    <a:pt x="2688" y="1305"/>
                  </a:lnTo>
                  <a:lnTo>
                    <a:pt x="2688" y="949"/>
                  </a:lnTo>
                  <a:lnTo>
                    <a:pt x="277" y="94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261050" y="5241350"/>
              <a:ext cx="7925" cy="24725"/>
            </a:xfrm>
            <a:custGeom>
              <a:rect b="b" l="l" r="r" t="t"/>
              <a:pathLst>
                <a:path extrusionOk="0" h="989" w="317">
                  <a:moveTo>
                    <a:pt x="0" y="1"/>
                  </a:moveTo>
                  <a:lnTo>
                    <a:pt x="0" y="989"/>
                  </a:lnTo>
                  <a:lnTo>
                    <a:pt x="317" y="98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223500" y="5176125"/>
              <a:ext cx="67225" cy="52400"/>
            </a:xfrm>
            <a:custGeom>
              <a:rect b="b" l="l" r="r" t="t"/>
              <a:pathLst>
                <a:path extrusionOk="0" h="2096" w="2689">
                  <a:moveTo>
                    <a:pt x="791" y="396"/>
                  </a:moveTo>
                  <a:cubicBezTo>
                    <a:pt x="989" y="396"/>
                    <a:pt x="1107" y="435"/>
                    <a:pt x="1226" y="514"/>
                  </a:cubicBezTo>
                  <a:cubicBezTo>
                    <a:pt x="1305" y="633"/>
                    <a:pt x="1344" y="791"/>
                    <a:pt x="1344" y="989"/>
                  </a:cubicBezTo>
                  <a:lnTo>
                    <a:pt x="1344" y="1740"/>
                  </a:lnTo>
                  <a:lnTo>
                    <a:pt x="277" y="1740"/>
                  </a:lnTo>
                  <a:lnTo>
                    <a:pt x="277" y="1028"/>
                  </a:lnTo>
                  <a:cubicBezTo>
                    <a:pt x="277" y="791"/>
                    <a:pt x="316" y="633"/>
                    <a:pt x="395" y="554"/>
                  </a:cubicBezTo>
                  <a:cubicBezTo>
                    <a:pt x="514" y="435"/>
                    <a:pt x="633" y="396"/>
                    <a:pt x="791" y="396"/>
                  </a:cubicBezTo>
                  <a:close/>
                  <a:moveTo>
                    <a:pt x="791" y="0"/>
                  </a:moveTo>
                  <a:cubicBezTo>
                    <a:pt x="672" y="0"/>
                    <a:pt x="554" y="40"/>
                    <a:pt x="475" y="79"/>
                  </a:cubicBezTo>
                  <a:cubicBezTo>
                    <a:pt x="356" y="119"/>
                    <a:pt x="277" y="159"/>
                    <a:pt x="198" y="238"/>
                  </a:cubicBezTo>
                  <a:cubicBezTo>
                    <a:pt x="119" y="317"/>
                    <a:pt x="79" y="435"/>
                    <a:pt x="40" y="554"/>
                  </a:cubicBezTo>
                  <a:cubicBezTo>
                    <a:pt x="0" y="672"/>
                    <a:pt x="0" y="791"/>
                    <a:pt x="0" y="949"/>
                  </a:cubicBezTo>
                  <a:lnTo>
                    <a:pt x="0" y="2096"/>
                  </a:lnTo>
                  <a:lnTo>
                    <a:pt x="2688" y="2096"/>
                  </a:lnTo>
                  <a:lnTo>
                    <a:pt x="2688" y="1740"/>
                  </a:lnTo>
                  <a:lnTo>
                    <a:pt x="1661" y="1740"/>
                  </a:lnTo>
                  <a:lnTo>
                    <a:pt x="1661" y="949"/>
                  </a:lnTo>
                  <a:cubicBezTo>
                    <a:pt x="1661" y="791"/>
                    <a:pt x="1621" y="672"/>
                    <a:pt x="1582" y="554"/>
                  </a:cubicBezTo>
                  <a:cubicBezTo>
                    <a:pt x="1542" y="435"/>
                    <a:pt x="1463" y="317"/>
                    <a:pt x="1384" y="238"/>
                  </a:cubicBezTo>
                  <a:cubicBezTo>
                    <a:pt x="1305" y="159"/>
                    <a:pt x="1226" y="119"/>
                    <a:pt x="1147" y="79"/>
                  </a:cubicBezTo>
                  <a:cubicBezTo>
                    <a:pt x="1028" y="40"/>
                    <a:pt x="909" y="0"/>
                    <a:pt x="79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223500" y="5109900"/>
              <a:ext cx="67225" cy="53400"/>
            </a:xfrm>
            <a:custGeom>
              <a:rect b="b" l="l" r="r" t="t"/>
              <a:pathLst>
                <a:path extrusionOk="0" h="2136" w="2689">
                  <a:moveTo>
                    <a:pt x="2412" y="1"/>
                  </a:moveTo>
                  <a:lnTo>
                    <a:pt x="2412" y="1740"/>
                  </a:lnTo>
                  <a:lnTo>
                    <a:pt x="1463" y="1740"/>
                  </a:lnTo>
                  <a:lnTo>
                    <a:pt x="1463" y="159"/>
                  </a:lnTo>
                  <a:lnTo>
                    <a:pt x="1147" y="159"/>
                  </a:lnTo>
                  <a:lnTo>
                    <a:pt x="1147" y="1740"/>
                  </a:lnTo>
                  <a:lnTo>
                    <a:pt x="277" y="1740"/>
                  </a:lnTo>
                  <a:lnTo>
                    <a:pt x="277" y="80"/>
                  </a:lnTo>
                  <a:lnTo>
                    <a:pt x="0" y="80"/>
                  </a:lnTo>
                  <a:lnTo>
                    <a:pt x="0" y="2135"/>
                  </a:lnTo>
                  <a:lnTo>
                    <a:pt x="2688" y="2135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223500" y="50417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0" y="1"/>
                  </a:moveTo>
                  <a:lnTo>
                    <a:pt x="0" y="357"/>
                  </a:lnTo>
                  <a:lnTo>
                    <a:pt x="1779" y="357"/>
                  </a:lnTo>
                  <a:cubicBezTo>
                    <a:pt x="1819" y="357"/>
                    <a:pt x="1898" y="357"/>
                    <a:pt x="1937" y="317"/>
                  </a:cubicBezTo>
                  <a:lnTo>
                    <a:pt x="2333" y="317"/>
                  </a:lnTo>
                  <a:lnTo>
                    <a:pt x="0" y="1780"/>
                  </a:lnTo>
                  <a:lnTo>
                    <a:pt x="0" y="2215"/>
                  </a:lnTo>
                  <a:lnTo>
                    <a:pt x="2688" y="2215"/>
                  </a:lnTo>
                  <a:lnTo>
                    <a:pt x="2688" y="1898"/>
                  </a:lnTo>
                  <a:lnTo>
                    <a:pt x="395" y="1898"/>
                  </a:lnTo>
                  <a:lnTo>
                    <a:pt x="2688" y="436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223500" y="497055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0" y="0"/>
                  </a:moveTo>
                  <a:lnTo>
                    <a:pt x="0" y="317"/>
                  </a:lnTo>
                  <a:lnTo>
                    <a:pt x="2333" y="317"/>
                  </a:lnTo>
                  <a:lnTo>
                    <a:pt x="0" y="1779"/>
                  </a:lnTo>
                  <a:lnTo>
                    <a:pt x="0" y="2214"/>
                  </a:lnTo>
                  <a:lnTo>
                    <a:pt x="2688" y="2214"/>
                  </a:lnTo>
                  <a:lnTo>
                    <a:pt x="2688" y="1898"/>
                  </a:lnTo>
                  <a:lnTo>
                    <a:pt x="395" y="1898"/>
                  </a:lnTo>
                  <a:lnTo>
                    <a:pt x="2688" y="435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222500" y="4873700"/>
              <a:ext cx="69200" cy="56350"/>
            </a:xfrm>
            <a:custGeom>
              <a:rect b="b" l="l" r="r" t="t"/>
              <a:pathLst>
                <a:path extrusionOk="0" h="2254" w="2768">
                  <a:moveTo>
                    <a:pt x="1977" y="0"/>
                  </a:moveTo>
                  <a:cubicBezTo>
                    <a:pt x="1898" y="0"/>
                    <a:pt x="1819" y="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198"/>
                    <a:pt x="1424" y="277"/>
                    <a:pt x="1424" y="316"/>
                  </a:cubicBezTo>
                  <a:cubicBezTo>
                    <a:pt x="1384" y="395"/>
                    <a:pt x="1345" y="475"/>
                    <a:pt x="1305" y="554"/>
                  </a:cubicBezTo>
                  <a:cubicBezTo>
                    <a:pt x="1266" y="633"/>
                    <a:pt x="1266" y="712"/>
                    <a:pt x="1226" y="791"/>
                  </a:cubicBezTo>
                  <a:cubicBezTo>
                    <a:pt x="1226" y="870"/>
                    <a:pt x="1187" y="949"/>
                    <a:pt x="1187" y="1028"/>
                  </a:cubicBezTo>
                  <a:cubicBezTo>
                    <a:pt x="1147" y="1147"/>
                    <a:pt x="1147" y="1226"/>
                    <a:pt x="1108" y="1305"/>
                  </a:cubicBezTo>
                  <a:cubicBezTo>
                    <a:pt x="1068" y="1423"/>
                    <a:pt x="1068" y="1502"/>
                    <a:pt x="1029" y="1542"/>
                  </a:cubicBezTo>
                  <a:cubicBezTo>
                    <a:pt x="989" y="1621"/>
                    <a:pt x="949" y="1700"/>
                    <a:pt x="910" y="1740"/>
                  </a:cubicBezTo>
                  <a:cubicBezTo>
                    <a:pt x="831" y="1779"/>
                    <a:pt x="791" y="1779"/>
                    <a:pt x="673" y="1779"/>
                  </a:cubicBezTo>
                  <a:cubicBezTo>
                    <a:pt x="633" y="1779"/>
                    <a:pt x="594" y="1779"/>
                    <a:pt x="515" y="1740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581"/>
                    <a:pt x="317" y="1502"/>
                    <a:pt x="277" y="1423"/>
                  </a:cubicBezTo>
                  <a:cubicBezTo>
                    <a:pt x="277" y="1344"/>
                    <a:pt x="277" y="1226"/>
                    <a:pt x="277" y="1107"/>
                  </a:cubicBezTo>
                  <a:cubicBezTo>
                    <a:pt x="277" y="1028"/>
                    <a:pt x="277" y="909"/>
                    <a:pt x="277" y="830"/>
                  </a:cubicBezTo>
                  <a:cubicBezTo>
                    <a:pt x="317" y="751"/>
                    <a:pt x="317" y="672"/>
                    <a:pt x="356" y="633"/>
                  </a:cubicBezTo>
                  <a:cubicBezTo>
                    <a:pt x="396" y="593"/>
                    <a:pt x="435" y="554"/>
                    <a:pt x="515" y="514"/>
                  </a:cubicBezTo>
                  <a:cubicBezTo>
                    <a:pt x="554" y="475"/>
                    <a:pt x="594" y="435"/>
                    <a:pt x="673" y="435"/>
                  </a:cubicBezTo>
                  <a:lnTo>
                    <a:pt x="594" y="79"/>
                  </a:lnTo>
                  <a:cubicBezTo>
                    <a:pt x="515" y="79"/>
                    <a:pt x="396" y="119"/>
                    <a:pt x="356" y="198"/>
                  </a:cubicBezTo>
                  <a:cubicBezTo>
                    <a:pt x="277" y="237"/>
                    <a:pt x="198" y="277"/>
                    <a:pt x="159" y="395"/>
                  </a:cubicBezTo>
                  <a:cubicBezTo>
                    <a:pt x="80" y="475"/>
                    <a:pt x="40" y="554"/>
                    <a:pt x="40" y="672"/>
                  </a:cubicBezTo>
                  <a:cubicBezTo>
                    <a:pt x="1" y="791"/>
                    <a:pt x="1" y="949"/>
                    <a:pt x="1" y="1107"/>
                  </a:cubicBezTo>
                  <a:cubicBezTo>
                    <a:pt x="1" y="1265"/>
                    <a:pt x="1" y="1384"/>
                    <a:pt x="40" y="1542"/>
                  </a:cubicBezTo>
                  <a:cubicBezTo>
                    <a:pt x="40" y="1661"/>
                    <a:pt x="80" y="1740"/>
                    <a:pt x="159" y="1858"/>
                  </a:cubicBezTo>
                  <a:cubicBezTo>
                    <a:pt x="198" y="1937"/>
                    <a:pt x="277" y="2016"/>
                    <a:pt x="396" y="2056"/>
                  </a:cubicBezTo>
                  <a:cubicBezTo>
                    <a:pt x="475" y="2135"/>
                    <a:pt x="594" y="2135"/>
                    <a:pt x="712" y="2135"/>
                  </a:cubicBezTo>
                  <a:cubicBezTo>
                    <a:pt x="791" y="2135"/>
                    <a:pt x="870" y="2135"/>
                    <a:pt x="949" y="2095"/>
                  </a:cubicBezTo>
                  <a:cubicBezTo>
                    <a:pt x="1029" y="2095"/>
                    <a:pt x="1068" y="2056"/>
                    <a:pt x="1147" y="2016"/>
                  </a:cubicBezTo>
                  <a:cubicBezTo>
                    <a:pt x="1187" y="1937"/>
                    <a:pt x="1226" y="1898"/>
                    <a:pt x="1266" y="1858"/>
                  </a:cubicBezTo>
                  <a:cubicBezTo>
                    <a:pt x="1305" y="1779"/>
                    <a:pt x="1345" y="1700"/>
                    <a:pt x="1345" y="1661"/>
                  </a:cubicBezTo>
                  <a:cubicBezTo>
                    <a:pt x="1384" y="1581"/>
                    <a:pt x="1424" y="1502"/>
                    <a:pt x="1424" y="1423"/>
                  </a:cubicBezTo>
                  <a:cubicBezTo>
                    <a:pt x="1463" y="1344"/>
                    <a:pt x="1463" y="1265"/>
                    <a:pt x="1503" y="1186"/>
                  </a:cubicBezTo>
                  <a:cubicBezTo>
                    <a:pt x="1503" y="1068"/>
                    <a:pt x="1542" y="949"/>
                    <a:pt x="1582" y="870"/>
                  </a:cubicBezTo>
                  <a:cubicBezTo>
                    <a:pt x="1582" y="751"/>
                    <a:pt x="1622" y="672"/>
                    <a:pt x="1661" y="593"/>
                  </a:cubicBezTo>
                  <a:cubicBezTo>
                    <a:pt x="1701" y="514"/>
                    <a:pt x="1740" y="475"/>
                    <a:pt x="1780" y="435"/>
                  </a:cubicBezTo>
                  <a:cubicBezTo>
                    <a:pt x="1859" y="395"/>
                    <a:pt x="1938" y="356"/>
                    <a:pt x="2017" y="356"/>
                  </a:cubicBezTo>
                  <a:cubicBezTo>
                    <a:pt x="2096" y="356"/>
                    <a:pt x="2175" y="395"/>
                    <a:pt x="2215" y="435"/>
                  </a:cubicBezTo>
                  <a:cubicBezTo>
                    <a:pt x="2294" y="435"/>
                    <a:pt x="2333" y="514"/>
                    <a:pt x="2373" y="554"/>
                  </a:cubicBezTo>
                  <a:cubicBezTo>
                    <a:pt x="2412" y="633"/>
                    <a:pt x="2452" y="712"/>
                    <a:pt x="2452" y="791"/>
                  </a:cubicBezTo>
                  <a:cubicBezTo>
                    <a:pt x="2491" y="909"/>
                    <a:pt x="2491" y="988"/>
                    <a:pt x="2491" y="1107"/>
                  </a:cubicBezTo>
                  <a:cubicBezTo>
                    <a:pt x="2491" y="1226"/>
                    <a:pt x="2491" y="1344"/>
                    <a:pt x="2452" y="1463"/>
                  </a:cubicBezTo>
                  <a:cubicBezTo>
                    <a:pt x="2452" y="1542"/>
                    <a:pt x="2412" y="1621"/>
                    <a:pt x="2373" y="1700"/>
                  </a:cubicBezTo>
                  <a:cubicBezTo>
                    <a:pt x="2333" y="1740"/>
                    <a:pt x="2254" y="1779"/>
                    <a:pt x="2215" y="1819"/>
                  </a:cubicBezTo>
                  <a:cubicBezTo>
                    <a:pt x="2135" y="1858"/>
                    <a:pt x="2096" y="1898"/>
                    <a:pt x="2017" y="1898"/>
                  </a:cubicBezTo>
                  <a:lnTo>
                    <a:pt x="2096" y="2254"/>
                  </a:lnTo>
                  <a:cubicBezTo>
                    <a:pt x="2333" y="2214"/>
                    <a:pt x="2491" y="2095"/>
                    <a:pt x="2610" y="1898"/>
                  </a:cubicBezTo>
                  <a:cubicBezTo>
                    <a:pt x="2728" y="1740"/>
                    <a:pt x="2768" y="1463"/>
                    <a:pt x="2768" y="1107"/>
                  </a:cubicBezTo>
                  <a:cubicBezTo>
                    <a:pt x="2768" y="909"/>
                    <a:pt x="2768" y="751"/>
                    <a:pt x="2728" y="633"/>
                  </a:cubicBezTo>
                  <a:cubicBezTo>
                    <a:pt x="2689" y="475"/>
                    <a:pt x="2610" y="356"/>
                    <a:pt x="2570" y="277"/>
                  </a:cubicBezTo>
                  <a:cubicBezTo>
                    <a:pt x="2491" y="158"/>
                    <a:pt x="2412" y="119"/>
                    <a:pt x="2294" y="79"/>
                  </a:cubicBezTo>
                  <a:cubicBezTo>
                    <a:pt x="2215" y="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223500" y="4811425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0" y="0"/>
                  </a:moveTo>
                  <a:lnTo>
                    <a:pt x="0" y="2214"/>
                  </a:lnTo>
                  <a:lnTo>
                    <a:pt x="277" y="2214"/>
                  </a:lnTo>
                  <a:lnTo>
                    <a:pt x="277" y="1266"/>
                  </a:lnTo>
                  <a:lnTo>
                    <a:pt x="2688" y="1266"/>
                  </a:lnTo>
                  <a:lnTo>
                    <a:pt x="2688" y="910"/>
                  </a:lnTo>
                  <a:lnTo>
                    <a:pt x="277" y="91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223500" y="4743225"/>
              <a:ext cx="67225" cy="65250"/>
            </a:xfrm>
            <a:custGeom>
              <a:rect b="b" l="l" r="r" t="t"/>
              <a:pathLst>
                <a:path extrusionOk="0" h="2610" w="2689">
                  <a:moveTo>
                    <a:pt x="1621" y="791"/>
                  </a:moveTo>
                  <a:lnTo>
                    <a:pt x="1621" y="1819"/>
                  </a:lnTo>
                  <a:lnTo>
                    <a:pt x="712" y="1463"/>
                  </a:lnTo>
                  <a:cubicBezTo>
                    <a:pt x="672" y="1424"/>
                    <a:pt x="633" y="1424"/>
                    <a:pt x="554" y="1424"/>
                  </a:cubicBezTo>
                  <a:cubicBezTo>
                    <a:pt x="514" y="1384"/>
                    <a:pt x="475" y="1384"/>
                    <a:pt x="435" y="1345"/>
                  </a:cubicBezTo>
                  <a:cubicBezTo>
                    <a:pt x="395" y="1345"/>
                    <a:pt x="356" y="1345"/>
                    <a:pt x="316" y="1305"/>
                  </a:cubicBezTo>
                  <a:lnTo>
                    <a:pt x="277" y="1305"/>
                  </a:lnTo>
                  <a:cubicBezTo>
                    <a:pt x="277" y="1305"/>
                    <a:pt x="277" y="1305"/>
                    <a:pt x="316" y="1266"/>
                  </a:cubicBezTo>
                  <a:lnTo>
                    <a:pt x="435" y="1266"/>
                  </a:lnTo>
                  <a:cubicBezTo>
                    <a:pt x="475" y="1226"/>
                    <a:pt x="514" y="1226"/>
                    <a:pt x="554" y="1187"/>
                  </a:cubicBezTo>
                  <a:cubicBezTo>
                    <a:pt x="633" y="1187"/>
                    <a:pt x="672" y="1147"/>
                    <a:pt x="712" y="1147"/>
                  </a:cubicBezTo>
                  <a:lnTo>
                    <a:pt x="1621" y="791"/>
                  </a:lnTo>
                  <a:close/>
                  <a:moveTo>
                    <a:pt x="2688" y="1"/>
                  </a:moveTo>
                  <a:lnTo>
                    <a:pt x="0" y="1068"/>
                  </a:lnTo>
                  <a:lnTo>
                    <a:pt x="0" y="1503"/>
                  </a:lnTo>
                  <a:lnTo>
                    <a:pt x="2688" y="2610"/>
                  </a:lnTo>
                  <a:lnTo>
                    <a:pt x="2688" y="2215"/>
                  </a:lnTo>
                  <a:lnTo>
                    <a:pt x="1898" y="1938"/>
                  </a:lnTo>
                  <a:lnTo>
                    <a:pt x="1898" y="673"/>
                  </a:lnTo>
                  <a:lnTo>
                    <a:pt x="2688" y="356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498250" y="5546750"/>
              <a:ext cx="69200" cy="64275"/>
            </a:xfrm>
            <a:custGeom>
              <a:rect b="b" l="l" r="r" t="t"/>
              <a:pathLst>
                <a:path extrusionOk="0" h="2571" w="2768">
                  <a:moveTo>
                    <a:pt x="1384" y="0"/>
                  </a:moveTo>
                  <a:lnTo>
                    <a:pt x="1384" y="1147"/>
                  </a:lnTo>
                  <a:lnTo>
                    <a:pt x="1700" y="1147"/>
                  </a:lnTo>
                  <a:lnTo>
                    <a:pt x="1700" y="317"/>
                  </a:lnTo>
                  <a:lnTo>
                    <a:pt x="2175" y="317"/>
                  </a:lnTo>
                  <a:cubicBezTo>
                    <a:pt x="2214" y="356"/>
                    <a:pt x="2254" y="396"/>
                    <a:pt x="2294" y="475"/>
                  </a:cubicBezTo>
                  <a:cubicBezTo>
                    <a:pt x="2333" y="514"/>
                    <a:pt x="2373" y="594"/>
                    <a:pt x="2373" y="673"/>
                  </a:cubicBezTo>
                  <a:cubicBezTo>
                    <a:pt x="2412" y="752"/>
                    <a:pt x="2452" y="831"/>
                    <a:pt x="2452" y="910"/>
                  </a:cubicBezTo>
                  <a:cubicBezTo>
                    <a:pt x="2491" y="989"/>
                    <a:pt x="2491" y="1107"/>
                    <a:pt x="2491" y="1187"/>
                  </a:cubicBezTo>
                  <a:cubicBezTo>
                    <a:pt x="2491" y="1384"/>
                    <a:pt x="2452" y="1503"/>
                    <a:pt x="2412" y="1621"/>
                  </a:cubicBezTo>
                  <a:cubicBezTo>
                    <a:pt x="2333" y="1740"/>
                    <a:pt x="2254" y="1859"/>
                    <a:pt x="2175" y="1938"/>
                  </a:cubicBezTo>
                  <a:cubicBezTo>
                    <a:pt x="2056" y="2017"/>
                    <a:pt x="1938" y="2096"/>
                    <a:pt x="1819" y="2135"/>
                  </a:cubicBezTo>
                  <a:cubicBezTo>
                    <a:pt x="1700" y="2175"/>
                    <a:pt x="1542" y="2214"/>
                    <a:pt x="1384" y="2214"/>
                  </a:cubicBezTo>
                  <a:cubicBezTo>
                    <a:pt x="1226" y="2214"/>
                    <a:pt x="1068" y="2175"/>
                    <a:pt x="910" y="2135"/>
                  </a:cubicBezTo>
                  <a:cubicBezTo>
                    <a:pt x="791" y="2096"/>
                    <a:pt x="673" y="2056"/>
                    <a:pt x="594" y="1977"/>
                  </a:cubicBezTo>
                  <a:cubicBezTo>
                    <a:pt x="475" y="1898"/>
                    <a:pt x="396" y="1780"/>
                    <a:pt x="356" y="1661"/>
                  </a:cubicBezTo>
                  <a:cubicBezTo>
                    <a:pt x="317" y="1542"/>
                    <a:pt x="277" y="1384"/>
                    <a:pt x="277" y="1226"/>
                  </a:cubicBezTo>
                  <a:cubicBezTo>
                    <a:pt x="277" y="1107"/>
                    <a:pt x="277" y="1028"/>
                    <a:pt x="317" y="910"/>
                  </a:cubicBezTo>
                  <a:cubicBezTo>
                    <a:pt x="356" y="831"/>
                    <a:pt x="356" y="752"/>
                    <a:pt x="396" y="712"/>
                  </a:cubicBezTo>
                  <a:cubicBezTo>
                    <a:pt x="435" y="633"/>
                    <a:pt x="475" y="554"/>
                    <a:pt x="554" y="514"/>
                  </a:cubicBezTo>
                  <a:cubicBezTo>
                    <a:pt x="594" y="475"/>
                    <a:pt x="673" y="435"/>
                    <a:pt x="712" y="396"/>
                  </a:cubicBezTo>
                  <a:lnTo>
                    <a:pt x="633" y="40"/>
                  </a:lnTo>
                  <a:cubicBezTo>
                    <a:pt x="514" y="80"/>
                    <a:pt x="435" y="159"/>
                    <a:pt x="356" y="198"/>
                  </a:cubicBezTo>
                  <a:cubicBezTo>
                    <a:pt x="277" y="277"/>
                    <a:pt x="198" y="356"/>
                    <a:pt x="159" y="435"/>
                  </a:cubicBezTo>
                  <a:cubicBezTo>
                    <a:pt x="80" y="554"/>
                    <a:pt x="40" y="673"/>
                    <a:pt x="40" y="791"/>
                  </a:cubicBezTo>
                  <a:cubicBezTo>
                    <a:pt x="1" y="910"/>
                    <a:pt x="1" y="1068"/>
                    <a:pt x="1" y="1226"/>
                  </a:cubicBezTo>
                  <a:cubicBezTo>
                    <a:pt x="1" y="1424"/>
                    <a:pt x="1" y="1621"/>
                    <a:pt x="80" y="1819"/>
                  </a:cubicBezTo>
                  <a:cubicBezTo>
                    <a:pt x="159" y="1977"/>
                    <a:pt x="238" y="2135"/>
                    <a:pt x="356" y="2214"/>
                  </a:cubicBezTo>
                  <a:cubicBezTo>
                    <a:pt x="475" y="2333"/>
                    <a:pt x="633" y="2412"/>
                    <a:pt x="791" y="2491"/>
                  </a:cubicBezTo>
                  <a:cubicBezTo>
                    <a:pt x="949" y="2531"/>
                    <a:pt x="1147" y="2570"/>
                    <a:pt x="1384" y="2570"/>
                  </a:cubicBezTo>
                  <a:cubicBezTo>
                    <a:pt x="1582" y="2570"/>
                    <a:pt x="1780" y="2531"/>
                    <a:pt x="1938" y="2491"/>
                  </a:cubicBezTo>
                  <a:cubicBezTo>
                    <a:pt x="2096" y="2412"/>
                    <a:pt x="2254" y="2333"/>
                    <a:pt x="2373" y="2214"/>
                  </a:cubicBezTo>
                  <a:cubicBezTo>
                    <a:pt x="2491" y="2135"/>
                    <a:pt x="2610" y="1977"/>
                    <a:pt x="2689" y="1819"/>
                  </a:cubicBezTo>
                  <a:cubicBezTo>
                    <a:pt x="2728" y="1621"/>
                    <a:pt x="2768" y="1424"/>
                    <a:pt x="2768" y="1187"/>
                  </a:cubicBezTo>
                  <a:cubicBezTo>
                    <a:pt x="2768" y="1068"/>
                    <a:pt x="2768" y="949"/>
                    <a:pt x="2728" y="831"/>
                  </a:cubicBezTo>
                  <a:cubicBezTo>
                    <a:pt x="2728" y="712"/>
                    <a:pt x="2689" y="594"/>
                    <a:pt x="2649" y="475"/>
                  </a:cubicBezTo>
                  <a:cubicBezTo>
                    <a:pt x="2610" y="396"/>
                    <a:pt x="2570" y="277"/>
                    <a:pt x="2491" y="198"/>
                  </a:cubicBezTo>
                  <a:cubicBezTo>
                    <a:pt x="2452" y="119"/>
                    <a:pt x="2373" y="40"/>
                    <a:pt x="233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499250" y="5472625"/>
              <a:ext cx="67225" cy="58325"/>
            </a:xfrm>
            <a:custGeom>
              <a:rect b="b" l="l" r="r" t="t"/>
              <a:pathLst>
                <a:path extrusionOk="0" h="2333" w="2689">
                  <a:moveTo>
                    <a:pt x="751" y="475"/>
                  </a:moveTo>
                  <a:cubicBezTo>
                    <a:pt x="830" y="475"/>
                    <a:pt x="909" y="475"/>
                    <a:pt x="988" y="514"/>
                  </a:cubicBezTo>
                  <a:cubicBezTo>
                    <a:pt x="1028" y="514"/>
                    <a:pt x="1067" y="554"/>
                    <a:pt x="1147" y="633"/>
                  </a:cubicBezTo>
                  <a:cubicBezTo>
                    <a:pt x="1186" y="673"/>
                    <a:pt x="1226" y="712"/>
                    <a:pt x="1226" y="791"/>
                  </a:cubicBezTo>
                  <a:cubicBezTo>
                    <a:pt x="1265" y="870"/>
                    <a:pt x="1265" y="989"/>
                    <a:pt x="1265" y="1068"/>
                  </a:cubicBezTo>
                  <a:lnTo>
                    <a:pt x="1265" y="1977"/>
                  </a:lnTo>
                  <a:lnTo>
                    <a:pt x="277" y="1977"/>
                  </a:lnTo>
                  <a:lnTo>
                    <a:pt x="277" y="1107"/>
                  </a:lnTo>
                  <a:cubicBezTo>
                    <a:pt x="277" y="989"/>
                    <a:pt x="277" y="910"/>
                    <a:pt x="316" y="831"/>
                  </a:cubicBezTo>
                  <a:cubicBezTo>
                    <a:pt x="316" y="752"/>
                    <a:pt x="356" y="673"/>
                    <a:pt x="395" y="633"/>
                  </a:cubicBezTo>
                  <a:cubicBezTo>
                    <a:pt x="435" y="593"/>
                    <a:pt x="474" y="554"/>
                    <a:pt x="554" y="514"/>
                  </a:cubicBezTo>
                  <a:cubicBezTo>
                    <a:pt x="593" y="475"/>
                    <a:pt x="672" y="475"/>
                    <a:pt x="751" y="475"/>
                  </a:cubicBezTo>
                  <a:close/>
                  <a:moveTo>
                    <a:pt x="2688" y="0"/>
                  </a:moveTo>
                  <a:lnTo>
                    <a:pt x="1542" y="752"/>
                  </a:lnTo>
                  <a:cubicBezTo>
                    <a:pt x="1502" y="633"/>
                    <a:pt x="1463" y="554"/>
                    <a:pt x="1423" y="475"/>
                  </a:cubicBezTo>
                  <a:cubicBezTo>
                    <a:pt x="1384" y="396"/>
                    <a:pt x="1305" y="317"/>
                    <a:pt x="1265" y="238"/>
                  </a:cubicBezTo>
                  <a:cubicBezTo>
                    <a:pt x="1186" y="198"/>
                    <a:pt x="1107" y="159"/>
                    <a:pt x="1028" y="119"/>
                  </a:cubicBezTo>
                  <a:cubicBezTo>
                    <a:pt x="949" y="119"/>
                    <a:pt x="830" y="80"/>
                    <a:pt x="751" y="80"/>
                  </a:cubicBezTo>
                  <a:cubicBezTo>
                    <a:pt x="633" y="80"/>
                    <a:pt x="514" y="119"/>
                    <a:pt x="435" y="159"/>
                  </a:cubicBezTo>
                  <a:cubicBezTo>
                    <a:pt x="356" y="198"/>
                    <a:pt x="237" y="277"/>
                    <a:pt x="198" y="356"/>
                  </a:cubicBezTo>
                  <a:cubicBezTo>
                    <a:pt x="119" y="435"/>
                    <a:pt x="79" y="514"/>
                    <a:pt x="40" y="633"/>
                  </a:cubicBezTo>
                  <a:cubicBezTo>
                    <a:pt x="0" y="752"/>
                    <a:pt x="0" y="910"/>
                    <a:pt x="0" y="1068"/>
                  </a:cubicBezTo>
                  <a:lnTo>
                    <a:pt x="0" y="2333"/>
                  </a:lnTo>
                  <a:lnTo>
                    <a:pt x="2688" y="2333"/>
                  </a:lnTo>
                  <a:lnTo>
                    <a:pt x="2688" y="1977"/>
                  </a:lnTo>
                  <a:lnTo>
                    <a:pt x="1581" y="1977"/>
                  </a:lnTo>
                  <a:lnTo>
                    <a:pt x="1581" y="1107"/>
                  </a:lnTo>
                  <a:lnTo>
                    <a:pt x="2688" y="396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499250" y="5401475"/>
              <a:ext cx="67225" cy="58325"/>
            </a:xfrm>
            <a:custGeom>
              <a:rect b="b" l="l" r="r" t="t"/>
              <a:pathLst>
                <a:path extrusionOk="0" h="2333" w="2689">
                  <a:moveTo>
                    <a:pt x="1305" y="356"/>
                  </a:moveTo>
                  <a:cubicBezTo>
                    <a:pt x="1502" y="356"/>
                    <a:pt x="1660" y="395"/>
                    <a:pt x="1779" y="435"/>
                  </a:cubicBezTo>
                  <a:cubicBezTo>
                    <a:pt x="1937" y="474"/>
                    <a:pt x="2056" y="554"/>
                    <a:pt x="2135" y="633"/>
                  </a:cubicBezTo>
                  <a:cubicBezTo>
                    <a:pt x="2214" y="712"/>
                    <a:pt x="2293" y="830"/>
                    <a:pt x="2333" y="949"/>
                  </a:cubicBezTo>
                  <a:cubicBezTo>
                    <a:pt x="2372" y="1067"/>
                    <a:pt x="2412" y="1226"/>
                    <a:pt x="2412" y="1344"/>
                  </a:cubicBezTo>
                  <a:lnTo>
                    <a:pt x="2412" y="1977"/>
                  </a:lnTo>
                  <a:lnTo>
                    <a:pt x="277" y="1977"/>
                  </a:lnTo>
                  <a:lnTo>
                    <a:pt x="277" y="1423"/>
                  </a:lnTo>
                  <a:cubicBezTo>
                    <a:pt x="277" y="1265"/>
                    <a:pt x="316" y="1147"/>
                    <a:pt x="356" y="988"/>
                  </a:cubicBezTo>
                  <a:cubicBezTo>
                    <a:pt x="395" y="870"/>
                    <a:pt x="435" y="751"/>
                    <a:pt x="514" y="672"/>
                  </a:cubicBezTo>
                  <a:cubicBezTo>
                    <a:pt x="593" y="554"/>
                    <a:pt x="712" y="474"/>
                    <a:pt x="830" y="435"/>
                  </a:cubicBezTo>
                  <a:cubicBezTo>
                    <a:pt x="988" y="395"/>
                    <a:pt x="1147" y="356"/>
                    <a:pt x="1305" y="356"/>
                  </a:cubicBezTo>
                  <a:close/>
                  <a:moveTo>
                    <a:pt x="1305" y="0"/>
                  </a:moveTo>
                  <a:cubicBezTo>
                    <a:pt x="1067" y="0"/>
                    <a:pt x="870" y="40"/>
                    <a:pt x="712" y="79"/>
                  </a:cubicBezTo>
                  <a:cubicBezTo>
                    <a:pt x="554" y="158"/>
                    <a:pt x="395" y="277"/>
                    <a:pt x="316" y="395"/>
                  </a:cubicBezTo>
                  <a:cubicBezTo>
                    <a:pt x="198" y="514"/>
                    <a:pt x="119" y="672"/>
                    <a:pt x="79" y="830"/>
                  </a:cubicBezTo>
                  <a:cubicBezTo>
                    <a:pt x="0" y="1028"/>
                    <a:pt x="0" y="1226"/>
                    <a:pt x="0" y="1423"/>
                  </a:cubicBezTo>
                  <a:lnTo>
                    <a:pt x="0" y="2333"/>
                  </a:lnTo>
                  <a:lnTo>
                    <a:pt x="2688" y="2333"/>
                  </a:lnTo>
                  <a:lnTo>
                    <a:pt x="2688" y="1305"/>
                  </a:lnTo>
                  <a:cubicBezTo>
                    <a:pt x="2688" y="1107"/>
                    <a:pt x="2688" y="949"/>
                    <a:pt x="2609" y="791"/>
                  </a:cubicBezTo>
                  <a:cubicBezTo>
                    <a:pt x="2570" y="633"/>
                    <a:pt x="2451" y="474"/>
                    <a:pt x="2333" y="356"/>
                  </a:cubicBezTo>
                  <a:cubicBezTo>
                    <a:pt x="2214" y="237"/>
                    <a:pt x="2095" y="158"/>
                    <a:pt x="1898" y="79"/>
                  </a:cubicBezTo>
                  <a:cubicBezTo>
                    <a:pt x="1740" y="40"/>
                    <a:pt x="1542" y="0"/>
                    <a:pt x="130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498250" y="5301650"/>
              <a:ext cx="69200" cy="62275"/>
            </a:xfrm>
            <a:custGeom>
              <a:rect b="b" l="l" r="r" t="t"/>
              <a:pathLst>
                <a:path extrusionOk="0" h="2491" w="2768">
                  <a:moveTo>
                    <a:pt x="673" y="0"/>
                  </a:moveTo>
                  <a:cubicBezTo>
                    <a:pt x="435" y="119"/>
                    <a:pt x="277" y="237"/>
                    <a:pt x="159" y="435"/>
                  </a:cubicBezTo>
                  <a:cubicBezTo>
                    <a:pt x="40" y="633"/>
                    <a:pt x="1" y="870"/>
                    <a:pt x="1" y="1186"/>
                  </a:cubicBezTo>
                  <a:cubicBezTo>
                    <a:pt x="1" y="1384"/>
                    <a:pt x="1" y="1582"/>
                    <a:pt x="80" y="1740"/>
                  </a:cubicBezTo>
                  <a:cubicBezTo>
                    <a:pt x="159" y="1898"/>
                    <a:pt x="238" y="2016"/>
                    <a:pt x="356" y="2135"/>
                  </a:cubicBezTo>
                  <a:cubicBezTo>
                    <a:pt x="475" y="2254"/>
                    <a:pt x="633" y="2333"/>
                    <a:pt x="791" y="2412"/>
                  </a:cubicBezTo>
                  <a:cubicBezTo>
                    <a:pt x="949" y="2451"/>
                    <a:pt x="1147" y="2491"/>
                    <a:pt x="1384" y="2491"/>
                  </a:cubicBezTo>
                  <a:cubicBezTo>
                    <a:pt x="1582" y="2491"/>
                    <a:pt x="1780" y="2451"/>
                    <a:pt x="1938" y="2412"/>
                  </a:cubicBezTo>
                  <a:cubicBezTo>
                    <a:pt x="2096" y="2372"/>
                    <a:pt x="2254" y="2254"/>
                    <a:pt x="2373" y="2175"/>
                  </a:cubicBezTo>
                  <a:cubicBezTo>
                    <a:pt x="2491" y="2056"/>
                    <a:pt x="2610" y="1898"/>
                    <a:pt x="2689" y="1740"/>
                  </a:cubicBezTo>
                  <a:cubicBezTo>
                    <a:pt x="2728" y="1582"/>
                    <a:pt x="2768" y="1384"/>
                    <a:pt x="2768" y="1147"/>
                  </a:cubicBezTo>
                  <a:cubicBezTo>
                    <a:pt x="2768" y="1028"/>
                    <a:pt x="2768" y="870"/>
                    <a:pt x="2728" y="751"/>
                  </a:cubicBezTo>
                  <a:cubicBezTo>
                    <a:pt x="2689" y="633"/>
                    <a:pt x="2649" y="514"/>
                    <a:pt x="2570" y="435"/>
                  </a:cubicBezTo>
                  <a:cubicBezTo>
                    <a:pt x="2491" y="316"/>
                    <a:pt x="2452" y="237"/>
                    <a:pt x="2333" y="158"/>
                  </a:cubicBezTo>
                  <a:cubicBezTo>
                    <a:pt x="2254" y="79"/>
                    <a:pt x="2175" y="40"/>
                    <a:pt x="2056" y="0"/>
                  </a:cubicBezTo>
                  <a:lnTo>
                    <a:pt x="1898" y="277"/>
                  </a:lnTo>
                  <a:cubicBezTo>
                    <a:pt x="1977" y="316"/>
                    <a:pt x="2056" y="395"/>
                    <a:pt x="2135" y="435"/>
                  </a:cubicBezTo>
                  <a:cubicBezTo>
                    <a:pt x="2214" y="475"/>
                    <a:pt x="2254" y="554"/>
                    <a:pt x="2333" y="633"/>
                  </a:cubicBezTo>
                  <a:cubicBezTo>
                    <a:pt x="2373" y="712"/>
                    <a:pt x="2412" y="791"/>
                    <a:pt x="2452" y="870"/>
                  </a:cubicBezTo>
                  <a:cubicBezTo>
                    <a:pt x="2452" y="949"/>
                    <a:pt x="2491" y="1028"/>
                    <a:pt x="2491" y="1147"/>
                  </a:cubicBezTo>
                  <a:cubicBezTo>
                    <a:pt x="2491" y="1305"/>
                    <a:pt x="2452" y="1423"/>
                    <a:pt x="2412" y="1542"/>
                  </a:cubicBezTo>
                  <a:cubicBezTo>
                    <a:pt x="2333" y="1661"/>
                    <a:pt x="2254" y="1779"/>
                    <a:pt x="2175" y="1858"/>
                  </a:cubicBezTo>
                  <a:cubicBezTo>
                    <a:pt x="2056" y="1937"/>
                    <a:pt x="1938" y="2016"/>
                    <a:pt x="1819" y="2056"/>
                  </a:cubicBezTo>
                  <a:cubicBezTo>
                    <a:pt x="1700" y="2095"/>
                    <a:pt x="1542" y="2135"/>
                    <a:pt x="1384" y="2135"/>
                  </a:cubicBezTo>
                  <a:cubicBezTo>
                    <a:pt x="1226" y="2135"/>
                    <a:pt x="1068" y="2095"/>
                    <a:pt x="910" y="2056"/>
                  </a:cubicBezTo>
                  <a:cubicBezTo>
                    <a:pt x="791" y="2016"/>
                    <a:pt x="673" y="1937"/>
                    <a:pt x="594" y="1858"/>
                  </a:cubicBezTo>
                  <a:cubicBezTo>
                    <a:pt x="475" y="1779"/>
                    <a:pt x="396" y="1700"/>
                    <a:pt x="356" y="1582"/>
                  </a:cubicBezTo>
                  <a:cubicBezTo>
                    <a:pt x="317" y="1463"/>
                    <a:pt x="277" y="1305"/>
                    <a:pt x="277" y="1147"/>
                  </a:cubicBezTo>
                  <a:cubicBezTo>
                    <a:pt x="277" y="1068"/>
                    <a:pt x="317" y="949"/>
                    <a:pt x="317" y="870"/>
                  </a:cubicBezTo>
                  <a:cubicBezTo>
                    <a:pt x="356" y="791"/>
                    <a:pt x="396" y="712"/>
                    <a:pt x="435" y="633"/>
                  </a:cubicBezTo>
                  <a:cubicBezTo>
                    <a:pt x="475" y="554"/>
                    <a:pt x="514" y="514"/>
                    <a:pt x="594" y="475"/>
                  </a:cubicBezTo>
                  <a:cubicBezTo>
                    <a:pt x="633" y="435"/>
                    <a:pt x="712" y="395"/>
                    <a:pt x="791" y="356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499250" y="5234425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0" y="1"/>
                  </a:moveTo>
                  <a:lnTo>
                    <a:pt x="0" y="317"/>
                  </a:lnTo>
                  <a:lnTo>
                    <a:pt x="2333" y="317"/>
                  </a:lnTo>
                  <a:lnTo>
                    <a:pt x="0" y="1780"/>
                  </a:lnTo>
                  <a:lnTo>
                    <a:pt x="0" y="2215"/>
                  </a:lnTo>
                  <a:lnTo>
                    <a:pt x="2688" y="2215"/>
                  </a:lnTo>
                  <a:lnTo>
                    <a:pt x="2688" y="1859"/>
                  </a:lnTo>
                  <a:lnTo>
                    <a:pt x="751" y="1859"/>
                  </a:lnTo>
                  <a:cubicBezTo>
                    <a:pt x="672" y="1859"/>
                    <a:pt x="633" y="1898"/>
                    <a:pt x="593" y="1898"/>
                  </a:cubicBezTo>
                  <a:lnTo>
                    <a:pt x="395" y="1898"/>
                  </a:lnTo>
                  <a:lnTo>
                    <a:pt x="2688" y="436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499250" y="5168225"/>
              <a:ext cx="67225" cy="55350"/>
            </a:xfrm>
            <a:custGeom>
              <a:rect b="b" l="l" r="r" t="t"/>
              <a:pathLst>
                <a:path extrusionOk="0" h="2214" w="2689">
                  <a:moveTo>
                    <a:pt x="0" y="0"/>
                  </a:moveTo>
                  <a:lnTo>
                    <a:pt x="0" y="2214"/>
                  </a:lnTo>
                  <a:lnTo>
                    <a:pt x="277" y="2214"/>
                  </a:lnTo>
                  <a:lnTo>
                    <a:pt x="277" y="1305"/>
                  </a:lnTo>
                  <a:lnTo>
                    <a:pt x="2688" y="1305"/>
                  </a:lnTo>
                  <a:lnTo>
                    <a:pt x="2688" y="909"/>
                  </a:lnTo>
                  <a:lnTo>
                    <a:pt x="277" y="9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499250" y="5099025"/>
              <a:ext cx="67225" cy="58350"/>
            </a:xfrm>
            <a:custGeom>
              <a:rect b="b" l="l" r="r" t="t"/>
              <a:pathLst>
                <a:path extrusionOk="0" h="2334" w="2689">
                  <a:moveTo>
                    <a:pt x="751" y="475"/>
                  </a:moveTo>
                  <a:cubicBezTo>
                    <a:pt x="830" y="475"/>
                    <a:pt x="909" y="475"/>
                    <a:pt x="988" y="515"/>
                  </a:cubicBezTo>
                  <a:cubicBezTo>
                    <a:pt x="1028" y="554"/>
                    <a:pt x="1067" y="594"/>
                    <a:pt x="1147" y="633"/>
                  </a:cubicBezTo>
                  <a:cubicBezTo>
                    <a:pt x="1186" y="673"/>
                    <a:pt x="1226" y="752"/>
                    <a:pt x="1226" y="831"/>
                  </a:cubicBezTo>
                  <a:cubicBezTo>
                    <a:pt x="1265" y="910"/>
                    <a:pt x="1265" y="989"/>
                    <a:pt x="1265" y="1108"/>
                  </a:cubicBezTo>
                  <a:lnTo>
                    <a:pt x="1265" y="1977"/>
                  </a:lnTo>
                  <a:lnTo>
                    <a:pt x="277" y="1977"/>
                  </a:lnTo>
                  <a:lnTo>
                    <a:pt x="277" y="1108"/>
                  </a:lnTo>
                  <a:cubicBezTo>
                    <a:pt x="277" y="989"/>
                    <a:pt x="277" y="910"/>
                    <a:pt x="316" y="831"/>
                  </a:cubicBezTo>
                  <a:cubicBezTo>
                    <a:pt x="316" y="752"/>
                    <a:pt x="356" y="712"/>
                    <a:pt x="395" y="633"/>
                  </a:cubicBezTo>
                  <a:cubicBezTo>
                    <a:pt x="435" y="594"/>
                    <a:pt x="474" y="554"/>
                    <a:pt x="554" y="515"/>
                  </a:cubicBezTo>
                  <a:cubicBezTo>
                    <a:pt x="593" y="475"/>
                    <a:pt x="672" y="475"/>
                    <a:pt x="751" y="475"/>
                  </a:cubicBezTo>
                  <a:close/>
                  <a:moveTo>
                    <a:pt x="2688" y="1"/>
                  </a:moveTo>
                  <a:lnTo>
                    <a:pt x="1542" y="791"/>
                  </a:lnTo>
                  <a:cubicBezTo>
                    <a:pt x="1502" y="673"/>
                    <a:pt x="1463" y="554"/>
                    <a:pt x="1423" y="475"/>
                  </a:cubicBezTo>
                  <a:cubicBezTo>
                    <a:pt x="1384" y="396"/>
                    <a:pt x="1305" y="317"/>
                    <a:pt x="1265" y="278"/>
                  </a:cubicBezTo>
                  <a:cubicBezTo>
                    <a:pt x="1186" y="198"/>
                    <a:pt x="1107" y="159"/>
                    <a:pt x="1028" y="159"/>
                  </a:cubicBezTo>
                  <a:cubicBezTo>
                    <a:pt x="949" y="119"/>
                    <a:pt x="830" y="119"/>
                    <a:pt x="751" y="119"/>
                  </a:cubicBezTo>
                  <a:cubicBezTo>
                    <a:pt x="633" y="119"/>
                    <a:pt x="514" y="119"/>
                    <a:pt x="435" y="159"/>
                  </a:cubicBezTo>
                  <a:cubicBezTo>
                    <a:pt x="356" y="198"/>
                    <a:pt x="237" y="278"/>
                    <a:pt x="198" y="357"/>
                  </a:cubicBezTo>
                  <a:cubicBezTo>
                    <a:pt x="119" y="436"/>
                    <a:pt x="79" y="554"/>
                    <a:pt x="40" y="673"/>
                  </a:cubicBezTo>
                  <a:cubicBezTo>
                    <a:pt x="0" y="791"/>
                    <a:pt x="0" y="910"/>
                    <a:pt x="0" y="1068"/>
                  </a:cubicBezTo>
                  <a:lnTo>
                    <a:pt x="0" y="2333"/>
                  </a:lnTo>
                  <a:lnTo>
                    <a:pt x="2688" y="2333"/>
                  </a:lnTo>
                  <a:lnTo>
                    <a:pt x="2688" y="1977"/>
                  </a:lnTo>
                  <a:lnTo>
                    <a:pt x="1581" y="1977"/>
                  </a:lnTo>
                  <a:lnTo>
                    <a:pt x="1581" y="1147"/>
                  </a:lnTo>
                  <a:lnTo>
                    <a:pt x="2688" y="436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499250" y="5042700"/>
              <a:ext cx="67225" cy="43500"/>
            </a:xfrm>
            <a:custGeom>
              <a:rect b="b" l="l" r="r" t="t"/>
              <a:pathLst>
                <a:path extrusionOk="0" h="1740" w="2689">
                  <a:moveTo>
                    <a:pt x="2412" y="0"/>
                  </a:moveTo>
                  <a:lnTo>
                    <a:pt x="2412" y="1384"/>
                  </a:lnTo>
                  <a:lnTo>
                    <a:pt x="0" y="1384"/>
                  </a:lnTo>
                  <a:lnTo>
                    <a:pt x="0" y="1740"/>
                  </a:lnTo>
                  <a:lnTo>
                    <a:pt x="2688" y="1740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536800" y="5011075"/>
              <a:ext cx="7925" cy="23750"/>
            </a:xfrm>
            <a:custGeom>
              <a:rect b="b" l="l" r="r" t="t"/>
              <a:pathLst>
                <a:path extrusionOk="0" h="950" w="317">
                  <a:moveTo>
                    <a:pt x="0" y="0"/>
                  </a:moveTo>
                  <a:lnTo>
                    <a:pt x="0" y="949"/>
                  </a:lnTo>
                  <a:lnTo>
                    <a:pt x="317" y="94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99250" y="4954725"/>
              <a:ext cx="67225" cy="49450"/>
            </a:xfrm>
            <a:custGeom>
              <a:rect b="b" l="l" r="r" t="t"/>
              <a:pathLst>
                <a:path extrusionOk="0" h="1978" w="2689">
                  <a:moveTo>
                    <a:pt x="1819" y="712"/>
                  </a:moveTo>
                  <a:lnTo>
                    <a:pt x="1819" y="1661"/>
                  </a:lnTo>
                  <a:cubicBezTo>
                    <a:pt x="1819" y="1661"/>
                    <a:pt x="1779" y="1661"/>
                    <a:pt x="1779" y="1622"/>
                  </a:cubicBezTo>
                  <a:cubicBezTo>
                    <a:pt x="1740" y="1622"/>
                    <a:pt x="1740" y="1622"/>
                    <a:pt x="1740" y="1582"/>
                  </a:cubicBezTo>
                  <a:cubicBezTo>
                    <a:pt x="1700" y="1582"/>
                    <a:pt x="1700" y="1582"/>
                    <a:pt x="1660" y="1543"/>
                  </a:cubicBezTo>
                  <a:lnTo>
                    <a:pt x="1621" y="1543"/>
                  </a:lnTo>
                  <a:lnTo>
                    <a:pt x="593" y="831"/>
                  </a:lnTo>
                  <a:cubicBezTo>
                    <a:pt x="593" y="831"/>
                    <a:pt x="554" y="792"/>
                    <a:pt x="554" y="792"/>
                  </a:cubicBezTo>
                  <a:cubicBezTo>
                    <a:pt x="514" y="792"/>
                    <a:pt x="514" y="752"/>
                    <a:pt x="474" y="752"/>
                  </a:cubicBezTo>
                  <a:cubicBezTo>
                    <a:pt x="435" y="752"/>
                    <a:pt x="435" y="712"/>
                    <a:pt x="395" y="712"/>
                  </a:cubicBezTo>
                  <a:close/>
                  <a:moveTo>
                    <a:pt x="1819" y="1"/>
                  </a:moveTo>
                  <a:lnTo>
                    <a:pt x="1819" y="357"/>
                  </a:lnTo>
                  <a:lnTo>
                    <a:pt x="0" y="357"/>
                  </a:lnTo>
                  <a:lnTo>
                    <a:pt x="0" y="752"/>
                  </a:lnTo>
                  <a:lnTo>
                    <a:pt x="1819" y="1978"/>
                  </a:lnTo>
                  <a:lnTo>
                    <a:pt x="2095" y="1978"/>
                  </a:lnTo>
                  <a:lnTo>
                    <a:pt x="2095" y="712"/>
                  </a:lnTo>
                  <a:lnTo>
                    <a:pt x="2688" y="712"/>
                  </a:lnTo>
                  <a:lnTo>
                    <a:pt x="2688" y="357"/>
                  </a:lnTo>
                  <a:lnTo>
                    <a:pt x="2095" y="357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98250" y="4901375"/>
              <a:ext cx="68225" cy="45475"/>
            </a:xfrm>
            <a:custGeom>
              <a:rect b="b" l="l" r="r" t="t"/>
              <a:pathLst>
                <a:path extrusionOk="0" h="1819" w="2729">
                  <a:moveTo>
                    <a:pt x="2452" y="0"/>
                  </a:moveTo>
                  <a:lnTo>
                    <a:pt x="2452" y="1423"/>
                  </a:lnTo>
                  <a:cubicBezTo>
                    <a:pt x="2373" y="1384"/>
                    <a:pt x="2294" y="1344"/>
                    <a:pt x="2254" y="1305"/>
                  </a:cubicBezTo>
                  <a:cubicBezTo>
                    <a:pt x="2175" y="1226"/>
                    <a:pt x="2096" y="1186"/>
                    <a:pt x="2056" y="1107"/>
                  </a:cubicBezTo>
                  <a:cubicBezTo>
                    <a:pt x="1977" y="1028"/>
                    <a:pt x="1898" y="949"/>
                    <a:pt x="1859" y="870"/>
                  </a:cubicBezTo>
                  <a:cubicBezTo>
                    <a:pt x="1780" y="791"/>
                    <a:pt x="1700" y="712"/>
                    <a:pt x="1661" y="633"/>
                  </a:cubicBezTo>
                  <a:cubicBezTo>
                    <a:pt x="1582" y="554"/>
                    <a:pt x="1503" y="514"/>
                    <a:pt x="1424" y="435"/>
                  </a:cubicBezTo>
                  <a:cubicBezTo>
                    <a:pt x="1384" y="356"/>
                    <a:pt x="1305" y="277"/>
                    <a:pt x="1226" y="237"/>
                  </a:cubicBezTo>
                  <a:cubicBezTo>
                    <a:pt x="1147" y="198"/>
                    <a:pt x="1068" y="119"/>
                    <a:pt x="989" y="119"/>
                  </a:cubicBezTo>
                  <a:cubicBezTo>
                    <a:pt x="910" y="79"/>
                    <a:pt x="831" y="40"/>
                    <a:pt x="712" y="40"/>
                  </a:cubicBezTo>
                  <a:cubicBezTo>
                    <a:pt x="594" y="40"/>
                    <a:pt x="514" y="79"/>
                    <a:pt x="396" y="119"/>
                  </a:cubicBezTo>
                  <a:cubicBezTo>
                    <a:pt x="317" y="158"/>
                    <a:pt x="238" y="198"/>
                    <a:pt x="159" y="277"/>
                  </a:cubicBezTo>
                  <a:cubicBezTo>
                    <a:pt x="119" y="356"/>
                    <a:pt x="80" y="435"/>
                    <a:pt x="40" y="554"/>
                  </a:cubicBezTo>
                  <a:cubicBezTo>
                    <a:pt x="1" y="633"/>
                    <a:pt x="1" y="751"/>
                    <a:pt x="1" y="909"/>
                  </a:cubicBezTo>
                  <a:cubicBezTo>
                    <a:pt x="1" y="1028"/>
                    <a:pt x="1" y="1147"/>
                    <a:pt x="40" y="1265"/>
                  </a:cubicBezTo>
                  <a:cubicBezTo>
                    <a:pt x="80" y="1384"/>
                    <a:pt x="119" y="1463"/>
                    <a:pt x="198" y="1542"/>
                  </a:cubicBezTo>
                  <a:cubicBezTo>
                    <a:pt x="238" y="1621"/>
                    <a:pt x="317" y="1660"/>
                    <a:pt x="435" y="1700"/>
                  </a:cubicBezTo>
                  <a:cubicBezTo>
                    <a:pt x="514" y="1740"/>
                    <a:pt x="594" y="1779"/>
                    <a:pt x="712" y="1779"/>
                  </a:cubicBezTo>
                  <a:lnTo>
                    <a:pt x="712" y="1423"/>
                  </a:lnTo>
                  <a:cubicBezTo>
                    <a:pt x="633" y="1423"/>
                    <a:pt x="594" y="1423"/>
                    <a:pt x="514" y="1384"/>
                  </a:cubicBezTo>
                  <a:cubicBezTo>
                    <a:pt x="475" y="1344"/>
                    <a:pt x="435" y="1305"/>
                    <a:pt x="396" y="1265"/>
                  </a:cubicBezTo>
                  <a:cubicBezTo>
                    <a:pt x="356" y="1226"/>
                    <a:pt x="317" y="1147"/>
                    <a:pt x="317" y="1107"/>
                  </a:cubicBezTo>
                  <a:cubicBezTo>
                    <a:pt x="277" y="1028"/>
                    <a:pt x="277" y="988"/>
                    <a:pt x="277" y="909"/>
                  </a:cubicBezTo>
                  <a:cubicBezTo>
                    <a:pt x="277" y="830"/>
                    <a:pt x="277" y="751"/>
                    <a:pt x="317" y="712"/>
                  </a:cubicBezTo>
                  <a:cubicBezTo>
                    <a:pt x="317" y="633"/>
                    <a:pt x="356" y="593"/>
                    <a:pt x="396" y="554"/>
                  </a:cubicBezTo>
                  <a:cubicBezTo>
                    <a:pt x="435" y="514"/>
                    <a:pt x="475" y="474"/>
                    <a:pt x="554" y="435"/>
                  </a:cubicBezTo>
                  <a:cubicBezTo>
                    <a:pt x="594" y="435"/>
                    <a:pt x="673" y="395"/>
                    <a:pt x="752" y="395"/>
                  </a:cubicBezTo>
                  <a:cubicBezTo>
                    <a:pt x="831" y="395"/>
                    <a:pt x="949" y="435"/>
                    <a:pt x="1028" y="474"/>
                  </a:cubicBezTo>
                  <a:cubicBezTo>
                    <a:pt x="1107" y="554"/>
                    <a:pt x="1226" y="593"/>
                    <a:pt x="1305" y="672"/>
                  </a:cubicBezTo>
                  <a:cubicBezTo>
                    <a:pt x="1384" y="751"/>
                    <a:pt x="1463" y="870"/>
                    <a:pt x="1542" y="949"/>
                  </a:cubicBezTo>
                  <a:cubicBezTo>
                    <a:pt x="1621" y="1067"/>
                    <a:pt x="1700" y="1186"/>
                    <a:pt x="1780" y="1265"/>
                  </a:cubicBezTo>
                  <a:cubicBezTo>
                    <a:pt x="1898" y="1384"/>
                    <a:pt x="1977" y="1463"/>
                    <a:pt x="2096" y="1581"/>
                  </a:cubicBezTo>
                  <a:cubicBezTo>
                    <a:pt x="2214" y="1660"/>
                    <a:pt x="2333" y="1740"/>
                    <a:pt x="2491" y="1819"/>
                  </a:cubicBezTo>
                  <a:lnTo>
                    <a:pt x="2728" y="1819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498250" y="48074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238"/>
                    <a:pt x="1424" y="277"/>
                    <a:pt x="1424" y="356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6" y="633"/>
                    <a:pt x="1266" y="712"/>
                    <a:pt x="1226" y="791"/>
                  </a:cubicBezTo>
                  <a:cubicBezTo>
                    <a:pt x="1226" y="870"/>
                    <a:pt x="1187" y="949"/>
                    <a:pt x="1187" y="1028"/>
                  </a:cubicBezTo>
                  <a:cubicBezTo>
                    <a:pt x="1147" y="1147"/>
                    <a:pt x="1147" y="1226"/>
                    <a:pt x="1107" y="1344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61"/>
                    <a:pt x="949" y="1700"/>
                    <a:pt x="910" y="1740"/>
                  </a:cubicBezTo>
                  <a:cubicBezTo>
                    <a:pt x="831" y="1779"/>
                    <a:pt x="791" y="1819"/>
                    <a:pt x="673" y="1819"/>
                  </a:cubicBezTo>
                  <a:cubicBezTo>
                    <a:pt x="633" y="1819"/>
                    <a:pt x="594" y="1779"/>
                    <a:pt x="514" y="1779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621"/>
                    <a:pt x="317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7" y="791"/>
                    <a:pt x="317" y="712"/>
                    <a:pt x="356" y="633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4" y="475"/>
                    <a:pt x="673" y="435"/>
                  </a:cubicBezTo>
                  <a:lnTo>
                    <a:pt x="594" y="79"/>
                  </a:lnTo>
                  <a:cubicBezTo>
                    <a:pt x="514" y="119"/>
                    <a:pt x="396" y="158"/>
                    <a:pt x="356" y="198"/>
                  </a:cubicBezTo>
                  <a:cubicBezTo>
                    <a:pt x="277" y="238"/>
                    <a:pt x="198" y="317"/>
                    <a:pt x="159" y="396"/>
                  </a:cubicBezTo>
                  <a:cubicBezTo>
                    <a:pt x="80" y="475"/>
                    <a:pt x="40" y="593"/>
                    <a:pt x="40" y="712"/>
                  </a:cubicBezTo>
                  <a:cubicBezTo>
                    <a:pt x="1" y="831"/>
                    <a:pt x="1" y="949"/>
                    <a:pt x="1" y="1147"/>
                  </a:cubicBezTo>
                  <a:cubicBezTo>
                    <a:pt x="1" y="1265"/>
                    <a:pt x="1" y="1424"/>
                    <a:pt x="40" y="1542"/>
                  </a:cubicBezTo>
                  <a:cubicBezTo>
                    <a:pt x="40" y="1661"/>
                    <a:pt x="80" y="1779"/>
                    <a:pt x="159" y="1858"/>
                  </a:cubicBezTo>
                  <a:cubicBezTo>
                    <a:pt x="198" y="1977"/>
                    <a:pt x="277" y="2017"/>
                    <a:pt x="396" y="2096"/>
                  </a:cubicBezTo>
                  <a:cubicBezTo>
                    <a:pt x="475" y="2135"/>
                    <a:pt x="594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7" y="1977"/>
                    <a:pt x="1226" y="1937"/>
                    <a:pt x="1266" y="1858"/>
                  </a:cubicBezTo>
                  <a:cubicBezTo>
                    <a:pt x="1305" y="1779"/>
                    <a:pt x="1345" y="1740"/>
                    <a:pt x="1345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3" y="1344"/>
                    <a:pt x="1463" y="1305"/>
                    <a:pt x="1503" y="1226"/>
                  </a:cubicBezTo>
                  <a:cubicBezTo>
                    <a:pt x="1503" y="1068"/>
                    <a:pt x="1542" y="989"/>
                    <a:pt x="1582" y="870"/>
                  </a:cubicBezTo>
                  <a:cubicBezTo>
                    <a:pt x="1582" y="751"/>
                    <a:pt x="1621" y="672"/>
                    <a:pt x="1661" y="593"/>
                  </a:cubicBezTo>
                  <a:cubicBezTo>
                    <a:pt x="1700" y="554"/>
                    <a:pt x="1740" y="475"/>
                    <a:pt x="1780" y="435"/>
                  </a:cubicBezTo>
                  <a:cubicBezTo>
                    <a:pt x="1859" y="396"/>
                    <a:pt x="1938" y="396"/>
                    <a:pt x="2017" y="396"/>
                  </a:cubicBezTo>
                  <a:cubicBezTo>
                    <a:pt x="2096" y="396"/>
                    <a:pt x="2175" y="396"/>
                    <a:pt x="2214" y="435"/>
                  </a:cubicBezTo>
                  <a:cubicBezTo>
                    <a:pt x="2294" y="475"/>
                    <a:pt x="2333" y="514"/>
                    <a:pt x="2373" y="593"/>
                  </a:cubicBezTo>
                  <a:cubicBezTo>
                    <a:pt x="2412" y="633"/>
                    <a:pt x="2452" y="712"/>
                    <a:pt x="2452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2" y="1463"/>
                  </a:cubicBezTo>
                  <a:cubicBezTo>
                    <a:pt x="2452" y="1542"/>
                    <a:pt x="2412" y="1621"/>
                    <a:pt x="2373" y="1700"/>
                  </a:cubicBezTo>
                  <a:cubicBezTo>
                    <a:pt x="2333" y="1779"/>
                    <a:pt x="2254" y="1819"/>
                    <a:pt x="2214" y="1858"/>
                  </a:cubicBezTo>
                  <a:cubicBezTo>
                    <a:pt x="2135" y="1898"/>
                    <a:pt x="2096" y="1898"/>
                    <a:pt x="2017" y="1937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10" y="1937"/>
                  </a:cubicBezTo>
                  <a:cubicBezTo>
                    <a:pt x="2728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8" y="633"/>
                  </a:cubicBezTo>
                  <a:cubicBezTo>
                    <a:pt x="2689" y="514"/>
                    <a:pt x="2610" y="396"/>
                    <a:pt x="2570" y="277"/>
                  </a:cubicBezTo>
                  <a:cubicBezTo>
                    <a:pt x="2491" y="198"/>
                    <a:pt x="2412" y="119"/>
                    <a:pt x="2294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499250" y="47452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0" y="1"/>
                  </a:moveTo>
                  <a:lnTo>
                    <a:pt x="0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8" y="1305"/>
                  </a:lnTo>
                  <a:lnTo>
                    <a:pt x="2688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774000" y="5559600"/>
              <a:ext cx="69200" cy="47475"/>
            </a:xfrm>
            <a:custGeom>
              <a:rect b="b" l="l" r="r" t="t"/>
              <a:pathLst>
                <a:path extrusionOk="0" h="1899" w="2768">
                  <a:moveTo>
                    <a:pt x="1977" y="0"/>
                  </a:moveTo>
                  <a:cubicBezTo>
                    <a:pt x="1898" y="0"/>
                    <a:pt x="1819" y="40"/>
                    <a:pt x="1779" y="40"/>
                  </a:cubicBezTo>
                  <a:cubicBezTo>
                    <a:pt x="1700" y="80"/>
                    <a:pt x="1621" y="119"/>
                    <a:pt x="1582" y="159"/>
                  </a:cubicBezTo>
                  <a:cubicBezTo>
                    <a:pt x="1503" y="238"/>
                    <a:pt x="1463" y="277"/>
                    <a:pt x="1424" y="356"/>
                  </a:cubicBezTo>
                  <a:cubicBezTo>
                    <a:pt x="1384" y="475"/>
                    <a:pt x="1384" y="554"/>
                    <a:pt x="1345" y="673"/>
                  </a:cubicBezTo>
                  <a:cubicBezTo>
                    <a:pt x="1345" y="554"/>
                    <a:pt x="1305" y="475"/>
                    <a:pt x="1266" y="396"/>
                  </a:cubicBezTo>
                  <a:cubicBezTo>
                    <a:pt x="1226" y="317"/>
                    <a:pt x="1186" y="277"/>
                    <a:pt x="1107" y="238"/>
                  </a:cubicBezTo>
                  <a:cubicBezTo>
                    <a:pt x="1068" y="198"/>
                    <a:pt x="989" y="159"/>
                    <a:pt x="910" y="119"/>
                  </a:cubicBezTo>
                  <a:cubicBezTo>
                    <a:pt x="870" y="119"/>
                    <a:pt x="791" y="80"/>
                    <a:pt x="712" y="80"/>
                  </a:cubicBezTo>
                  <a:cubicBezTo>
                    <a:pt x="593" y="80"/>
                    <a:pt x="514" y="119"/>
                    <a:pt x="435" y="159"/>
                  </a:cubicBezTo>
                  <a:cubicBezTo>
                    <a:pt x="317" y="159"/>
                    <a:pt x="277" y="238"/>
                    <a:pt x="198" y="277"/>
                  </a:cubicBezTo>
                  <a:cubicBezTo>
                    <a:pt x="119" y="356"/>
                    <a:pt x="80" y="435"/>
                    <a:pt x="40" y="554"/>
                  </a:cubicBezTo>
                  <a:cubicBezTo>
                    <a:pt x="0" y="673"/>
                    <a:pt x="0" y="791"/>
                    <a:pt x="0" y="949"/>
                  </a:cubicBezTo>
                  <a:cubicBezTo>
                    <a:pt x="0" y="1068"/>
                    <a:pt x="0" y="1186"/>
                    <a:pt x="40" y="1266"/>
                  </a:cubicBezTo>
                  <a:cubicBezTo>
                    <a:pt x="40" y="1384"/>
                    <a:pt x="80" y="1463"/>
                    <a:pt x="159" y="1542"/>
                  </a:cubicBezTo>
                  <a:cubicBezTo>
                    <a:pt x="198" y="1621"/>
                    <a:pt x="277" y="1700"/>
                    <a:pt x="396" y="1740"/>
                  </a:cubicBezTo>
                  <a:cubicBezTo>
                    <a:pt x="475" y="1779"/>
                    <a:pt x="554" y="1819"/>
                    <a:pt x="673" y="1859"/>
                  </a:cubicBezTo>
                  <a:lnTo>
                    <a:pt x="712" y="1503"/>
                  </a:lnTo>
                  <a:cubicBezTo>
                    <a:pt x="593" y="1463"/>
                    <a:pt x="475" y="1424"/>
                    <a:pt x="396" y="1345"/>
                  </a:cubicBezTo>
                  <a:cubicBezTo>
                    <a:pt x="317" y="1226"/>
                    <a:pt x="277" y="1107"/>
                    <a:pt x="277" y="949"/>
                  </a:cubicBezTo>
                  <a:cubicBezTo>
                    <a:pt x="277" y="791"/>
                    <a:pt x="317" y="673"/>
                    <a:pt x="396" y="593"/>
                  </a:cubicBezTo>
                  <a:cubicBezTo>
                    <a:pt x="475" y="475"/>
                    <a:pt x="593" y="435"/>
                    <a:pt x="752" y="435"/>
                  </a:cubicBezTo>
                  <a:cubicBezTo>
                    <a:pt x="831" y="435"/>
                    <a:pt x="910" y="475"/>
                    <a:pt x="989" y="514"/>
                  </a:cubicBezTo>
                  <a:cubicBezTo>
                    <a:pt x="1028" y="554"/>
                    <a:pt x="1068" y="593"/>
                    <a:pt x="1107" y="633"/>
                  </a:cubicBezTo>
                  <a:cubicBezTo>
                    <a:pt x="1147" y="712"/>
                    <a:pt x="1186" y="791"/>
                    <a:pt x="1186" y="831"/>
                  </a:cubicBezTo>
                  <a:cubicBezTo>
                    <a:pt x="1186" y="910"/>
                    <a:pt x="1226" y="989"/>
                    <a:pt x="1226" y="1068"/>
                  </a:cubicBezTo>
                  <a:lnTo>
                    <a:pt x="1226" y="1226"/>
                  </a:lnTo>
                  <a:lnTo>
                    <a:pt x="1503" y="1226"/>
                  </a:lnTo>
                  <a:lnTo>
                    <a:pt x="1503" y="1028"/>
                  </a:lnTo>
                  <a:cubicBezTo>
                    <a:pt x="1503" y="989"/>
                    <a:pt x="1503" y="910"/>
                    <a:pt x="1542" y="831"/>
                  </a:cubicBezTo>
                  <a:cubicBezTo>
                    <a:pt x="1542" y="752"/>
                    <a:pt x="1542" y="673"/>
                    <a:pt x="1582" y="593"/>
                  </a:cubicBezTo>
                  <a:cubicBezTo>
                    <a:pt x="1621" y="554"/>
                    <a:pt x="1661" y="475"/>
                    <a:pt x="1740" y="435"/>
                  </a:cubicBezTo>
                  <a:cubicBezTo>
                    <a:pt x="1779" y="396"/>
                    <a:pt x="1898" y="396"/>
                    <a:pt x="1977" y="396"/>
                  </a:cubicBezTo>
                  <a:cubicBezTo>
                    <a:pt x="2135" y="396"/>
                    <a:pt x="2293" y="435"/>
                    <a:pt x="2372" y="514"/>
                  </a:cubicBezTo>
                  <a:cubicBezTo>
                    <a:pt x="2452" y="633"/>
                    <a:pt x="2491" y="752"/>
                    <a:pt x="2491" y="949"/>
                  </a:cubicBezTo>
                  <a:cubicBezTo>
                    <a:pt x="2491" y="1028"/>
                    <a:pt x="2491" y="1107"/>
                    <a:pt x="2452" y="1186"/>
                  </a:cubicBezTo>
                  <a:cubicBezTo>
                    <a:pt x="2452" y="1266"/>
                    <a:pt x="2412" y="1305"/>
                    <a:pt x="2372" y="1345"/>
                  </a:cubicBezTo>
                  <a:cubicBezTo>
                    <a:pt x="2333" y="1424"/>
                    <a:pt x="2254" y="1463"/>
                    <a:pt x="2214" y="1463"/>
                  </a:cubicBezTo>
                  <a:cubicBezTo>
                    <a:pt x="2135" y="1503"/>
                    <a:pt x="2096" y="1503"/>
                    <a:pt x="2017" y="1542"/>
                  </a:cubicBezTo>
                  <a:lnTo>
                    <a:pt x="2056" y="1898"/>
                  </a:lnTo>
                  <a:cubicBezTo>
                    <a:pt x="2135" y="1859"/>
                    <a:pt x="2214" y="1859"/>
                    <a:pt x="2333" y="1819"/>
                  </a:cubicBezTo>
                  <a:cubicBezTo>
                    <a:pt x="2412" y="1779"/>
                    <a:pt x="2491" y="1740"/>
                    <a:pt x="2570" y="1661"/>
                  </a:cubicBezTo>
                  <a:cubicBezTo>
                    <a:pt x="2610" y="1582"/>
                    <a:pt x="2689" y="1463"/>
                    <a:pt x="2728" y="1345"/>
                  </a:cubicBezTo>
                  <a:cubicBezTo>
                    <a:pt x="2768" y="1266"/>
                    <a:pt x="2768" y="1107"/>
                    <a:pt x="2768" y="949"/>
                  </a:cubicBezTo>
                  <a:cubicBezTo>
                    <a:pt x="2768" y="791"/>
                    <a:pt x="2768" y="673"/>
                    <a:pt x="2728" y="554"/>
                  </a:cubicBezTo>
                  <a:cubicBezTo>
                    <a:pt x="2689" y="435"/>
                    <a:pt x="2649" y="317"/>
                    <a:pt x="2570" y="238"/>
                  </a:cubicBezTo>
                  <a:cubicBezTo>
                    <a:pt x="2491" y="159"/>
                    <a:pt x="2412" y="119"/>
                    <a:pt x="2333" y="80"/>
                  </a:cubicBezTo>
                  <a:cubicBezTo>
                    <a:pt x="2214" y="40"/>
                    <a:pt x="2135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74975" y="5503275"/>
              <a:ext cx="67250" cy="50425"/>
            </a:xfrm>
            <a:custGeom>
              <a:rect b="b" l="l" r="r" t="t"/>
              <a:pathLst>
                <a:path extrusionOk="0" h="2017" w="2690">
                  <a:moveTo>
                    <a:pt x="1820" y="712"/>
                  </a:moveTo>
                  <a:lnTo>
                    <a:pt x="1820" y="1700"/>
                  </a:lnTo>
                  <a:cubicBezTo>
                    <a:pt x="1820" y="1660"/>
                    <a:pt x="1780" y="1660"/>
                    <a:pt x="1780" y="1660"/>
                  </a:cubicBezTo>
                  <a:cubicBezTo>
                    <a:pt x="1740" y="1621"/>
                    <a:pt x="1740" y="1621"/>
                    <a:pt x="1740" y="1621"/>
                  </a:cubicBezTo>
                  <a:cubicBezTo>
                    <a:pt x="1701" y="1621"/>
                    <a:pt x="1701" y="1581"/>
                    <a:pt x="1661" y="1581"/>
                  </a:cubicBezTo>
                  <a:cubicBezTo>
                    <a:pt x="1661" y="1581"/>
                    <a:pt x="1661" y="1542"/>
                    <a:pt x="1622" y="1542"/>
                  </a:cubicBezTo>
                  <a:lnTo>
                    <a:pt x="594" y="870"/>
                  </a:lnTo>
                  <a:cubicBezTo>
                    <a:pt x="594" y="830"/>
                    <a:pt x="554" y="830"/>
                    <a:pt x="554" y="830"/>
                  </a:cubicBezTo>
                  <a:cubicBezTo>
                    <a:pt x="515" y="791"/>
                    <a:pt x="515" y="791"/>
                    <a:pt x="475" y="791"/>
                  </a:cubicBezTo>
                  <a:cubicBezTo>
                    <a:pt x="436" y="751"/>
                    <a:pt x="436" y="751"/>
                    <a:pt x="396" y="751"/>
                  </a:cubicBezTo>
                  <a:cubicBezTo>
                    <a:pt x="396" y="712"/>
                    <a:pt x="396" y="712"/>
                    <a:pt x="357" y="712"/>
                  </a:cubicBezTo>
                  <a:close/>
                  <a:moveTo>
                    <a:pt x="1820" y="0"/>
                  </a:moveTo>
                  <a:lnTo>
                    <a:pt x="1820" y="395"/>
                  </a:lnTo>
                  <a:lnTo>
                    <a:pt x="1" y="395"/>
                  </a:lnTo>
                  <a:lnTo>
                    <a:pt x="1" y="751"/>
                  </a:lnTo>
                  <a:lnTo>
                    <a:pt x="1820" y="2016"/>
                  </a:lnTo>
                  <a:lnTo>
                    <a:pt x="2096" y="2016"/>
                  </a:lnTo>
                  <a:lnTo>
                    <a:pt x="2096" y="712"/>
                  </a:lnTo>
                  <a:lnTo>
                    <a:pt x="2689" y="712"/>
                  </a:lnTo>
                  <a:lnTo>
                    <a:pt x="2689" y="395"/>
                  </a:lnTo>
                  <a:lnTo>
                    <a:pt x="2096" y="395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74000" y="5411350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79"/>
                  </a:cubicBezTo>
                  <a:cubicBezTo>
                    <a:pt x="1661" y="79"/>
                    <a:pt x="1582" y="119"/>
                    <a:pt x="1542" y="159"/>
                  </a:cubicBezTo>
                  <a:cubicBezTo>
                    <a:pt x="1503" y="238"/>
                    <a:pt x="1424" y="277"/>
                    <a:pt x="1424" y="356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6" y="633"/>
                    <a:pt x="1266" y="712"/>
                    <a:pt x="1226" y="791"/>
                  </a:cubicBezTo>
                  <a:cubicBezTo>
                    <a:pt x="1226" y="870"/>
                    <a:pt x="1186" y="949"/>
                    <a:pt x="1186" y="1068"/>
                  </a:cubicBezTo>
                  <a:cubicBezTo>
                    <a:pt x="1147" y="1147"/>
                    <a:pt x="1147" y="1265"/>
                    <a:pt x="1107" y="1345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61"/>
                    <a:pt x="949" y="1700"/>
                    <a:pt x="910" y="1740"/>
                  </a:cubicBezTo>
                  <a:cubicBezTo>
                    <a:pt x="831" y="1779"/>
                    <a:pt x="791" y="1819"/>
                    <a:pt x="673" y="1819"/>
                  </a:cubicBezTo>
                  <a:cubicBezTo>
                    <a:pt x="633" y="1819"/>
                    <a:pt x="593" y="1779"/>
                    <a:pt x="514" y="1779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621"/>
                    <a:pt x="317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7" y="791"/>
                    <a:pt x="317" y="712"/>
                    <a:pt x="356" y="672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3" y="475"/>
                    <a:pt x="673" y="435"/>
                  </a:cubicBezTo>
                  <a:lnTo>
                    <a:pt x="593" y="79"/>
                  </a:lnTo>
                  <a:cubicBezTo>
                    <a:pt x="514" y="119"/>
                    <a:pt x="396" y="159"/>
                    <a:pt x="356" y="198"/>
                  </a:cubicBezTo>
                  <a:cubicBezTo>
                    <a:pt x="277" y="238"/>
                    <a:pt x="198" y="317"/>
                    <a:pt x="159" y="396"/>
                  </a:cubicBezTo>
                  <a:cubicBezTo>
                    <a:pt x="80" y="475"/>
                    <a:pt x="40" y="593"/>
                    <a:pt x="40" y="712"/>
                  </a:cubicBezTo>
                  <a:cubicBezTo>
                    <a:pt x="0" y="831"/>
                    <a:pt x="0" y="949"/>
                    <a:pt x="0" y="1147"/>
                  </a:cubicBezTo>
                  <a:cubicBezTo>
                    <a:pt x="0" y="1265"/>
                    <a:pt x="0" y="1424"/>
                    <a:pt x="40" y="1542"/>
                  </a:cubicBezTo>
                  <a:cubicBezTo>
                    <a:pt x="40" y="1661"/>
                    <a:pt x="80" y="1779"/>
                    <a:pt x="159" y="1858"/>
                  </a:cubicBezTo>
                  <a:cubicBezTo>
                    <a:pt x="198" y="1977"/>
                    <a:pt x="277" y="2056"/>
                    <a:pt x="396" y="2096"/>
                  </a:cubicBezTo>
                  <a:cubicBezTo>
                    <a:pt x="475" y="2135"/>
                    <a:pt x="593" y="2175"/>
                    <a:pt x="712" y="2175"/>
                  </a:cubicBezTo>
                  <a:cubicBezTo>
                    <a:pt x="791" y="2175"/>
                    <a:pt x="870" y="2175"/>
                    <a:pt x="949" y="2135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6" y="1977"/>
                    <a:pt x="1226" y="1938"/>
                    <a:pt x="1266" y="1858"/>
                  </a:cubicBezTo>
                  <a:cubicBezTo>
                    <a:pt x="1305" y="1819"/>
                    <a:pt x="1345" y="1740"/>
                    <a:pt x="1345" y="1661"/>
                  </a:cubicBezTo>
                  <a:cubicBezTo>
                    <a:pt x="1384" y="1582"/>
                    <a:pt x="1424" y="1503"/>
                    <a:pt x="1424" y="1463"/>
                  </a:cubicBezTo>
                  <a:cubicBezTo>
                    <a:pt x="1463" y="1384"/>
                    <a:pt x="1463" y="1305"/>
                    <a:pt x="1503" y="1226"/>
                  </a:cubicBezTo>
                  <a:cubicBezTo>
                    <a:pt x="1503" y="1107"/>
                    <a:pt x="1542" y="989"/>
                    <a:pt x="1582" y="870"/>
                  </a:cubicBezTo>
                  <a:cubicBezTo>
                    <a:pt x="1582" y="791"/>
                    <a:pt x="1621" y="672"/>
                    <a:pt x="1661" y="633"/>
                  </a:cubicBezTo>
                  <a:cubicBezTo>
                    <a:pt x="1700" y="554"/>
                    <a:pt x="1740" y="475"/>
                    <a:pt x="1779" y="435"/>
                  </a:cubicBezTo>
                  <a:cubicBezTo>
                    <a:pt x="1859" y="396"/>
                    <a:pt x="1938" y="396"/>
                    <a:pt x="2017" y="396"/>
                  </a:cubicBezTo>
                  <a:cubicBezTo>
                    <a:pt x="2096" y="396"/>
                    <a:pt x="2175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72"/>
                    <a:pt x="2452" y="752"/>
                    <a:pt x="2452" y="831"/>
                  </a:cubicBezTo>
                  <a:cubicBezTo>
                    <a:pt x="2491" y="910"/>
                    <a:pt x="2491" y="1028"/>
                    <a:pt x="2491" y="1147"/>
                  </a:cubicBezTo>
                  <a:cubicBezTo>
                    <a:pt x="2491" y="1265"/>
                    <a:pt x="2491" y="1384"/>
                    <a:pt x="2452" y="1463"/>
                  </a:cubicBezTo>
                  <a:cubicBezTo>
                    <a:pt x="2452" y="1542"/>
                    <a:pt x="2412" y="1621"/>
                    <a:pt x="2372" y="1700"/>
                  </a:cubicBezTo>
                  <a:cubicBezTo>
                    <a:pt x="2333" y="1779"/>
                    <a:pt x="2254" y="1819"/>
                    <a:pt x="2214" y="1858"/>
                  </a:cubicBezTo>
                  <a:cubicBezTo>
                    <a:pt x="2135" y="1898"/>
                    <a:pt x="2096" y="1938"/>
                    <a:pt x="2017" y="1938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10" y="1938"/>
                  </a:cubicBezTo>
                  <a:cubicBezTo>
                    <a:pt x="2728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8" y="633"/>
                  </a:cubicBezTo>
                  <a:cubicBezTo>
                    <a:pt x="2689" y="514"/>
                    <a:pt x="2610" y="39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774975" y="5349075"/>
              <a:ext cx="67250" cy="56375"/>
            </a:xfrm>
            <a:custGeom>
              <a:rect b="b" l="l" r="r" t="t"/>
              <a:pathLst>
                <a:path extrusionOk="0" h="2255" w="2690">
                  <a:moveTo>
                    <a:pt x="1" y="1"/>
                  </a:moveTo>
                  <a:lnTo>
                    <a:pt x="1" y="2254"/>
                  </a:lnTo>
                  <a:lnTo>
                    <a:pt x="278" y="2254"/>
                  </a:lnTo>
                  <a:lnTo>
                    <a:pt x="278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8" y="95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812550" y="5318450"/>
              <a:ext cx="7925" cy="23750"/>
            </a:xfrm>
            <a:custGeom>
              <a:rect b="b" l="l" r="r" t="t"/>
              <a:pathLst>
                <a:path extrusionOk="0" h="950" w="317">
                  <a:moveTo>
                    <a:pt x="0" y="0"/>
                  </a:moveTo>
                  <a:lnTo>
                    <a:pt x="0" y="949"/>
                  </a:lnTo>
                  <a:lnTo>
                    <a:pt x="317" y="94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774975" y="5251225"/>
              <a:ext cx="67250" cy="54400"/>
            </a:xfrm>
            <a:custGeom>
              <a:rect b="b" l="l" r="r" t="t"/>
              <a:pathLst>
                <a:path extrusionOk="0" h="2176" w="2690">
                  <a:moveTo>
                    <a:pt x="1" y="1"/>
                  </a:moveTo>
                  <a:lnTo>
                    <a:pt x="1" y="357"/>
                  </a:lnTo>
                  <a:lnTo>
                    <a:pt x="1147" y="357"/>
                  </a:lnTo>
                  <a:lnTo>
                    <a:pt x="1147" y="1819"/>
                  </a:lnTo>
                  <a:lnTo>
                    <a:pt x="1" y="1819"/>
                  </a:lnTo>
                  <a:lnTo>
                    <a:pt x="1" y="2175"/>
                  </a:lnTo>
                  <a:lnTo>
                    <a:pt x="2689" y="2175"/>
                  </a:lnTo>
                  <a:lnTo>
                    <a:pt x="2689" y="1819"/>
                  </a:lnTo>
                  <a:lnTo>
                    <a:pt x="1424" y="1819"/>
                  </a:lnTo>
                  <a:lnTo>
                    <a:pt x="1424" y="357"/>
                  </a:lnTo>
                  <a:lnTo>
                    <a:pt x="2689" y="35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774975" y="5181075"/>
              <a:ext cx="67250" cy="53375"/>
            </a:xfrm>
            <a:custGeom>
              <a:rect b="b" l="l" r="r" t="t"/>
              <a:pathLst>
                <a:path extrusionOk="0" h="2135" w="2690">
                  <a:moveTo>
                    <a:pt x="2413" y="0"/>
                  </a:moveTo>
                  <a:lnTo>
                    <a:pt x="2413" y="1779"/>
                  </a:lnTo>
                  <a:lnTo>
                    <a:pt x="1464" y="1779"/>
                  </a:lnTo>
                  <a:lnTo>
                    <a:pt x="1464" y="198"/>
                  </a:lnTo>
                  <a:lnTo>
                    <a:pt x="1147" y="198"/>
                  </a:lnTo>
                  <a:lnTo>
                    <a:pt x="1147" y="1779"/>
                  </a:lnTo>
                  <a:lnTo>
                    <a:pt x="278" y="1779"/>
                  </a:lnTo>
                  <a:lnTo>
                    <a:pt x="278" y="79"/>
                  </a:lnTo>
                  <a:lnTo>
                    <a:pt x="1" y="79"/>
                  </a:lnTo>
                  <a:lnTo>
                    <a:pt x="1" y="2135"/>
                  </a:lnTo>
                  <a:lnTo>
                    <a:pt x="2689" y="2135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774975" y="5109900"/>
              <a:ext cx="67250" cy="58350"/>
            </a:xfrm>
            <a:custGeom>
              <a:rect b="b" l="l" r="r" t="t"/>
              <a:pathLst>
                <a:path extrusionOk="0" h="2334" w="2690">
                  <a:moveTo>
                    <a:pt x="752" y="475"/>
                  </a:moveTo>
                  <a:cubicBezTo>
                    <a:pt x="831" y="475"/>
                    <a:pt x="910" y="515"/>
                    <a:pt x="989" y="515"/>
                  </a:cubicBezTo>
                  <a:cubicBezTo>
                    <a:pt x="1029" y="554"/>
                    <a:pt x="1068" y="594"/>
                    <a:pt x="1147" y="633"/>
                  </a:cubicBezTo>
                  <a:cubicBezTo>
                    <a:pt x="1187" y="673"/>
                    <a:pt x="1227" y="752"/>
                    <a:pt x="1227" y="831"/>
                  </a:cubicBezTo>
                  <a:cubicBezTo>
                    <a:pt x="1266" y="910"/>
                    <a:pt x="1266" y="989"/>
                    <a:pt x="1266" y="1108"/>
                  </a:cubicBezTo>
                  <a:lnTo>
                    <a:pt x="1266" y="1977"/>
                  </a:lnTo>
                  <a:lnTo>
                    <a:pt x="278" y="1977"/>
                  </a:lnTo>
                  <a:lnTo>
                    <a:pt x="278" y="1108"/>
                  </a:lnTo>
                  <a:cubicBezTo>
                    <a:pt x="278" y="1029"/>
                    <a:pt x="278" y="910"/>
                    <a:pt x="317" y="831"/>
                  </a:cubicBezTo>
                  <a:cubicBezTo>
                    <a:pt x="317" y="752"/>
                    <a:pt x="357" y="712"/>
                    <a:pt x="396" y="633"/>
                  </a:cubicBezTo>
                  <a:cubicBezTo>
                    <a:pt x="436" y="594"/>
                    <a:pt x="475" y="554"/>
                    <a:pt x="554" y="515"/>
                  </a:cubicBezTo>
                  <a:cubicBezTo>
                    <a:pt x="594" y="515"/>
                    <a:pt x="673" y="475"/>
                    <a:pt x="752" y="475"/>
                  </a:cubicBezTo>
                  <a:close/>
                  <a:moveTo>
                    <a:pt x="2689" y="1"/>
                  </a:moveTo>
                  <a:lnTo>
                    <a:pt x="1543" y="791"/>
                  </a:lnTo>
                  <a:cubicBezTo>
                    <a:pt x="1503" y="673"/>
                    <a:pt x="1464" y="554"/>
                    <a:pt x="1424" y="475"/>
                  </a:cubicBezTo>
                  <a:cubicBezTo>
                    <a:pt x="1385" y="396"/>
                    <a:pt x="1306" y="317"/>
                    <a:pt x="1266" y="277"/>
                  </a:cubicBezTo>
                  <a:cubicBezTo>
                    <a:pt x="1187" y="198"/>
                    <a:pt x="1108" y="159"/>
                    <a:pt x="1029" y="159"/>
                  </a:cubicBezTo>
                  <a:cubicBezTo>
                    <a:pt x="950" y="119"/>
                    <a:pt x="831" y="119"/>
                    <a:pt x="752" y="119"/>
                  </a:cubicBezTo>
                  <a:cubicBezTo>
                    <a:pt x="634" y="119"/>
                    <a:pt x="515" y="119"/>
                    <a:pt x="436" y="159"/>
                  </a:cubicBezTo>
                  <a:cubicBezTo>
                    <a:pt x="357" y="238"/>
                    <a:pt x="238" y="277"/>
                    <a:pt x="199" y="356"/>
                  </a:cubicBezTo>
                  <a:cubicBezTo>
                    <a:pt x="120" y="436"/>
                    <a:pt x="80" y="554"/>
                    <a:pt x="41" y="673"/>
                  </a:cubicBezTo>
                  <a:cubicBezTo>
                    <a:pt x="1" y="791"/>
                    <a:pt x="1" y="910"/>
                    <a:pt x="1" y="1068"/>
                  </a:cubicBezTo>
                  <a:lnTo>
                    <a:pt x="1" y="2333"/>
                  </a:lnTo>
                  <a:lnTo>
                    <a:pt x="2689" y="2333"/>
                  </a:lnTo>
                  <a:lnTo>
                    <a:pt x="2689" y="1977"/>
                  </a:lnTo>
                  <a:lnTo>
                    <a:pt x="1582" y="1977"/>
                  </a:lnTo>
                  <a:lnTo>
                    <a:pt x="1582" y="1147"/>
                  </a:lnTo>
                  <a:lnTo>
                    <a:pt x="2689" y="436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774975" y="5039725"/>
              <a:ext cx="67250" cy="65250"/>
            </a:xfrm>
            <a:custGeom>
              <a:rect b="b" l="l" r="r" t="t"/>
              <a:pathLst>
                <a:path extrusionOk="0" h="2610" w="2690">
                  <a:moveTo>
                    <a:pt x="1622" y="791"/>
                  </a:moveTo>
                  <a:lnTo>
                    <a:pt x="1622" y="1819"/>
                  </a:lnTo>
                  <a:lnTo>
                    <a:pt x="713" y="1463"/>
                  </a:lnTo>
                  <a:cubicBezTo>
                    <a:pt x="673" y="1463"/>
                    <a:pt x="634" y="1424"/>
                    <a:pt x="554" y="1424"/>
                  </a:cubicBezTo>
                  <a:cubicBezTo>
                    <a:pt x="515" y="1384"/>
                    <a:pt x="475" y="1384"/>
                    <a:pt x="436" y="1345"/>
                  </a:cubicBezTo>
                  <a:cubicBezTo>
                    <a:pt x="396" y="1345"/>
                    <a:pt x="357" y="1345"/>
                    <a:pt x="317" y="1305"/>
                  </a:cubicBezTo>
                  <a:cubicBezTo>
                    <a:pt x="357" y="1266"/>
                    <a:pt x="396" y="1266"/>
                    <a:pt x="436" y="1266"/>
                  </a:cubicBezTo>
                  <a:cubicBezTo>
                    <a:pt x="475" y="1226"/>
                    <a:pt x="515" y="1226"/>
                    <a:pt x="554" y="1187"/>
                  </a:cubicBezTo>
                  <a:cubicBezTo>
                    <a:pt x="634" y="1187"/>
                    <a:pt x="673" y="1147"/>
                    <a:pt x="713" y="1147"/>
                  </a:cubicBezTo>
                  <a:lnTo>
                    <a:pt x="1622" y="791"/>
                  </a:lnTo>
                  <a:close/>
                  <a:moveTo>
                    <a:pt x="2689" y="1"/>
                  </a:moveTo>
                  <a:lnTo>
                    <a:pt x="1" y="1108"/>
                  </a:lnTo>
                  <a:lnTo>
                    <a:pt x="1" y="1503"/>
                  </a:lnTo>
                  <a:lnTo>
                    <a:pt x="2689" y="2610"/>
                  </a:lnTo>
                  <a:lnTo>
                    <a:pt x="2689" y="2254"/>
                  </a:lnTo>
                  <a:lnTo>
                    <a:pt x="1899" y="1938"/>
                  </a:lnTo>
                  <a:lnTo>
                    <a:pt x="1899" y="673"/>
                  </a:lnTo>
                  <a:lnTo>
                    <a:pt x="2689" y="35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774975" y="4987350"/>
              <a:ext cx="67250" cy="44500"/>
            </a:xfrm>
            <a:custGeom>
              <a:rect b="b" l="l" r="r" t="t"/>
              <a:pathLst>
                <a:path extrusionOk="0" h="1780" w="2690">
                  <a:moveTo>
                    <a:pt x="2413" y="0"/>
                  </a:moveTo>
                  <a:lnTo>
                    <a:pt x="2413" y="1384"/>
                  </a:lnTo>
                  <a:lnTo>
                    <a:pt x="1" y="1384"/>
                  </a:lnTo>
                  <a:lnTo>
                    <a:pt x="1" y="1779"/>
                  </a:lnTo>
                  <a:lnTo>
                    <a:pt x="2689" y="1779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774975" y="4918175"/>
              <a:ext cx="67250" cy="58325"/>
            </a:xfrm>
            <a:custGeom>
              <a:rect b="b" l="l" r="r" t="t"/>
              <a:pathLst>
                <a:path extrusionOk="0" h="2333" w="2690">
                  <a:moveTo>
                    <a:pt x="1306" y="356"/>
                  </a:moveTo>
                  <a:cubicBezTo>
                    <a:pt x="1503" y="356"/>
                    <a:pt x="1661" y="395"/>
                    <a:pt x="1780" y="435"/>
                  </a:cubicBezTo>
                  <a:cubicBezTo>
                    <a:pt x="1938" y="475"/>
                    <a:pt x="2057" y="554"/>
                    <a:pt x="2136" y="633"/>
                  </a:cubicBezTo>
                  <a:cubicBezTo>
                    <a:pt x="2215" y="751"/>
                    <a:pt x="2294" y="830"/>
                    <a:pt x="2333" y="949"/>
                  </a:cubicBezTo>
                  <a:cubicBezTo>
                    <a:pt x="2373" y="1068"/>
                    <a:pt x="2413" y="1226"/>
                    <a:pt x="2413" y="1344"/>
                  </a:cubicBezTo>
                  <a:lnTo>
                    <a:pt x="2413" y="1977"/>
                  </a:lnTo>
                  <a:lnTo>
                    <a:pt x="278" y="1977"/>
                  </a:lnTo>
                  <a:lnTo>
                    <a:pt x="278" y="1423"/>
                  </a:lnTo>
                  <a:cubicBezTo>
                    <a:pt x="278" y="1265"/>
                    <a:pt x="317" y="1147"/>
                    <a:pt x="357" y="988"/>
                  </a:cubicBezTo>
                  <a:cubicBezTo>
                    <a:pt x="396" y="870"/>
                    <a:pt x="436" y="751"/>
                    <a:pt x="515" y="672"/>
                  </a:cubicBezTo>
                  <a:cubicBezTo>
                    <a:pt x="594" y="554"/>
                    <a:pt x="713" y="475"/>
                    <a:pt x="831" y="435"/>
                  </a:cubicBezTo>
                  <a:cubicBezTo>
                    <a:pt x="989" y="395"/>
                    <a:pt x="1147" y="356"/>
                    <a:pt x="1306" y="356"/>
                  </a:cubicBezTo>
                  <a:close/>
                  <a:moveTo>
                    <a:pt x="1306" y="0"/>
                  </a:moveTo>
                  <a:cubicBezTo>
                    <a:pt x="1068" y="0"/>
                    <a:pt x="871" y="40"/>
                    <a:pt x="713" y="79"/>
                  </a:cubicBezTo>
                  <a:cubicBezTo>
                    <a:pt x="554" y="158"/>
                    <a:pt x="396" y="277"/>
                    <a:pt x="317" y="395"/>
                  </a:cubicBezTo>
                  <a:cubicBezTo>
                    <a:pt x="199" y="514"/>
                    <a:pt x="120" y="672"/>
                    <a:pt x="80" y="870"/>
                  </a:cubicBezTo>
                  <a:cubicBezTo>
                    <a:pt x="1" y="1028"/>
                    <a:pt x="1" y="1226"/>
                    <a:pt x="1" y="1423"/>
                  </a:cubicBezTo>
                  <a:lnTo>
                    <a:pt x="1" y="2333"/>
                  </a:lnTo>
                  <a:lnTo>
                    <a:pt x="2689" y="2333"/>
                  </a:lnTo>
                  <a:lnTo>
                    <a:pt x="2689" y="1305"/>
                  </a:lnTo>
                  <a:cubicBezTo>
                    <a:pt x="2689" y="1107"/>
                    <a:pt x="2689" y="949"/>
                    <a:pt x="2610" y="791"/>
                  </a:cubicBezTo>
                  <a:cubicBezTo>
                    <a:pt x="2571" y="633"/>
                    <a:pt x="2452" y="475"/>
                    <a:pt x="2333" y="356"/>
                  </a:cubicBezTo>
                  <a:cubicBezTo>
                    <a:pt x="2215" y="237"/>
                    <a:pt x="2096" y="158"/>
                    <a:pt x="1899" y="79"/>
                  </a:cubicBezTo>
                  <a:cubicBezTo>
                    <a:pt x="1740" y="40"/>
                    <a:pt x="1543" y="0"/>
                    <a:pt x="130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774000" y="48242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0"/>
                    <a:pt x="1740" y="40"/>
                  </a:cubicBezTo>
                  <a:cubicBezTo>
                    <a:pt x="1661" y="79"/>
                    <a:pt x="1582" y="119"/>
                    <a:pt x="1542" y="159"/>
                  </a:cubicBezTo>
                  <a:cubicBezTo>
                    <a:pt x="1503" y="198"/>
                    <a:pt x="1424" y="277"/>
                    <a:pt x="1424" y="317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6" y="633"/>
                    <a:pt x="1266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05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21"/>
                    <a:pt x="949" y="1700"/>
                    <a:pt x="910" y="1740"/>
                  </a:cubicBezTo>
                  <a:cubicBezTo>
                    <a:pt x="831" y="1779"/>
                    <a:pt x="791" y="1779"/>
                    <a:pt x="673" y="1779"/>
                  </a:cubicBezTo>
                  <a:cubicBezTo>
                    <a:pt x="633" y="1779"/>
                    <a:pt x="593" y="1779"/>
                    <a:pt x="514" y="1740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582"/>
                    <a:pt x="317" y="1542"/>
                    <a:pt x="277" y="1424"/>
                  </a:cubicBezTo>
                  <a:cubicBezTo>
                    <a:pt x="277" y="1345"/>
                    <a:pt x="277" y="1265"/>
                    <a:pt x="277" y="1107"/>
                  </a:cubicBezTo>
                  <a:cubicBezTo>
                    <a:pt x="277" y="1028"/>
                    <a:pt x="277" y="910"/>
                    <a:pt x="277" y="831"/>
                  </a:cubicBezTo>
                  <a:cubicBezTo>
                    <a:pt x="317" y="752"/>
                    <a:pt x="317" y="712"/>
                    <a:pt x="356" y="633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3" y="435"/>
                    <a:pt x="673" y="435"/>
                  </a:cubicBezTo>
                  <a:lnTo>
                    <a:pt x="593" y="79"/>
                  </a:lnTo>
                  <a:cubicBezTo>
                    <a:pt x="514" y="79"/>
                    <a:pt x="396" y="119"/>
                    <a:pt x="356" y="198"/>
                  </a:cubicBezTo>
                  <a:cubicBezTo>
                    <a:pt x="277" y="238"/>
                    <a:pt x="198" y="317"/>
                    <a:pt x="159" y="396"/>
                  </a:cubicBezTo>
                  <a:cubicBezTo>
                    <a:pt x="80" y="475"/>
                    <a:pt x="40" y="554"/>
                    <a:pt x="40" y="672"/>
                  </a:cubicBezTo>
                  <a:cubicBezTo>
                    <a:pt x="0" y="791"/>
                    <a:pt x="0" y="949"/>
                    <a:pt x="0" y="1107"/>
                  </a:cubicBezTo>
                  <a:cubicBezTo>
                    <a:pt x="0" y="1265"/>
                    <a:pt x="0" y="1384"/>
                    <a:pt x="40" y="1542"/>
                  </a:cubicBezTo>
                  <a:cubicBezTo>
                    <a:pt x="40" y="1661"/>
                    <a:pt x="80" y="1779"/>
                    <a:pt x="159" y="1858"/>
                  </a:cubicBezTo>
                  <a:cubicBezTo>
                    <a:pt x="198" y="1938"/>
                    <a:pt x="277" y="2017"/>
                    <a:pt x="396" y="2056"/>
                  </a:cubicBezTo>
                  <a:cubicBezTo>
                    <a:pt x="475" y="2135"/>
                    <a:pt x="593" y="2135"/>
                    <a:pt x="712" y="2135"/>
                  </a:cubicBezTo>
                  <a:cubicBezTo>
                    <a:pt x="791" y="2135"/>
                    <a:pt x="870" y="2135"/>
                    <a:pt x="949" y="2096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6" y="1977"/>
                    <a:pt x="1226" y="1898"/>
                    <a:pt x="1266" y="1858"/>
                  </a:cubicBezTo>
                  <a:cubicBezTo>
                    <a:pt x="1305" y="1779"/>
                    <a:pt x="1345" y="1700"/>
                    <a:pt x="1345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3" y="1345"/>
                    <a:pt x="1463" y="1265"/>
                    <a:pt x="1503" y="1186"/>
                  </a:cubicBezTo>
                  <a:cubicBezTo>
                    <a:pt x="1503" y="1068"/>
                    <a:pt x="1542" y="949"/>
                    <a:pt x="1582" y="870"/>
                  </a:cubicBezTo>
                  <a:cubicBezTo>
                    <a:pt x="1582" y="752"/>
                    <a:pt x="1621" y="672"/>
                    <a:pt x="1661" y="593"/>
                  </a:cubicBezTo>
                  <a:cubicBezTo>
                    <a:pt x="1700" y="514"/>
                    <a:pt x="1740" y="475"/>
                    <a:pt x="1779" y="435"/>
                  </a:cubicBezTo>
                  <a:cubicBezTo>
                    <a:pt x="1859" y="396"/>
                    <a:pt x="1938" y="356"/>
                    <a:pt x="2017" y="356"/>
                  </a:cubicBezTo>
                  <a:cubicBezTo>
                    <a:pt x="2096" y="356"/>
                    <a:pt x="2175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33"/>
                    <a:pt x="2452" y="712"/>
                    <a:pt x="2452" y="791"/>
                  </a:cubicBezTo>
                  <a:cubicBezTo>
                    <a:pt x="2491" y="910"/>
                    <a:pt x="2491" y="989"/>
                    <a:pt x="2491" y="1107"/>
                  </a:cubicBezTo>
                  <a:cubicBezTo>
                    <a:pt x="2491" y="1226"/>
                    <a:pt x="2491" y="1345"/>
                    <a:pt x="2452" y="1463"/>
                  </a:cubicBezTo>
                  <a:cubicBezTo>
                    <a:pt x="2452" y="1542"/>
                    <a:pt x="2412" y="1621"/>
                    <a:pt x="2372" y="1700"/>
                  </a:cubicBezTo>
                  <a:cubicBezTo>
                    <a:pt x="2333" y="1740"/>
                    <a:pt x="2254" y="1819"/>
                    <a:pt x="2214" y="1819"/>
                  </a:cubicBezTo>
                  <a:cubicBezTo>
                    <a:pt x="2135" y="1858"/>
                    <a:pt x="2096" y="1898"/>
                    <a:pt x="2017" y="1938"/>
                  </a:cubicBezTo>
                  <a:lnTo>
                    <a:pt x="2096" y="2293"/>
                  </a:lnTo>
                  <a:cubicBezTo>
                    <a:pt x="2333" y="2214"/>
                    <a:pt x="2491" y="2096"/>
                    <a:pt x="2610" y="1898"/>
                  </a:cubicBezTo>
                  <a:cubicBezTo>
                    <a:pt x="2728" y="1740"/>
                    <a:pt x="2768" y="1463"/>
                    <a:pt x="2768" y="1107"/>
                  </a:cubicBezTo>
                  <a:cubicBezTo>
                    <a:pt x="2768" y="949"/>
                    <a:pt x="2768" y="752"/>
                    <a:pt x="2728" y="633"/>
                  </a:cubicBezTo>
                  <a:cubicBezTo>
                    <a:pt x="2689" y="475"/>
                    <a:pt x="2610" y="35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774000" y="4747175"/>
              <a:ext cx="87000" cy="68225"/>
            </a:xfrm>
            <a:custGeom>
              <a:rect b="b" l="l" r="r" t="t"/>
              <a:pathLst>
                <a:path extrusionOk="0" h="2729" w="3480">
                  <a:moveTo>
                    <a:pt x="1384" y="396"/>
                  </a:moveTo>
                  <a:cubicBezTo>
                    <a:pt x="1542" y="396"/>
                    <a:pt x="1661" y="396"/>
                    <a:pt x="1819" y="436"/>
                  </a:cubicBezTo>
                  <a:cubicBezTo>
                    <a:pt x="1938" y="475"/>
                    <a:pt x="2056" y="554"/>
                    <a:pt x="2175" y="633"/>
                  </a:cubicBezTo>
                  <a:cubicBezTo>
                    <a:pt x="2254" y="712"/>
                    <a:pt x="2333" y="791"/>
                    <a:pt x="2412" y="950"/>
                  </a:cubicBezTo>
                  <a:cubicBezTo>
                    <a:pt x="2452" y="1068"/>
                    <a:pt x="2491" y="1187"/>
                    <a:pt x="2491" y="1384"/>
                  </a:cubicBezTo>
                  <a:cubicBezTo>
                    <a:pt x="2491" y="1543"/>
                    <a:pt x="2452" y="1661"/>
                    <a:pt x="2412" y="1780"/>
                  </a:cubicBezTo>
                  <a:cubicBezTo>
                    <a:pt x="2333" y="1898"/>
                    <a:pt x="2254" y="2017"/>
                    <a:pt x="2175" y="2096"/>
                  </a:cubicBezTo>
                  <a:cubicBezTo>
                    <a:pt x="2056" y="2175"/>
                    <a:pt x="1938" y="2254"/>
                    <a:pt x="1819" y="2294"/>
                  </a:cubicBezTo>
                  <a:cubicBezTo>
                    <a:pt x="1700" y="2333"/>
                    <a:pt x="1542" y="2333"/>
                    <a:pt x="1384" y="2333"/>
                  </a:cubicBezTo>
                  <a:cubicBezTo>
                    <a:pt x="1226" y="2333"/>
                    <a:pt x="1068" y="2333"/>
                    <a:pt x="910" y="2294"/>
                  </a:cubicBezTo>
                  <a:cubicBezTo>
                    <a:pt x="791" y="2254"/>
                    <a:pt x="673" y="2175"/>
                    <a:pt x="593" y="2096"/>
                  </a:cubicBezTo>
                  <a:cubicBezTo>
                    <a:pt x="475" y="2017"/>
                    <a:pt x="396" y="1898"/>
                    <a:pt x="356" y="1780"/>
                  </a:cubicBezTo>
                  <a:cubicBezTo>
                    <a:pt x="317" y="1661"/>
                    <a:pt x="277" y="1543"/>
                    <a:pt x="277" y="1384"/>
                  </a:cubicBezTo>
                  <a:cubicBezTo>
                    <a:pt x="277" y="1226"/>
                    <a:pt x="317" y="1068"/>
                    <a:pt x="356" y="950"/>
                  </a:cubicBezTo>
                  <a:cubicBezTo>
                    <a:pt x="396" y="831"/>
                    <a:pt x="475" y="712"/>
                    <a:pt x="593" y="633"/>
                  </a:cubicBezTo>
                  <a:cubicBezTo>
                    <a:pt x="673" y="554"/>
                    <a:pt x="791" y="515"/>
                    <a:pt x="910" y="475"/>
                  </a:cubicBezTo>
                  <a:cubicBezTo>
                    <a:pt x="1068" y="396"/>
                    <a:pt x="1226" y="396"/>
                    <a:pt x="1384" y="396"/>
                  </a:cubicBezTo>
                  <a:close/>
                  <a:moveTo>
                    <a:pt x="1384" y="1"/>
                  </a:moveTo>
                  <a:cubicBezTo>
                    <a:pt x="1147" y="1"/>
                    <a:pt x="989" y="40"/>
                    <a:pt x="791" y="119"/>
                  </a:cubicBezTo>
                  <a:cubicBezTo>
                    <a:pt x="633" y="159"/>
                    <a:pt x="475" y="238"/>
                    <a:pt x="356" y="357"/>
                  </a:cubicBezTo>
                  <a:cubicBezTo>
                    <a:pt x="238" y="475"/>
                    <a:pt x="159" y="633"/>
                    <a:pt x="80" y="791"/>
                  </a:cubicBezTo>
                  <a:cubicBezTo>
                    <a:pt x="0" y="950"/>
                    <a:pt x="0" y="1147"/>
                    <a:pt x="0" y="1384"/>
                  </a:cubicBezTo>
                  <a:cubicBezTo>
                    <a:pt x="0" y="1582"/>
                    <a:pt x="0" y="1780"/>
                    <a:pt x="80" y="1938"/>
                  </a:cubicBezTo>
                  <a:cubicBezTo>
                    <a:pt x="159" y="2096"/>
                    <a:pt x="238" y="2254"/>
                    <a:pt x="356" y="2373"/>
                  </a:cubicBezTo>
                  <a:cubicBezTo>
                    <a:pt x="475" y="2491"/>
                    <a:pt x="633" y="2570"/>
                    <a:pt x="791" y="2610"/>
                  </a:cubicBezTo>
                  <a:cubicBezTo>
                    <a:pt x="949" y="2689"/>
                    <a:pt x="1147" y="2729"/>
                    <a:pt x="1384" y="2729"/>
                  </a:cubicBezTo>
                  <a:cubicBezTo>
                    <a:pt x="1582" y="2729"/>
                    <a:pt x="1740" y="2689"/>
                    <a:pt x="1898" y="2650"/>
                  </a:cubicBezTo>
                  <a:cubicBezTo>
                    <a:pt x="2096" y="2570"/>
                    <a:pt x="2214" y="2531"/>
                    <a:pt x="2333" y="2412"/>
                  </a:cubicBezTo>
                  <a:cubicBezTo>
                    <a:pt x="2491" y="2294"/>
                    <a:pt x="2570" y="2175"/>
                    <a:pt x="2649" y="2017"/>
                  </a:cubicBezTo>
                  <a:cubicBezTo>
                    <a:pt x="2728" y="1859"/>
                    <a:pt x="2768" y="1701"/>
                    <a:pt x="2768" y="1503"/>
                  </a:cubicBezTo>
                  <a:cubicBezTo>
                    <a:pt x="2886" y="1464"/>
                    <a:pt x="3005" y="1424"/>
                    <a:pt x="3084" y="1384"/>
                  </a:cubicBezTo>
                  <a:cubicBezTo>
                    <a:pt x="3163" y="1305"/>
                    <a:pt x="3242" y="1266"/>
                    <a:pt x="3282" y="1226"/>
                  </a:cubicBezTo>
                  <a:cubicBezTo>
                    <a:pt x="3361" y="1147"/>
                    <a:pt x="3400" y="1068"/>
                    <a:pt x="3440" y="989"/>
                  </a:cubicBezTo>
                  <a:cubicBezTo>
                    <a:pt x="3479" y="910"/>
                    <a:pt x="3479" y="831"/>
                    <a:pt x="3479" y="712"/>
                  </a:cubicBezTo>
                  <a:cubicBezTo>
                    <a:pt x="3479" y="633"/>
                    <a:pt x="3479" y="594"/>
                    <a:pt x="3479" y="515"/>
                  </a:cubicBezTo>
                  <a:cubicBezTo>
                    <a:pt x="3479" y="475"/>
                    <a:pt x="3440" y="396"/>
                    <a:pt x="3440" y="357"/>
                  </a:cubicBezTo>
                  <a:lnTo>
                    <a:pt x="3203" y="357"/>
                  </a:lnTo>
                  <a:cubicBezTo>
                    <a:pt x="3203" y="396"/>
                    <a:pt x="3203" y="436"/>
                    <a:pt x="3203" y="475"/>
                  </a:cubicBezTo>
                  <a:cubicBezTo>
                    <a:pt x="3203" y="515"/>
                    <a:pt x="3203" y="554"/>
                    <a:pt x="3203" y="594"/>
                  </a:cubicBezTo>
                  <a:cubicBezTo>
                    <a:pt x="3203" y="633"/>
                    <a:pt x="3203" y="712"/>
                    <a:pt x="3203" y="752"/>
                  </a:cubicBezTo>
                  <a:cubicBezTo>
                    <a:pt x="3163" y="831"/>
                    <a:pt x="3124" y="871"/>
                    <a:pt x="3124" y="910"/>
                  </a:cubicBezTo>
                  <a:cubicBezTo>
                    <a:pt x="3084" y="950"/>
                    <a:pt x="3005" y="989"/>
                    <a:pt x="2965" y="1029"/>
                  </a:cubicBezTo>
                  <a:cubicBezTo>
                    <a:pt x="2926" y="1068"/>
                    <a:pt x="2847" y="1068"/>
                    <a:pt x="2768" y="1108"/>
                  </a:cubicBezTo>
                  <a:cubicBezTo>
                    <a:pt x="2728" y="950"/>
                    <a:pt x="2689" y="791"/>
                    <a:pt x="2610" y="633"/>
                  </a:cubicBezTo>
                  <a:cubicBezTo>
                    <a:pt x="2531" y="515"/>
                    <a:pt x="2452" y="396"/>
                    <a:pt x="2333" y="317"/>
                  </a:cubicBezTo>
                  <a:cubicBezTo>
                    <a:pt x="2214" y="198"/>
                    <a:pt x="2056" y="159"/>
                    <a:pt x="1898" y="80"/>
                  </a:cubicBezTo>
                  <a:cubicBezTo>
                    <a:pt x="1740" y="40"/>
                    <a:pt x="1542" y="1"/>
                    <a:pt x="138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049750" y="4956700"/>
              <a:ext cx="68225" cy="44500"/>
            </a:xfrm>
            <a:custGeom>
              <a:rect b="b" l="l" r="r" t="t"/>
              <a:pathLst>
                <a:path extrusionOk="0" h="1780" w="2729">
                  <a:moveTo>
                    <a:pt x="2451" y="1"/>
                  </a:moveTo>
                  <a:lnTo>
                    <a:pt x="2451" y="1424"/>
                  </a:lnTo>
                  <a:cubicBezTo>
                    <a:pt x="2372" y="1385"/>
                    <a:pt x="2293" y="1345"/>
                    <a:pt x="2254" y="1266"/>
                  </a:cubicBezTo>
                  <a:cubicBezTo>
                    <a:pt x="2175" y="1226"/>
                    <a:pt x="2096" y="1187"/>
                    <a:pt x="2056" y="1108"/>
                  </a:cubicBezTo>
                  <a:cubicBezTo>
                    <a:pt x="1977" y="1029"/>
                    <a:pt x="1898" y="950"/>
                    <a:pt x="1858" y="871"/>
                  </a:cubicBezTo>
                  <a:cubicBezTo>
                    <a:pt x="1779" y="792"/>
                    <a:pt x="1700" y="713"/>
                    <a:pt x="1661" y="633"/>
                  </a:cubicBezTo>
                  <a:cubicBezTo>
                    <a:pt x="1582" y="554"/>
                    <a:pt x="1503" y="475"/>
                    <a:pt x="1424" y="396"/>
                  </a:cubicBezTo>
                  <a:cubicBezTo>
                    <a:pt x="1384" y="317"/>
                    <a:pt x="1305" y="278"/>
                    <a:pt x="1226" y="238"/>
                  </a:cubicBezTo>
                  <a:cubicBezTo>
                    <a:pt x="1147" y="159"/>
                    <a:pt x="1068" y="120"/>
                    <a:pt x="989" y="80"/>
                  </a:cubicBezTo>
                  <a:cubicBezTo>
                    <a:pt x="910" y="40"/>
                    <a:pt x="831" y="40"/>
                    <a:pt x="712" y="40"/>
                  </a:cubicBezTo>
                  <a:cubicBezTo>
                    <a:pt x="593" y="40"/>
                    <a:pt x="514" y="40"/>
                    <a:pt x="396" y="80"/>
                  </a:cubicBezTo>
                  <a:cubicBezTo>
                    <a:pt x="317" y="120"/>
                    <a:pt x="238" y="199"/>
                    <a:pt x="159" y="278"/>
                  </a:cubicBezTo>
                  <a:cubicBezTo>
                    <a:pt x="119" y="317"/>
                    <a:pt x="79" y="436"/>
                    <a:pt x="40" y="515"/>
                  </a:cubicBezTo>
                  <a:cubicBezTo>
                    <a:pt x="0" y="633"/>
                    <a:pt x="0" y="752"/>
                    <a:pt x="0" y="910"/>
                  </a:cubicBezTo>
                  <a:cubicBezTo>
                    <a:pt x="0" y="1029"/>
                    <a:pt x="0" y="1147"/>
                    <a:pt x="40" y="1266"/>
                  </a:cubicBezTo>
                  <a:cubicBezTo>
                    <a:pt x="79" y="1345"/>
                    <a:pt x="119" y="1464"/>
                    <a:pt x="198" y="1543"/>
                  </a:cubicBezTo>
                  <a:cubicBezTo>
                    <a:pt x="238" y="1582"/>
                    <a:pt x="317" y="1661"/>
                    <a:pt x="435" y="1701"/>
                  </a:cubicBezTo>
                  <a:cubicBezTo>
                    <a:pt x="514" y="1740"/>
                    <a:pt x="593" y="1780"/>
                    <a:pt x="712" y="1780"/>
                  </a:cubicBezTo>
                  <a:lnTo>
                    <a:pt x="712" y="1424"/>
                  </a:lnTo>
                  <a:cubicBezTo>
                    <a:pt x="633" y="1424"/>
                    <a:pt x="593" y="1385"/>
                    <a:pt x="514" y="1385"/>
                  </a:cubicBezTo>
                  <a:cubicBezTo>
                    <a:pt x="475" y="1345"/>
                    <a:pt x="435" y="1306"/>
                    <a:pt x="396" y="1266"/>
                  </a:cubicBezTo>
                  <a:cubicBezTo>
                    <a:pt x="356" y="1187"/>
                    <a:pt x="317" y="1147"/>
                    <a:pt x="317" y="1068"/>
                  </a:cubicBezTo>
                  <a:cubicBezTo>
                    <a:pt x="277" y="1029"/>
                    <a:pt x="277" y="950"/>
                    <a:pt x="277" y="910"/>
                  </a:cubicBezTo>
                  <a:cubicBezTo>
                    <a:pt x="277" y="831"/>
                    <a:pt x="277" y="752"/>
                    <a:pt x="317" y="673"/>
                  </a:cubicBezTo>
                  <a:cubicBezTo>
                    <a:pt x="317" y="633"/>
                    <a:pt x="356" y="554"/>
                    <a:pt x="396" y="515"/>
                  </a:cubicBezTo>
                  <a:cubicBezTo>
                    <a:pt x="435" y="475"/>
                    <a:pt x="475" y="436"/>
                    <a:pt x="554" y="436"/>
                  </a:cubicBezTo>
                  <a:cubicBezTo>
                    <a:pt x="593" y="396"/>
                    <a:pt x="672" y="396"/>
                    <a:pt x="752" y="396"/>
                  </a:cubicBezTo>
                  <a:cubicBezTo>
                    <a:pt x="831" y="396"/>
                    <a:pt x="949" y="436"/>
                    <a:pt x="1028" y="475"/>
                  </a:cubicBezTo>
                  <a:cubicBezTo>
                    <a:pt x="1107" y="515"/>
                    <a:pt x="1226" y="594"/>
                    <a:pt x="1305" y="673"/>
                  </a:cubicBezTo>
                  <a:cubicBezTo>
                    <a:pt x="1384" y="752"/>
                    <a:pt x="1463" y="831"/>
                    <a:pt x="1542" y="950"/>
                  </a:cubicBezTo>
                  <a:cubicBezTo>
                    <a:pt x="1621" y="1068"/>
                    <a:pt x="1700" y="1147"/>
                    <a:pt x="1779" y="1266"/>
                  </a:cubicBezTo>
                  <a:cubicBezTo>
                    <a:pt x="1898" y="1345"/>
                    <a:pt x="1977" y="1464"/>
                    <a:pt x="2096" y="1543"/>
                  </a:cubicBezTo>
                  <a:cubicBezTo>
                    <a:pt x="2214" y="1661"/>
                    <a:pt x="2333" y="1740"/>
                    <a:pt x="2491" y="1780"/>
                  </a:cubicBezTo>
                  <a:lnTo>
                    <a:pt x="2728" y="1780"/>
                  </a:lnTo>
                  <a:lnTo>
                    <a:pt x="272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049750" y="4901375"/>
              <a:ext cx="69200" cy="46475"/>
            </a:xfrm>
            <a:custGeom>
              <a:rect b="b" l="l" r="r" t="t"/>
              <a:pathLst>
                <a:path extrusionOk="0" h="1859" w="2768">
                  <a:moveTo>
                    <a:pt x="1977" y="0"/>
                  </a:moveTo>
                  <a:cubicBezTo>
                    <a:pt x="1898" y="0"/>
                    <a:pt x="1819" y="0"/>
                    <a:pt x="1779" y="40"/>
                  </a:cubicBezTo>
                  <a:cubicBezTo>
                    <a:pt x="1700" y="40"/>
                    <a:pt x="1621" y="79"/>
                    <a:pt x="1582" y="158"/>
                  </a:cubicBezTo>
                  <a:cubicBezTo>
                    <a:pt x="1503" y="198"/>
                    <a:pt x="1463" y="277"/>
                    <a:pt x="1424" y="356"/>
                  </a:cubicBezTo>
                  <a:cubicBezTo>
                    <a:pt x="1384" y="435"/>
                    <a:pt x="1384" y="514"/>
                    <a:pt x="1345" y="633"/>
                  </a:cubicBezTo>
                  <a:cubicBezTo>
                    <a:pt x="1345" y="514"/>
                    <a:pt x="1305" y="435"/>
                    <a:pt x="1265" y="356"/>
                  </a:cubicBezTo>
                  <a:cubicBezTo>
                    <a:pt x="1226" y="316"/>
                    <a:pt x="1186" y="237"/>
                    <a:pt x="1107" y="198"/>
                  </a:cubicBezTo>
                  <a:cubicBezTo>
                    <a:pt x="1068" y="158"/>
                    <a:pt x="989" y="119"/>
                    <a:pt x="910" y="79"/>
                  </a:cubicBezTo>
                  <a:lnTo>
                    <a:pt x="712" y="79"/>
                  </a:lnTo>
                  <a:cubicBezTo>
                    <a:pt x="593" y="79"/>
                    <a:pt x="514" y="79"/>
                    <a:pt x="435" y="119"/>
                  </a:cubicBezTo>
                  <a:cubicBezTo>
                    <a:pt x="317" y="158"/>
                    <a:pt x="277" y="198"/>
                    <a:pt x="198" y="277"/>
                  </a:cubicBezTo>
                  <a:cubicBezTo>
                    <a:pt x="119" y="316"/>
                    <a:pt x="79" y="435"/>
                    <a:pt x="40" y="514"/>
                  </a:cubicBezTo>
                  <a:cubicBezTo>
                    <a:pt x="0" y="633"/>
                    <a:pt x="0" y="791"/>
                    <a:pt x="0" y="909"/>
                  </a:cubicBezTo>
                  <a:cubicBezTo>
                    <a:pt x="0" y="1028"/>
                    <a:pt x="0" y="1147"/>
                    <a:pt x="40" y="1265"/>
                  </a:cubicBezTo>
                  <a:cubicBezTo>
                    <a:pt x="40" y="1344"/>
                    <a:pt x="79" y="1423"/>
                    <a:pt x="159" y="1502"/>
                  </a:cubicBezTo>
                  <a:cubicBezTo>
                    <a:pt x="198" y="1581"/>
                    <a:pt x="277" y="1660"/>
                    <a:pt x="396" y="1700"/>
                  </a:cubicBezTo>
                  <a:cubicBezTo>
                    <a:pt x="475" y="1779"/>
                    <a:pt x="554" y="1779"/>
                    <a:pt x="672" y="1819"/>
                  </a:cubicBezTo>
                  <a:lnTo>
                    <a:pt x="712" y="1463"/>
                  </a:lnTo>
                  <a:cubicBezTo>
                    <a:pt x="593" y="1463"/>
                    <a:pt x="475" y="1384"/>
                    <a:pt x="396" y="1305"/>
                  </a:cubicBezTo>
                  <a:cubicBezTo>
                    <a:pt x="317" y="1186"/>
                    <a:pt x="277" y="1067"/>
                    <a:pt x="277" y="909"/>
                  </a:cubicBezTo>
                  <a:cubicBezTo>
                    <a:pt x="277" y="751"/>
                    <a:pt x="317" y="633"/>
                    <a:pt x="396" y="554"/>
                  </a:cubicBezTo>
                  <a:cubicBezTo>
                    <a:pt x="475" y="474"/>
                    <a:pt x="593" y="435"/>
                    <a:pt x="752" y="435"/>
                  </a:cubicBezTo>
                  <a:cubicBezTo>
                    <a:pt x="831" y="435"/>
                    <a:pt x="910" y="435"/>
                    <a:pt x="989" y="474"/>
                  </a:cubicBezTo>
                  <a:cubicBezTo>
                    <a:pt x="1028" y="514"/>
                    <a:pt x="1068" y="554"/>
                    <a:pt x="1107" y="633"/>
                  </a:cubicBezTo>
                  <a:cubicBezTo>
                    <a:pt x="1147" y="672"/>
                    <a:pt x="1186" y="751"/>
                    <a:pt x="1186" y="830"/>
                  </a:cubicBezTo>
                  <a:cubicBezTo>
                    <a:pt x="1186" y="870"/>
                    <a:pt x="1226" y="949"/>
                    <a:pt x="1226" y="1028"/>
                  </a:cubicBezTo>
                  <a:lnTo>
                    <a:pt x="1226" y="1226"/>
                  </a:lnTo>
                  <a:lnTo>
                    <a:pt x="1503" y="1226"/>
                  </a:lnTo>
                  <a:lnTo>
                    <a:pt x="1503" y="1028"/>
                  </a:lnTo>
                  <a:cubicBezTo>
                    <a:pt x="1503" y="949"/>
                    <a:pt x="1503" y="870"/>
                    <a:pt x="1542" y="791"/>
                  </a:cubicBezTo>
                  <a:cubicBezTo>
                    <a:pt x="1542" y="712"/>
                    <a:pt x="1542" y="633"/>
                    <a:pt x="1582" y="593"/>
                  </a:cubicBezTo>
                  <a:cubicBezTo>
                    <a:pt x="1621" y="514"/>
                    <a:pt x="1661" y="474"/>
                    <a:pt x="1740" y="395"/>
                  </a:cubicBezTo>
                  <a:cubicBezTo>
                    <a:pt x="1779" y="356"/>
                    <a:pt x="1898" y="356"/>
                    <a:pt x="1977" y="356"/>
                  </a:cubicBezTo>
                  <a:cubicBezTo>
                    <a:pt x="2135" y="356"/>
                    <a:pt x="2293" y="395"/>
                    <a:pt x="2372" y="514"/>
                  </a:cubicBezTo>
                  <a:cubicBezTo>
                    <a:pt x="2451" y="593"/>
                    <a:pt x="2491" y="751"/>
                    <a:pt x="2491" y="909"/>
                  </a:cubicBezTo>
                  <a:cubicBezTo>
                    <a:pt x="2491" y="988"/>
                    <a:pt x="2491" y="1067"/>
                    <a:pt x="2451" y="1147"/>
                  </a:cubicBezTo>
                  <a:cubicBezTo>
                    <a:pt x="2451" y="1226"/>
                    <a:pt x="2412" y="1265"/>
                    <a:pt x="2372" y="1344"/>
                  </a:cubicBezTo>
                  <a:cubicBezTo>
                    <a:pt x="2333" y="1384"/>
                    <a:pt x="2254" y="1423"/>
                    <a:pt x="2214" y="1463"/>
                  </a:cubicBezTo>
                  <a:cubicBezTo>
                    <a:pt x="2135" y="1463"/>
                    <a:pt x="2096" y="1502"/>
                    <a:pt x="2017" y="1502"/>
                  </a:cubicBezTo>
                  <a:lnTo>
                    <a:pt x="2056" y="1858"/>
                  </a:lnTo>
                  <a:cubicBezTo>
                    <a:pt x="2135" y="1858"/>
                    <a:pt x="2214" y="1819"/>
                    <a:pt x="2333" y="1779"/>
                  </a:cubicBezTo>
                  <a:cubicBezTo>
                    <a:pt x="2412" y="1740"/>
                    <a:pt x="2491" y="1700"/>
                    <a:pt x="2570" y="1621"/>
                  </a:cubicBezTo>
                  <a:cubicBezTo>
                    <a:pt x="2610" y="1542"/>
                    <a:pt x="2689" y="1463"/>
                    <a:pt x="2728" y="1344"/>
                  </a:cubicBezTo>
                  <a:cubicBezTo>
                    <a:pt x="2768" y="1226"/>
                    <a:pt x="2768" y="1067"/>
                    <a:pt x="2768" y="909"/>
                  </a:cubicBezTo>
                  <a:cubicBezTo>
                    <a:pt x="2768" y="751"/>
                    <a:pt x="2768" y="633"/>
                    <a:pt x="2728" y="514"/>
                  </a:cubicBezTo>
                  <a:cubicBezTo>
                    <a:pt x="2689" y="395"/>
                    <a:pt x="2649" y="316"/>
                    <a:pt x="2570" y="237"/>
                  </a:cubicBezTo>
                  <a:cubicBezTo>
                    <a:pt x="2491" y="158"/>
                    <a:pt x="2412" y="79"/>
                    <a:pt x="2333" y="40"/>
                  </a:cubicBezTo>
                  <a:cubicBezTo>
                    <a:pt x="2214" y="0"/>
                    <a:pt x="2135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049750" y="48074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238"/>
                    <a:pt x="1424" y="277"/>
                    <a:pt x="1424" y="356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44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61"/>
                    <a:pt x="949" y="1700"/>
                    <a:pt x="910" y="1740"/>
                  </a:cubicBezTo>
                  <a:cubicBezTo>
                    <a:pt x="831" y="1779"/>
                    <a:pt x="791" y="1819"/>
                    <a:pt x="672" y="1819"/>
                  </a:cubicBezTo>
                  <a:cubicBezTo>
                    <a:pt x="633" y="1819"/>
                    <a:pt x="593" y="1779"/>
                    <a:pt x="514" y="1779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621"/>
                    <a:pt x="317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7" y="791"/>
                    <a:pt x="317" y="712"/>
                    <a:pt x="356" y="633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3" y="475"/>
                    <a:pt x="672" y="435"/>
                  </a:cubicBezTo>
                  <a:lnTo>
                    <a:pt x="593" y="79"/>
                  </a:lnTo>
                  <a:cubicBezTo>
                    <a:pt x="514" y="119"/>
                    <a:pt x="396" y="158"/>
                    <a:pt x="356" y="198"/>
                  </a:cubicBezTo>
                  <a:cubicBezTo>
                    <a:pt x="277" y="238"/>
                    <a:pt x="198" y="317"/>
                    <a:pt x="159" y="396"/>
                  </a:cubicBezTo>
                  <a:cubicBezTo>
                    <a:pt x="79" y="475"/>
                    <a:pt x="40" y="593"/>
                    <a:pt x="40" y="712"/>
                  </a:cubicBezTo>
                  <a:cubicBezTo>
                    <a:pt x="0" y="831"/>
                    <a:pt x="0" y="949"/>
                    <a:pt x="0" y="1147"/>
                  </a:cubicBezTo>
                  <a:cubicBezTo>
                    <a:pt x="0" y="1265"/>
                    <a:pt x="0" y="1424"/>
                    <a:pt x="40" y="1542"/>
                  </a:cubicBezTo>
                  <a:cubicBezTo>
                    <a:pt x="40" y="1661"/>
                    <a:pt x="79" y="1779"/>
                    <a:pt x="159" y="1858"/>
                  </a:cubicBezTo>
                  <a:cubicBezTo>
                    <a:pt x="198" y="1977"/>
                    <a:pt x="277" y="2017"/>
                    <a:pt x="396" y="2096"/>
                  </a:cubicBezTo>
                  <a:cubicBezTo>
                    <a:pt x="475" y="2135"/>
                    <a:pt x="593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6" y="1977"/>
                    <a:pt x="1226" y="1937"/>
                    <a:pt x="1265" y="1858"/>
                  </a:cubicBezTo>
                  <a:cubicBezTo>
                    <a:pt x="1305" y="1779"/>
                    <a:pt x="1345" y="1740"/>
                    <a:pt x="1345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3" y="1344"/>
                    <a:pt x="1463" y="1305"/>
                    <a:pt x="1503" y="1226"/>
                  </a:cubicBezTo>
                  <a:cubicBezTo>
                    <a:pt x="1503" y="1068"/>
                    <a:pt x="1542" y="989"/>
                    <a:pt x="1582" y="870"/>
                  </a:cubicBezTo>
                  <a:cubicBezTo>
                    <a:pt x="1582" y="751"/>
                    <a:pt x="1621" y="672"/>
                    <a:pt x="1661" y="593"/>
                  </a:cubicBezTo>
                  <a:cubicBezTo>
                    <a:pt x="1700" y="554"/>
                    <a:pt x="1740" y="475"/>
                    <a:pt x="1779" y="435"/>
                  </a:cubicBezTo>
                  <a:cubicBezTo>
                    <a:pt x="1858" y="396"/>
                    <a:pt x="1938" y="396"/>
                    <a:pt x="2017" y="396"/>
                  </a:cubicBezTo>
                  <a:cubicBezTo>
                    <a:pt x="2096" y="396"/>
                    <a:pt x="2175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33"/>
                    <a:pt x="2451" y="712"/>
                    <a:pt x="2451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79"/>
                    <a:pt x="2254" y="1819"/>
                    <a:pt x="2214" y="1858"/>
                  </a:cubicBezTo>
                  <a:cubicBezTo>
                    <a:pt x="2135" y="1898"/>
                    <a:pt x="2096" y="1898"/>
                    <a:pt x="2017" y="1937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10" y="1937"/>
                  </a:cubicBezTo>
                  <a:cubicBezTo>
                    <a:pt x="2728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8" y="633"/>
                  </a:cubicBezTo>
                  <a:cubicBezTo>
                    <a:pt x="2689" y="514"/>
                    <a:pt x="2610" y="39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050725" y="4745200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1"/>
                  </a:moveTo>
                  <a:lnTo>
                    <a:pt x="1" y="2215"/>
                  </a:lnTo>
                  <a:lnTo>
                    <a:pt x="278" y="2215"/>
                  </a:lnTo>
                  <a:lnTo>
                    <a:pt x="278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8" y="95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326475" y="5477575"/>
              <a:ext cx="67250" cy="43500"/>
            </a:xfrm>
            <a:custGeom>
              <a:rect b="b" l="l" r="r" t="t"/>
              <a:pathLst>
                <a:path extrusionOk="0" h="1740" w="2690">
                  <a:moveTo>
                    <a:pt x="2412" y="0"/>
                  </a:moveTo>
                  <a:lnTo>
                    <a:pt x="2412" y="672"/>
                  </a:lnTo>
                  <a:lnTo>
                    <a:pt x="1" y="672"/>
                  </a:lnTo>
                  <a:lnTo>
                    <a:pt x="1" y="988"/>
                  </a:lnTo>
                  <a:lnTo>
                    <a:pt x="436" y="1661"/>
                  </a:lnTo>
                  <a:lnTo>
                    <a:pt x="752" y="1661"/>
                  </a:lnTo>
                  <a:lnTo>
                    <a:pt x="317" y="1028"/>
                  </a:lnTo>
                  <a:lnTo>
                    <a:pt x="2412" y="1028"/>
                  </a:lnTo>
                  <a:lnTo>
                    <a:pt x="2412" y="1740"/>
                  </a:lnTo>
                  <a:lnTo>
                    <a:pt x="2689" y="174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326475" y="5421225"/>
              <a:ext cx="67250" cy="49450"/>
            </a:xfrm>
            <a:custGeom>
              <a:rect b="b" l="l" r="r" t="t"/>
              <a:pathLst>
                <a:path extrusionOk="0" h="1978" w="2690">
                  <a:moveTo>
                    <a:pt x="1819" y="712"/>
                  </a:moveTo>
                  <a:lnTo>
                    <a:pt x="1819" y="1661"/>
                  </a:lnTo>
                  <a:cubicBezTo>
                    <a:pt x="1819" y="1661"/>
                    <a:pt x="1780" y="1661"/>
                    <a:pt x="1780" y="1622"/>
                  </a:cubicBezTo>
                  <a:cubicBezTo>
                    <a:pt x="1740" y="1622"/>
                    <a:pt x="1740" y="1622"/>
                    <a:pt x="1740" y="1582"/>
                  </a:cubicBezTo>
                  <a:cubicBezTo>
                    <a:pt x="1701" y="1582"/>
                    <a:pt x="1701" y="1582"/>
                    <a:pt x="1661" y="1543"/>
                  </a:cubicBezTo>
                  <a:lnTo>
                    <a:pt x="1622" y="1543"/>
                  </a:lnTo>
                  <a:lnTo>
                    <a:pt x="594" y="831"/>
                  </a:lnTo>
                  <a:cubicBezTo>
                    <a:pt x="594" y="831"/>
                    <a:pt x="554" y="831"/>
                    <a:pt x="554" y="791"/>
                  </a:cubicBezTo>
                  <a:cubicBezTo>
                    <a:pt x="515" y="791"/>
                    <a:pt x="515" y="791"/>
                    <a:pt x="475" y="752"/>
                  </a:cubicBezTo>
                  <a:cubicBezTo>
                    <a:pt x="436" y="752"/>
                    <a:pt x="436" y="752"/>
                    <a:pt x="396" y="712"/>
                  </a:cubicBezTo>
                  <a:close/>
                  <a:moveTo>
                    <a:pt x="1819" y="1"/>
                  </a:moveTo>
                  <a:lnTo>
                    <a:pt x="1819" y="396"/>
                  </a:lnTo>
                  <a:lnTo>
                    <a:pt x="1" y="396"/>
                  </a:lnTo>
                  <a:lnTo>
                    <a:pt x="1" y="752"/>
                  </a:lnTo>
                  <a:lnTo>
                    <a:pt x="1819" y="1977"/>
                  </a:lnTo>
                  <a:lnTo>
                    <a:pt x="2096" y="1977"/>
                  </a:lnTo>
                  <a:lnTo>
                    <a:pt x="2096" y="712"/>
                  </a:lnTo>
                  <a:lnTo>
                    <a:pt x="2689" y="712"/>
                  </a:lnTo>
                  <a:lnTo>
                    <a:pt x="2689" y="396"/>
                  </a:lnTo>
                  <a:lnTo>
                    <a:pt x="2096" y="3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325500" y="532932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198"/>
                    <a:pt x="1424" y="277"/>
                    <a:pt x="1424" y="316"/>
                  </a:cubicBezTo>
                  <a:cubicBezTo>
                    <a:pt x="1384" y="395"/>
                    <a:pt x="1344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05"/>
                  </a:cubicBezTo>
                  <a:cubicBezTo>
                    <a:pt x="1068" y="1423"/>
                    <a:pt x="1068" y="1502"/>
                    <a:pt x="1028" y="1581"/>
                  </a:cubicBezTo>
                  <a:cubicBezTo>
                    <a:pt x="989" y="1621"/>
                    <a:pt x="949" y="1700"/>
                    <a:pt x="910" y="1740"/>
                  </a:cubicBezTo>
                  <a:cubicBezTo>
                    <a:pt x="831" y="1779"/>
                    <a:pt x="791" y="1779"/>
                    <a:pt x="672" y="1779"/>
                  </a:cubicBezTo>
                  <a:cubicBezTo>
                    <a:pt x="633" y="1779"/>
                    <a:pt x="593" y="1779"/>
                    <a:pt x="514" y="1740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581"/>
                    <a:pt x="317" y="1542"/>
                    <a:pt x="277" y="1423"/>
                  </a:cubicBezTo>
                  <a:cubicBezTo>
                    <a:pt x="277" y="1344"/>
                    <a:pt x="277" y="1265"/>
                    <a:pt x="277" y="1107"/>
                  </a:cubicBezTo>
                  <a:cubicBezTo>
                    <a:pt x="277" y="1028"/>
                    <a:pt x="277" y="909"/>
                    <a:pt x="277" y="830"/>
                  </a:cubicBezTo>
                  <a:cubicBezTo>
                    <a:pt x="317" y="751"/>
                    <a:pt x="317" y="712"/>
                    <a:pt x="356" y="633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3" y="435"/>
                    <a:pt x="672" y="435"/>
                  </a:cubicBezTo>
                  <a:lnTo>
                    <a:pt x="593" y="79"/>
                  </a:lnTo>
                  <a:cubicBezTo>
                    <a:pt x="514" y="79"/>
                    <a:pt x="396" y="119"/>
                    <a:pt x="356" y="198"/>
                  </a:cubicBezTo>
                  <a:cubicBezTo>
                    <a:pt x="277" y="237"/>
                    <a:pt x="198" y="316"/>
                    <a:pt x="158" y="395"/>
                  </a:cubicBezTo>
                  <a:cubicBezTo>
                    <a:pt x="79" y="475"/>
                    <a:pt x="40" y="554"/>
                    <a:pt x="40" y="672"/>
                  </a:cubicBezTo>
                  <a:cubicBezTo>
                    <a:pt x="0" y="791"/>
                    <a:pt x="0" y="949"/>
                    <a:pt x="0" y="1107"/>
                  </a:cubicBezTo>
                  <a:cubicBezTo>
                    <a:pt x="0" y="1265"/>
                    <a:pt x="0" y="1384"/>
                    <a:pt x="40" y="1542"/>
                  </a:cubicBezTo>
                  <a:cubicBezTo>
                    <a:pt x="40" y="1661"/>
                    <a:pt x="79" y="1779"/>
                    <a:pt x="158" y="1858"/>
                  </a:cubicBezTo>
                  <a:cubicBezTo>
                    <a:pt x="198" y="1937"/>
                    <a:pt x="277" y="2016"/>
                    <a:pt x="396" y="2056"/>
                  </a:cubicBezTo>
                  <a:cubicBezTo>
                    <a:pt x="475" y="2135"/>
                    <a:pt x="593" y="2135"/>
                    <a:pt x="712" y="2135"/>
                  </a:cubicBezTo>
                  <a:cubicBezTo>
                    <a:pt x="791" y="2135"/>
                    <a:pt x="870" y="2135"/>
                    <a:pt x="949" y="2095"/>
                  </a:cubicBezTo>
                  <a:cubicBezTo>
                    <a:pt x="1028" y="2095"/>
                    <a:pt x="1068" y="2056"/>
                    <a:pt x="1147" y="2016"/>
                  </a:cubicBezTo>
                  <a:cubicBezTo>
                    <a:pt x="1186" y="1977"/>
                    <a:pt x="1226" y="1898"/>
                    <a:pt x="1265" y="1858"/>
                  </a:cubicBezTo>
                  <a:cubicBezTo>
                    <a:pt x="1305" y="1779"/>
                    <a:pt x="1344" y="1700"/>
                    <a:pt x="1344" y="1661"/>
                  </a:cubicBezTo>
                  <a:cubicBezTo>
                    <a:pt x="1384" y="1581"/>
                    <a:pt x="1424" y="1502"/>
                    <a:pt x="1424" y="1423"/>
                  </a:cubicBezTo>
                  <a:cubicBezTo>
                    <a:pt x="1463" y="1344"/>
                    <a:pt x="1463" y="1265"/>
                    <a:pt x="1503" y="1186"/>
                  </a:cubicBezTo>
                  <a:cubicBezTo>
                    <a:pt x="1503" y="1068"/>
                    <a:pt x="1542" y="949"/>
                    <a:pt x="1582" y="870"/>
                  </a:cubicBezTo>
                  <a:cubicBezTo>
                    <a:pt x="1582" y="751"/>
                    <a:pt x="1621" y="672"/>
                    <a:pt x="1661" y="593"/>
                  </a:cubicBezTo>
                  <a:cubicBezTo>
                    <a:pt x="1700" y="514"/>
                    <a:pt x="1740" y="475"/>
                    <a:pt x="1779" y="435"/>
                  </a:cubicBezTo>
                  <a:cubicBezTo>
                    <a:pt x="1858" y="395"/>
                    <a:pt x="1937" y="356"/>
                    <a:pt x="2017" y="356"/>
                  </a:cubicBezTo>
                  <a:cubicBezTo>
                    <a:pt x="2096" y="356"/>
                    <a:pt x="2175" y="395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33"/>
                    <a:pt x="2451" y="712"/>
                    <a:pt x="2451" y="791"/>
                  </a:cubicBezTo>
                  <a:cubicBezTo>
                    <a:pt x="2491" y="909"/>
                    <a:pt x="2491" y="988"/>
                    <a:pt x="2491" y="1107"/>
                  </a:cubicBezTo>
                  <a:cubicBezTo>
                    <a:pt x="2491" y="1226"/>
                    <a:pt x="2491" y="1344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40"/>
                    <a:pt x="2254" y="1819"/>
                    <a:pt x="2214" y="1819"/>
                  </a:cubicBezTo>
                  <a:cubicBezTo>
                    <a:pt x="2135" y="1858"/>
                    <a:pt x="2096" y="1898"/>
                    <a:pt x="2017" y="1937"/>
                  </a:cubicBezTo>
                  <a:lnTo>
                    <a:pt x="2096" y="2293"/>
                  </a:lnTo>
                  <a:cubicBezTo>
                    <a:pt x="2333" y="2214"/>
                    <a:pt x="2491" y="2095"/>
                    <a:pt x="2610" y="1898"/>
                  </a:cubicBezTo>
                  <a:cubicBezTo>
                    <a:pt x="2728" y="1740"/>
                    <a:pt x="2768" y="1463"/>
                    <a:pt x="2768" y="1107"/>
                  </a:cubicBezTo>
                  <a:cubicBezTo>
                    <a:pt x="2768" y="949"/>
                    <a:pt x="2768" y="751"/>
                    <a:pt x="2728" y="633"/>
                  </a:cubicBezTo>
                  <a:cubicBezTo>
                    <a:pt x="2689" y="475"/>
                    <a:pt x="2610" y="35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326475" y="5267050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0"/>
                  </a:moveTo>
                  <a:lnTo>
                    <a:pt x="1" y="2214"/>
                  </a:lnTo>
                  <a:lnTo>
                    <a:pt x="278" y="2214"/>
                  </a:lnTo>
                  <a:lnTo>
                    <a:pt x="278" y="1305"/>
                  </a:lnTo>
                  <a:lnTo>
                    <a:pt x="2689" y="1305"/>
                  </a:lnTo>
                  <a:lnTo>
                    <a:pt x="2689" y="910"/>
                  </a:lnTo>
                  <a:lnTo>
                    <a:pt x="278" y="91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364050" y="5236400"/>
              <a:ext cx="7925" cy="23750"/>
            </a:xfrm>
            <a:custGeom>
              <a:rect b="b" l="l" r="r" t="t"/>
              <a:pathLst>
                <a:path extrusionOk="0" h="950" w="317">
                  <a:moveTo>
                    <a:pt x="0" y="1"/>
                  </a:moveTo>
                  <a:lnTo>
                    <a:pt x="0" y="950"/>
                  </a:lnTo>
                  <a:lnTo>
                    <a:pt x="316" y="950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326475" y="5168225"/>
              <a:ext cx="68225" cy="55350"/>
            </a:xfrm>
            <a:custGeom>
              <a:rect b="b" l="l" r="r" t="t"/>
              <a:pathLst>
                <a:path extrusionOk="0" h="2214" w="2729">
                  <a:moveTo>
                    <a:pt x="1" y="0"/>
                  </a:moveTo>
                  <a:lnTo>
                    <a:pt x="1" y="356"/>
                  </a:lnTo>
                  <a:lnTo>
                    <a:pt x="1661" y="356"/>
                  </a:lnTo>
                  <a:cubicBezTo>
                    <a:pt x="1819" y="356"/>
                    <a:pt x="1938" y="356"/>
                    <a:pt x="2017" y="395"/>
                  </a:cubicBezTo>
                  <a:cubicBezTo>
                    <a:pt x="2136" y="435"/>
                    <a:pt x="2215" y="514"/>
                    <a:pt x="2254" y="593"/>
                  </a:cubicBezTo>
                  <a:cubicBezTo>
                    <a:pt x="2333" y="633"/>
                    <a:pt x="2373" y="751"/>
                    <a:pt x="2412" y="830"/>
                  </a:cubicBezTo>
                  <a:cubicBezTo>
                    <a:pt x="2412" y="909"/>
                    <a:pt x="2452" y="1028"/>
                    <a:pt x="2452" y="1107"/>
                  </a:cubicBezTo>
                  <a:cubicBezTo>
                    <a:pt x="2452" y="1226"/>
                    <a:pt x="2412" y="1344"/>
                    <a:pt x="2412" y="1423"/>
                  </a:cubicBezTo>
                  <a:cubicBezTo>
                    <a:pt x="2373" y="1502"/>
                    <a:pt x="2333" y="1581"/>
                    <a:pt x="2254" y="1661"/>
                  </a:cubicBezTo>
                  <a:cubicBezTo>
                    <a:pt x="2215" y="1700"/>
                    <a:pt x="2136" y="1779"/>
                    <a:pt x="2017" y="1819"/>
                  </a:cubicBezTo>
                  <a:cubicBezTo>
                    <a:pt x="1938" y="1858"/>
                    <a:pt x="1819" y="1858"/>
                    <a:pt x="1701" y="1858"/>
                  </a:cubicBezTo>
                  <a:lnTo>
                    <a:pt x="1" y="1858"/>
                  </a:lnTo>
                  <a:lnTo>
                    <a:pt x="1" y="2214"/>
                  </a:lnTo>
                  <a:lnTo>
                    <a:pt x="1701" y="2214"/>
                  </a:lnTo>
                  <a:cubicBezTo>
                    <a:pt x="1898" y="2214"/>
                    <a:pt x="2057" y="2214"/>
                    <a:pt x="2175" y="2135"/>
                  </a:cubicBezTo>
                  <a:cubicBezTo>
                    <a:pt x="2294" y="2095"/>
                    <a:pt x="2412" y="2016"/>
                    <a:pt x="2491" y="1898"/>
                  </a:cubicBezTo>
                  <a:cubicBezTo>
                    <a:pt x="2571" y="1819"/>
                    <a:pt x="2650" y="1700"/>
                    <a:pt x="2689" y="1542"/>
                  </a:cubicBezTo>
                  <a:cubicBezTo>
                    <a:pt x="2729" y="1423"/>
                    <a:pt x="2729" y="1265"/>
                    <a:pt x="2729" y="1107"/>
                  </a:cubicBezTo>
                  <a:cubicBezTo>
                    <a:pt x="2729" y="949"/>
                    <a:pt x="2729" y="830"/>
                    <a:pt x="2689" y="672"/>
                  </a:cubicBezTo>
                  <a:cubicBezTo>
                    <a:pt x="2650" y="554"/>
                    <a:pt x="2571" y="435"/>
                    <a:pt x="2491" y="316"/>
                  </a:cubicBezTo>
                  <a:cubicBezTo>
                    <a:pt x="2412" y="198"/>
                    <a:pt x="2294" y="119"/>
                    <a:pt x="2136" y="79"/>
                  </a:cubicBezTo>
                  <a:cubicBezTo>
                    <a:pt x="2017" y="0"/>
                    <a:pt x="1859" y="0"/>
                    <a:pt x="16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326475" y="5097050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1"/>
                  </a:moveTo>
                  <a:lnTo>
                    <a:pt x="1" y="317"/>
                  </a:lnTo>
                  <a:lnTo>
                    <a:pt x="2333" y="317"/>
                  </a:lnTo>
                  <a:lnTo>
                    <a:pt x="1" y="1780"/>
                  </a:lnTo>
                  <a:lnTo>
                    <a:pt x="1" y="2215"/>
                  </a:lnTo>
                  <a:lnTo>
                    <a:pt x="2689" y="2215"/>
                  </a:lnTo>
                  <a:lnTo>
                    <a:pt x="2689" y="1859"/>
                  </a:lnTo>
                  <a:lnTo>
                    <a:pt x="752" y="1859"/>
                  </a:lnTo>
                  <a:cubicBezTo>
                    <a:pt x="673" y="1898"/>
                    <a:pt x="633" y="1898"/>
                    <a:pt x="594" y="1898"/>
                  </a:cubicBezTo>
                  <a:lnTo>
                    <a:pt x="396" y="1898"/>
                  </a:lnTo>
                  <a:lnTo>
                    <a:pt x="2689" y="436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326475" y="5070375"/>
              <a:ext cx="67250" cy="8925"/>
            </a:xfrm>
            <a:custGeom>
              <a:rect b="b" l="l" r="r" t="t"/>
              <a:pathLst>
                <a:path extrusionOk="0" h="357" w="2690">
                  <a:moveTo>
                    <a:pt x="1" y="0"/>
                  </a:moveTo>
                  <a:lnTo>
                    <a:pt x="1" y="356"/>
                  </a:lnTo>
                  <a:lnTo>
                    <a:pt x="2689" y="35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325500" y="4989325"/>
              <a:ext cx="69200" cy="67225"/>
            </a:xfrm>
            <a:custGeom>
              <a:rect b="b" l="l" r="r" t="t"/>
              <a:pathLst>
                <a:path extrusionOk="0" h="2689" w="2768">
                  <a:moveTo>
                    <a:pt x="1384" y="356"/>
                  </a:moveTo>
                  <a:cubicBezTo>
                    <a:pt x="1542" y="356"/>
                    <a:pt x="1661" y="396"/>
                    <a:pt x="1819" y="435"/>
                  </a:cubicBezTo>
                  <a:cubicBezTo>
                    <a:pt x="1937" y="475"/>
                    <a:pt x="2056" y="514"/>
                    <a:pt x="2175" y="594"/>
                  </a:cubicBezTo>
                  <a:cubicBezTo>
                    <a:pt x="2254" y="673"/>
                    <a:pt x="2333" y="791"/>
                    <a:pt x="2412" y="910"/>
                  </a:cubicBezTo>
                  <a:cubicBezTo>
                    <a:pt x="2451" y="1028"/>
                    <a:pt x="2491" y="1187"/>
                    <a:pt x="2491" y="1345"/>
                  </a:cubicBezTo>
                  <a:cubicBezTo>
                    <a:pt x="2491" y="1503"/>
                    <a:pt x="2451" y="1661"/>
                    <a:pt x="2412" y="1780"/>
                  </a:cubicBezTo>
                  <a:cubicBezTo>
                    <a:pt x="2333" y="1898"/>
                    <a:pt x="2254" y="1977"/>
                    <a:pt x="2175" y="2056"/>
                  </a:cubicBezTo>
                  <a:cubicBezTo>
                    <a:pt x="2056" y="2135"/>
                    <a:pt x="1937" y="2214"/>
                    <a:pt x="1819" y="2254"/>
                  </a:cubicBezTo>
                  <a:cubicBezTo>
                    <a:pt x="1700" y="2293"/>
                    <a:pt x="1542" y="2333"/>
                    <a:pt x="1384" y="2333"/>
                  </a:cubicBezTo>
                  <a:cubicBezTo>
                    <a:pt x="1226" y="2333"/>
                    <a:pt x="1068" y="2293"/>
                    <a:pt x="910" y="2254"/>
                  </a:cubicBezTo>
                  <a:cubicBezTo>
                    <a:pt x="791" y="2214"/>
                    <a:pt x="672" y="2175"/>
                    <a:pt x="593" y="2096"/>
                  </a:cubicBezTo>
                  <a:cubicBezTo>
                    <a:pt x="475" y="1977"/>
                    <a:pt x="396" y="1898"/>
                    <a:pt x="356" y="1780"/>
                  </a:cubicBezTo>
                  <a:cubicBezTo>
                    <a:pt x="317" y="1661"/>
                    <a:pt x="277" y="1503"/>
                    <a:pt x="277" y="1345"/>
                  </a:cubicBezTo>
                  <a:cubicBezTo>
                    <a:pt x="277" y="1187"/>
                    <a:pt x="317" y="1028"/>
                    <a:pt x="356" y="910"/>
                  </a:cubicBezTo>
                  <a:cubicBezTo>
                    <a:pt x="396" y="791"/>
                    <a:pt x="475" y="712"/>
                    <a:pt x="593" y="633"/>
                  </a:cubicBezTo>
                  <a:cubicBezTo>
                    <a:pt x="672" y="554"/>
                    <a:pt x="791" y="475"/>
                    <a:pt x="910" y="435"/>
                  </a:cubicBezTo>
                  <a:cubicBezTo>
                    <a:pt x="1068" y="396"/>
                    <a:pt x="1226" y="356"/>
                    <a:pt x="1384" y="356"/>
                  </a:cubicBezTo>
                  <a:close/>
                  <a:moveTo>
                    <a:pt x="1384" y="1"/>
                  </a:moveTo>
                  <a:cubicBezTo>
                    <a:pt x="1147" y="1"/>
                    <a:pt x="989" y="40"/>
                    <a:pt x="791" y="80"/>
                  </a:cubicBezTo>
                  <a:cubicBezTo>
                    <a:pt x="633" y="159"/>
                    <a:pt x="475" y="238"/>
                    <a:pt x="356" y="356"/>
                  </a:cubicBezTo>
                  <a:cubicBezTo>
                    <a:pt x="238" y="475"/>
                    <a:pt x="158" y="594"/>
                    <a:pt x="79" y="752"/>
                  </a:cubicBezTo>
                  <a:cubicBezTo>
                    <a:pt x="0" y="949"/>
                    <a:pt x="0" y="1147"/>
                    <a:pt x="0" y="1345"/>
                  </a:cubicBezTo>
                  <a:cubicBezTo>
                    <a:pt x="0" y="1542"/>
                    <a:pt x="0" y="1740"/>
                    <a:pt x="79" y="1938"/>
                  </a:cubicBezTo>
                  <a:cubicBezTo>
                    <a:pt x="158" y="2096"/>
                    <a:pt x="238" y="2214"/>
                    <a:pt x="356" y="2333"/>
                  </a:cubicBezTo>
                  <a:cubicBezTo>
                    <a:pt x="475" y="2452"/>
                    <a:pt x="633" y="2531"/>
                    <a:pt x="791" y="2610"/>
                  </a:cubicBezTo>
                  <a:cubicBezTo>
                    <a:pt x="949" y="2649"/>
                    <a:pt x="1147" y="2689"/>
                    <a:pt x="1384" y="2689"/>
                  </a:cubicBezTo>
                  <a:cubicBezTo>
                    <a:pt x="1582" y="2689"/>
                    <a:pt x="1779" y="2649"/>
                    <a:pt x="1937" y="2610"/>
                  </a:cubicBezTo>
                  <a:cubicBezTo>
                    <a:pt x="2096" y="2570"/>
                    <a:pt x="2254" y="2452"/>
                    <a:pt x="2372" y="2373"/>
                  </a:cubicBezTo>
                  <a:cubicBezTo>
                    <a:pt x="2491" y="2254"/>
                    <a:pt x="2610" y="2096"/>
                    <a:pt x="2689" y="1938"/>
                  </a:cubicBezTo>
                  <a:cubicBezTo>
                    <a:pt x="2728" y="1780"/>
                    <a:pt x="2768" y="1582"/>
                    <a:pt x="2768" y="1345"/>
                  </a:cubicBezTo>
                  <a:cubicBezTo>
                    <a:pt x="2768" y="1147"/>
                    <a:pt x="2728" y="949"/>
                    <a:pt x="2689" y="791"/>
                  </a:cubicBezTo>
                  <a:cubicBezTo>
                    <a:pt x="2610" y="594"/>
                    <a:pt x="2530" y="475"/>
                    <a:pt x="2412" y="356"/>
                  </a:cubicBezTo>
                  <a:cubicBezTo>
                    <a:pt x="2254" y="238"/>
                    <a:pt x="2135" y="159"/>
                    <a:pt x="1937" y="80"/>
                  </a:cubicBezTo>
                  <a:cubicBezTo>
                    <a:pt x="1779" y="40"/>
                    <a:pt x="1582" y="1"/>
                    <a:pt x="138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326475" y="4921125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1"/>
                  </a:moveTo>
                  <a:lnTo>
                    <a:pt x="1" y="317"/>
                  </a:lnTo>
                  <a:lnTo>
                    <a:pt x="2333" y="317"/>
                  </a:lnTo>
                  <a:lnTo>
                    <a:pt x="1" y="1780"/>
                  </a:lnTo>
                  <a:lnTo>
                    <a:pt x="1" y="2215"/>
                  </a:lnTo>
                  <a:lnTo>
                    <a:pt x="2689" y="2215"/>
                  </a:lnTo>
                  <a:lnTo>
                    <a:pt x="2689" y="1898"/>
                  </a:lnTo>
                  <a:lnTo>
                    <a:pt x="396" y="1898"/>
                  </a:lnTo>
                  <a:lnTo>
                    <a:pt x="2689" y="436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325500" y="48242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0"/>
                    <a:pt x="1740" y="40"/>
                  </a:cubicBezTo>
                  <a:cubicBezTo>
                    <a:pt x="1661" y="79"/>
                    <a:pt x="1582" y="119"/>
                    <a:pt x="1542" y="159"/>
                  </a:cubicBezTo>
                  <a:cubicBezTo>
                    <a:pt x="1503" y="198"/>
                    <a:pt x="1424" y="277"/>
                    <a:pt x="1424" y="317"/>
                  </a:cubicBezTo>
                  <a:cubicBezTo>
                    <a:pt x="1384" y="396"/>
                    <a:pt x="1344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05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21"/>
                    <a:pt x="949" y="1700"/>
                    <a:pt x="910" y="1740"/>
                  </a:cubicBezTo>
                  <a:cubicBezTo>
                    <a:pt x="831" y="1779"/>
                    <a:pt x="791" y="1779"/>
                    <a:pt x="672" y="1779"/>
                  </a:cubicBezTo>
                  <a:cubicBezTo>
                    <a:pt x="633" y="1779"/>
                    <a:pt x="593" y="1779"/>
                    <a:pt x="514" y="1740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582"/>
                    <a:pt x="317" y="1542"/>
                    <a:pt x="277" y="1424"/>
                  </a:cubicBezTo>
                  <a:cubicBezTo>
                    <a:pt x="277" y="1345"/>
                    <a:pt x="277" y="1265"/>
                    <a:pt x="277" y="1107"/>
                  </a:cubicBezTo>
                  <a:cubicBezTo>
                    <a:pt x="277" y="1028"/>
                    <a:pt x="277" y="910"/>
                    <a:pt x="277" y="831"/>
                  </a:cubicBezTo>
                  <a:cubicBezTo>
                    <a:pt x="317" y="752"/>
                    <a:pt x="317" y="712"/>
                    <a:pt x="356" y="633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3" y="435"/>
                    <a:pt x="672" y="435"/>
                  </a:cubicBezTo>
                  <a:lnTo>
                    <a:pt x="593" y="79"/>
                  </a:lnTo>
                  <a:cubicBezTo>
                    <a:pt x="514" y="79"/>
                    <a:pt x="396" y="119"/>
                    <a:pt x="356" y="198"/>
                  </a:cubicBezTo>
                  <a:cubicBezTo>
                    <a:pt x="277" y="238"/>
                    <a:pt x="198" y="317"/>
                    <a:pt x="158" y="396"/>
                  </a:cubicBezTo>
                  <a:cubicBezTo>
                    <a:pt x="79" y="475"/>
                    <a:pt x="40" y="554"/>
                    <a:pt x="40" y="672"/>
                  </a:cubicBezTo>
                  <a:cubicBezTo>
                    <a:pt x="0" y="791"/>
                    <a:pt x="0" y="949"/>
                    <a:pt x="0" y="1107"/>
                  </a:cubicBezTo>
                  <a:cubicBezTo>
                    <a:pt x="0" y="1265"/>
                    <a:pt x="0" y="1384"/>
                    <a:pt x="40" y="1542"/>
                  </a:cubicBezTo>
                  <a:cubicBezTo>
                    <a:pt x="40" y="1661"/>
                    <a:pt x="79" y="1779"/>
                    <a:pt x="158" y="1858"/>
                  </a:cubicBezTo>
                  <a:cubicBezTo>
                    <a:pt x="198" y="1938"/>
                    <a:pt x="277" y="2017"/>
                    <a:pt x="396" y="2056"/>
                  </a:cubicBezTo>
                  <a:cubicBezTo>
                    <a:pt x="475" y="2135"/>
                    <a:pt x="593" y="2135"/>
                    <a:pt x="712" y="2135"/>
                  </a:cubicBezTo>
                  <a:cubicBezTo>
                    <a:pt x="791" y="2135"/>
                    <a:pt x="870" y="2135"/>
                    <a:pt x="949" y="2096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6" y="1977"/>
                    <a:pt x="1226" y="1898"/>
                    <a:pt x="1265" y="1858"/>
                  </a:cubicBezTo>
                  <a:cubicBezTo>
                    <a:pt x="1305" y="1779"/>
                    <a:pt x="1344" y="1700"/>
                    <a:pt x="1344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3" y="1345"/>
                    <a:pt x="1463" y="1265"/>
                    <a:pt x="1503" y="1186"/>
                  </a:cubicBezTo>
                  <a:cubicBezTo>
                    <a:pt x="1503" y="1068"/>
                    <a:pt x="1542" y="949"/>
                    <a:pt x="1582" y="870"/>
                  </a:cubicBezTo>
                  <a:cubicBezTo>
                    <a:pt x="1582" y="752"/>
                    <a:pt x="1621" y="672"/>
                    <a:pt x="1661" y="593"/>
                  </a:cubicBezTo>
                  <a:cubicBezTo>
                    <a:pt x="1700" y="514"/>
                    <a:pt x="1740" y="475"/>
                    <a:pt x="1779" y="435"/>
                  </a:cubicBezTo>
                  <a:cubicBezTo>
                    <a:pt x="1858" y="396"/>
                    <a:pt x="1937" y="356"/>
                    <a:pt x="2017" y="356"/>
                  </a:cubicBezTo>
                  <a:cubicBezTo>
                    <a:pt x="2096" y="356"/>
                    <a:pt x="2175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33"/>
                    <a:pt x="2451" y="712"/>
                    <a:pt x="2451" y="791"/>
                  </a:cubicBezTo>
                  <a:cubicBezTo>
                    <a:pt x="2491" y="910"/>
                    <a:pt x="2491" y="989"/>
                    <a:pt x="2491" y="1107"/>
                  </a:cubicBezTo>
                  <a:cubicBezTo>
                    <a:pt x="2491" y="1226"/>
                    <a:pt x="2491" y="1345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40"/>
                    <a:pt x="2254" y="1819"/>
                    <a:pt x="2214" y="1819"/>
                  </a:cubicBezTo>
                  <a:cubicBezTo>
                    <a:pt x="2135" y="1858"/>
                    <a:pt x="2096" y="1898"/>
                    <a:pt x="2017" y="1938"/>
                  </a:cubicBezTo>
                  <a:lnTo>
                    <a:pt x="2096" y="2293"/>
                  </a:lnTo>
                  <a:cubicBezTo>
                    <a:pt x="2333" y="2214"/>
                    <a:pt x="2491" y="2096"/>
                    <a:pt x="2610" y="1898"/>
                  </a:cubicBezTo>
                  <a:cubicBezTo>
                    <a:pt x="2728" y="1740"/>
                    <a:pt x="2768" y="1463"/>
                    <a:pt x="2768" y="1107"/>
                  </a:cubicBezTo>
                  <a:cubicBezTo>
                    <a:pt x="2768" y="949"/>
                    <a:pt x="2768" y="752"/>
                    <a:pt x="2728" y="633"/>
                  </a:cubicBezTo>
                  <a:cubicBezTo>
                    <a:pt x="2689" y="475"/>
                    <a:pt x="2610" y="35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5500" y="4747175"/>
              <a:ext cx="87000" cy="68225"/>
            </a:xfrm>
            <a:custGeom>
              <a:rect b="b" l="l" r="r" t="t"/>
              <a:pathLst>
                <a:path extrusionOk="0" h="2729" w="3480">
                  <a:moveTo>
                    <a:pt x="1384" y="396"/>
                  </a:moveTo>
                  <a:cubicBezTo>
                    <a:pt x="1542" y="396"/>
                    <a:pt x="1661" y="396"/>
                    <a:pt x="1819" y="436"/>
                  </a:cubicBezTo>
                  <a:cubicBezTo>
                    <a:pt x="1937" y="475"/>
                    <a:pt x="2056" y="554"/>
                    <a:pt x="2175" y="633"/>
                  </a:cubicBezTo>
                  <a:cubicBezTo>
                    <a:pt x="2254" y="712"/>
                    <a:pt x="2333" y="791"/>
                    <a:pt x="2412" y="950"/>
                  </a:cubicBezTo>
                  <a:cubicBezTo>
                    <a:pt x="2451" y="1068"/>
                    <a:pt x="2491" y="1187"/>
                    <a:pt x="2491" y="1384"/>
                  </a:cubicBezTo>
                  <a:cubicBezTo>
                    <a:pt x="2491" y="1543"/>
                    <a:pt x="2451" y="1661"/>
                    <a:pt x="2412" y="1780"/>
                  </a:cubicBezTo>
                  <a:cubicBezTo>
                    <a:pt x="2333" y="1898"/>
                    <a:pt x="2254" y="2017"/>
                    <a:pt x="2175" y="2096"/>
                  </a:cubicBezTo>
                  <a:cubicBezTo>
                    <a:pt x="2056" y="2175"/>
                    <a:pt x="1937" y="2254"/>
                    <a:pt x="1819" y="2294"/>
                  </a:cubicBezTo>
                  <a:cubicBezTo>
                    <a:pt x="1700" y="2333"/>
                    <a:pt x="1542" y="2333"/>
                    <a:pt x="1384" y="2333"/>
                  </a:cubicBezTo>
                  <a:cubicBezTo>
                    <a:pt x="1226" y="2333"/>
                    <a:pt x="1068" y="2333"/>
                    <a:pt x="910" y="2294"/>
                  </a:cubicBezTo>
                  <a:cubicBezTo>
                    <a:pt x="791" y="2254"/>
                    <a:pt x="672" y="2175"/>
                    <a:pt x="593" y="2096"/>
                  </a:cubicBezTo>
                  <a:cubicBezTo>
                    <a:pt x="475" y="2017"/>
                    <a:pt x="396" y="1898"/>
                    <a:pt x="356" y="1780"/>
                  </a:cubicBezTo>
                  <a:cubicBezTo>
                    <a:pt x="317" y="1661"/>
                    <a:pt x="277" y="1543"/>
                    <a:pt x="277" y="1384"/>
                  </a:cubicBezTo>
                  <a:cubicBezTo>
                    <a:pt x="277" y="1226"/>
                    <a:pt x="317" y="1068"/>
                    <a:pt x="356" y="950"/>
                  </a:cubicBezTo>
                  <a:cubicBezTo>
                    <a:pt x="396" y="831"/>
                    <a:pt x="475" y="712"/>
                    <a:pt x="593" y="633"/>
                  </a:cubicBezTo>
                  <a:cubicBezTo>
                    <a:pt x="672" y="554"/>
                    <a:pt x="791" y="515"/>
                    <a:pt x="910" y="475"/>
                  </a:cubicBezTo>
                  <a:cubicBezTo>
                    <a:pt x="1068" y="396"/>
                    <a:pt x="1226" y="396"/>
                    <a:pt x="1384" y="396"/>
                  </a:cubicBezTo>
                  <a:close/>
                  <a:moveTo>
                    <a:pt x="1384" y="1"/>
                  </a:moveTo>
                  <a:cubicBezTo>
                    <a:pt x="1147" y="1"/>
                    <a:pt x="989" y="40"/>
                    <a:pt x="791" y="119"/>
                  </a:cubicBezTo>
                  <a:cubicBezTo>
                    <a:pt x="633" y="159"/>
                    <a:pt x="475" y="238"/>
                    <a:pt x="356" y="357"/>
                  </a:cubicBezTo>
                  <a:cubicBezTo>
                    <a:pt x="238" y="475"/>
                    <a:pt x="158" y="633"/>
                    <a:pt x="79" y="791"/>
                  </a:cubicBezTo>
                  <a:cubicBezTo>
                    <a:pt x="0" y="950"/>
                    <a:pt x="0" y="1147"/>
                    <a:pt x="0" y="1384"/>
                  </a:cubicBezTo>
                  <a:cubicBezTo>
                    <a:pt x="0" y="1582"/>
                    <a:pt x="0" y="1780"/>
                    <a:pt x="79" y="1938"/>
                  </a:cubicBezTo>
                  <a:cubicBezTo>
                    <a:pt x="158" y="2096"/>
                    <a:pt x="238" y="2254"/>
                    <a:pt x="356" y="2373"/>
                  </a:cubicBezTo>
                  <a:cubicBezTo>
                    <a:pt x="475" y="2491"/>
                    <a:pt x="633" y="2570"/>
                    <a:pt x="791" y="2610"/>
                  </a:cubicBezTo>
                  <a:cubicBezTo>
                    <a:pt x="949" y="2689"/>
                    <a:pt x="1147" y="2729"/>
                    <a:pt x="1384" y="2729"/>
                  </a:cubicBezTo>
                  <a:cubicBezTo>
                    <a:pt x="1582" y="2729"/>
                    <a:pt x="1740" y="2689"/>
                    <a:pt x="1898" y="2650"/>
                  </a:cubicBezTo>
                  <a:cubicBezTo>
                    <a:pt x="2096" y="2570"/>
                    <a:pt x="2214" y="2491"/>
                    <a:pt x="2333" y="2412"/>
                  </a:cubicBezTo>
                  <a:cubicBezTo>
                    <a:pt x="2491" y="2294"/>
                    <a:pt x="2570" y="2175"/>
                    <a:pt x="2649" y="2017"/>
                  </a:cubicBezTo>
                  <a:cubicBezTo>
                    <a:pt x="2728" y="1859"/>
                    <a:pt x="2768" y="1701"/>
                    <a:pt x="2768" y="1503"/>
                  </a:cubicBezTo>
                  <a:cubicBezTo>
                    <a:pt x="2886" y="1464"/>
                    <a:pt x="3005" y="1424"/>
                    <a:pt x="3084" y="1384"/>
                  </a:cubicBezTo>
                  <a:cubicBezTo>
                    <a:pt x="3163" y="1305"/>
                    <a:pt x="3242" y="1266"/>
                    <a:pt x="3282" y="1226"/>
                  </a:cubicBezTo>
                  <a:cubicBezTo>
                    <a:pt x="3361" y="1147"/>
                    <a:pt x="3400" y="1068"/>
                    <a:pt x="3440" y="989"/>
                  </a:cubicBezTo>
                  <a:cubicBezTo>
                    <a:pt x="3479" y="910"/>
                    <a:pt x="3479" y="831"/>
                    <a:pt x="3479" y="712"/>
                  </a:cubicBezTo>
                  <a:cubicBezTo>
                    <a:pt x="3479" y="633"/>
                    <a:pt x="3479" y="594"/>
                    <a:pt x="3479" y="515"/>
                  </a:cubicBezTo>
                  <a:cubicBezTo>
                    <a:pt x="3479" y="475"/>
                    <a:pt x="3440" y="396"/>
                    <a:pt x="3440" y="357"/>
                  </a:cubicBezTo>
                  <a:lnTo>
                    <a:pt x="3203" y="357"/>
                  </a:lnTo>
                  <a:cubicBezTo>
                    <a:pt x="3203" y="396"/>
                    <a:pt x="3203" y="436"/>
                    <a:pt x="3203" y="475"/>
                  </a:cubicBezTo>
                  <a:cubicBezTo>
                    <a:pt x="3203" y="515"/>
                    <a:pt x="3203" y="554"/>
                    <a:pt x="3203" y="594"/>
                  </a:cubicBezTo>
                  <a:cubicBezTo>
                    <a:pt x="3203" y="633"/>
                    <a:pt x="3203" y="712"/>
                    <a:pt x="3203" y="752"/>
                  </a:cubicBezTo>
                  <a:cubicBezTo>
                    <a:pt x="3163" y="831"/>
                    <a:pt x="3123" y="871"/>
                    <a:pt x="3123" y="910"/>
                  </a:cubicBezTo>
                  <a:cubicBezTo>
                    <a:pt x="3084" y="950"/>
                    <a:pt x="3005" y="989"/>
                    <a:pt x="2965" y="1029"/>
                  </a:cubicBezTo>
                  <a:cubicBezTo>
                    <a:pt x="2926" y="1068"/>
                    <a:pt x="2847" y="1068"/>
                    <a:pt x="2768" y="1108"/>
                  </a:cubicBezTo>
                  <a:cubicBezTo>
                    <a:pt x="2728" y="950"/>
                    <a:pt x="2689" y="791"/>
                    <a:pt x="2610" y="633"/>
                  </a:cubicBezTo>
                  <a:cubicBezTo>
                    <a:pt x="2530" y="515"/>
                    <a:pt x="2451" y="396"/>
                    <a:pt x="2333" y="317"/>
                  </a:cubicBezTo>
                  <a:cubicBezTo>
                    <a:pt x="2214" y="198"/>
                    <a:pt x="2056" y="159"/>
                    <a:pt x="1898" y="80"/>
                  </a:cubicBezTo>
                  <a:cubicBezTo>
                    <a:pt x="1740" y="40"/>
                    <a:pt x="1542" y="1"/>
                    <a:pt x="138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602225" y="5453850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0"/>
                  </a:moveTo>
                  <a:lnTo>
                    <a:pt x="1" y="2214"/>
                  </a:lnTo>
                  <a:lnTo>
                    <a:pt x="277" y="2214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10"/>
                  </a:lnTo>
                  <a:lnTo>
                    <a:pt x="277" y="91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602225" y="5433100"/>
              <a:ext cx="67250" cy="8900"/>
            </a:xfrm>
            <a:custGeom>
              <a:rect b="b" l="l" r="r" t="t"/>
              <a:pathLst>
                <a:path extrusionOk="0" h="356" w="2690">
                  <a:moveTo>
                    <a:pt x="1" y="0"/>
                  </a:moveTo>
                  <a:lnTo>
                    <a:pt x="1" y="356"/>
                  </a:lnTo>
                  <a:lnTo>
                    <a:pt x="2689" y="35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602225" y="5350075"/>
              <a:ext cx="67250" cy="66250"/>
            </a:xfrm>
            <a:custGeom>
              <a:rect b="b" l="l" r="r" t="t"/>
              <a:pathLst>
                <a:path extrusionOk="0" h="2650" w="2690">
                  <a:moveTo>
                    <a:pt x="1" y="0"/>
                  </a:moveTo>
                  <a:lnTo>
                    <a:pt x="1" y="475"/>
                  </a:lnTo>
                  <a:lnTo>
                    <a:pt x="1859" y="1186"/>
                  </a:lnTo>
                  <a:lnTo>
                    <a:pt x="1977" y="1186"/>
                  </a:lnTo>
                  <a:cubicBezTo>
                    <a:pt x="2017" y="1226"/>
                    <a:pt x="2057" y="1226"/>
                    <a:pt x="2096" y="1226"/>
                  </a:cubicBezTo>
                  <a:cubicBezTo>
                    <a:pt x="2136" y="1265"/>
                    <a:pt x="2175" y="1265"/>
                    <a:pt x="2215" y="1265"/>
                  </a:cubicBezTo>
                  <a:cubicBezTo>
                    <a:pt x="2254" y="1305"/>
                    <a:pt x="2294" y="1305"/>
                    <a:pt x="2294" y="1305"/>
                  </a:cubicBezTo>
                  <a:lnTo>
                    <a:pt x="2215" y="1305"/>
                  </a:lnTo>
                  <a:cubicBezTo>
                    <a:pt x="2175" y="1344"/>
                    <a:pt x="2136" y="1344"/>
                    <a:pt x="2096" y="1344"/>
                  </a:cubicBezTo>
                  <a:cubicBezTo>
                    <a:pt x="2057" y="1344"/>
                    <a:pt x="2017" y="1384"/>
                    <a:pt x="1977" y="1384"/>
                  </a:cubicBezTo>
                  <a:cubicBezTo>
                    <a:pt x="1938" y="1384"/>
                    <a:pt x="1898" y="1424"/>
                    <a:pt x="1859" y="1424"/>
                  </a:cubicBezTo>
                  <a:lnTo>
                    <a:pt x="1" y="2135"/>
                  </a:lnTo>
                  <a:lnTo>
                    <a:pt x="1" y="2649"/>
                  </a:lnTo>
                  <a:lnTo>
                    <a:pt x="2689" y="2649"/>
                  </a:lnTo>
                  <a:lnTo>
                    <a:pt x="2689" y="2293"/>
                  </a:lnTo>
                  <a:lnTo>
                    <a:pt x="515" y="2293"/>
                  </a:lnTo>
                  <a:cubicBezTo>
                    <a:pt x="436" y="2293"/>
                    <a:pt x="396" y="2333"/>
                    <a:pt x="317" y="2333"/>
                  </a:cubicBezTo>
                  <a:cubicBezTo>
                    <a:pt x="396" y="2293"/>
                    <a:pt x="436" y="2254"/>
                    <a:pt x="515" y="2254"/>
                  </a:cubicBezTo>
                  <a:cubicBezTo>
                    <a:pt x="554" y="2254"/>
                    <a:pt x="594" y="2214"/>
                    <a:pt x="594" y="2214"/>
                  </a:cubicBezTo>
                  <a:lnTo>
                    <a:pt x="712" y="2214"/>
                  </a:lnTo>
                  <a:cubicBezTo>
                    <a:pt x="712" y="2175"/>
                    <a:pt x="752" y="2175"/>
                    <a:pt x="791" y="2175"/>
                  </a:cubicBezTo>
                  <a:cubicBezTo>
                    <a:pt x="791" y="2175"/>
                    <a:pt x="831" y="2135"/>
                    <a:pt x="831" y="2135"/>
                  </a:cubicBezTo>
                  <a:lnTo>
                    <a:pt x="2689" y="1424"/>
                  </a:lnTo>
                  <a:lnTo>
                    <a:pt x="2689" y="1186"/>
                  </a:lnTo>
                  <a:lnTo>
                    <a:pt x="831" y="475"/>
                  </a:lnTo>
                  <a:cubicBezTo>
                    <a:pt x="791" y="435"/>
                    <a:pt x="752" y="435"/>
                    <a:pt x="673" y="396"/>
                  </a:cubicBezTo>
                  <a:cubicBezTo>
                    <a:pt x="633" y="396"/>
                    <a:pt x="554" y="356"/>
                    <a:pt x="515" y="356"/>
                  </a:cubicBezTo>
                  <a:cubicBezTo>
                    <a:pt x="436" y="317"/>
                    <a:pt x="357" y="317"/>
                    <a:pt x="317" y="317"/>
                  </a:cubicBezTo>
                  <a:lnTo>
                    <a:pt x="2689" y="317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602225" y="5279900"/>
              <a:ext cx="67250" cy="53400"/>
            </a:xfrm>
            <a:custGeom>
              <a:rect b="b" l="l" r="r" t="t"/>
              <a:pathLst>
                <a:path extrusionOk="0" h="2136" w="2690">
                  <a:moveTo>
                    <a:pt x="2412" y="0"/>
                  </a:moveTo>
                  <a:lnTo>
                    <a:pt x="2412" y="1779"/>
                  </a:lnTo>
                  <a:lnTo>
                    <a:pt x="1464" y="1779"/>
                  </a:lnTo>
                  <a:lnTo>
                    <a:pt x="1464" y="198"/>
                  </a:lnTo>
                  <a:lnTo>
                    <a:pt x="1147" y="198"/>
                  </a:lnTo>
                  <a:lnTo>
                    <a:pt x="1147" y="1779"/>
                  </a:lnTo>
                  <a:lnTo>
                    <a:pt x="277" y="1779"/>
                  </a:lnTo>
                  <a:lnTo>
                    <a:pt x="277" y="79"/>
                  </a:lnTo>
                  <a:lnTo>
                    <a:pt x="1" y="79"/>
                  </a:lnTo>
                  <a:lnTo>
                    <a:pt x="1" y="2135"/>
                  </a:lnTo>
                  <a:lnTo>
                    <a:pt x="2689" y="2135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601250" y="5214675"/>
              <a:ext cx="69200" cy="56350"/>
            </a:xfrm>
            <a:custGeom>
              <a:rect b="b" l="l" r="r" t="t"/>
              <a:pathLst>
                <a:path extrusionOk="0" h="2254" w="2768">
                  <a:moveTo>
                    <a:pt x="1977" y="0"/>
                  </a:moveTo>
                  <a:cubicBezTo>
                    <a:pt x="1898" y="0"/>
                    <a:pt x="1819" y="0"/>
                    <a:pt x="1740" y="40"/>
                  </a:cubicBezTo>
                  <a:cubicBezTo>
                    <a:pt x="1661" y="40"/>
                    <a:pt x="1582" y="79"/>
                    <a:pt x="1542" y="158"/>
                  </a:cubicBezTo>
                  <a:cubicBezTo>
                    <a:pt x="1503" y="198"/>
                    <a:pt x="1423" y="237"/>
                    <a:pt x="1423" y="316"/>
                  </a:cubicBezTo>
                  <a:cubicBezTo>
                    <a:pt x="1384" y="396"/>
                    <a:pt x="1344" y="435"/>
                    <a:pt x="1305" y="514"/>
                  </a:cubicBezTo>
                  <a:cubicBezTo>
                    <a:pt x="1265" y="593"/>
                    <a:pt x="1265" y="672"/>
                    <a:pt x="1226" y="751"/>
                  </a:cubicBezTo>
                  <a:cubicBezTo>
                    <a:pt x="1226" y="830"/>
                    <a:pt x="1186" y="949"/>
                    <a:pt x="1186" y="1028"/>
                  </a:cubicBezTo>
                  <a:cubicBezTo>
                    <a:pt x="1147" y="1107"/>
                    <a:pt x="1147" y="1226"/>
                    <a:pt x="1107" y="1305"/>
                  </a:cubicBezTo>
                  <a:cubicBezTo>
                    <a:pt x="1068" y="1384"/>
                    <a:pt x="1068" y="1463"/>
                    <a:pt x="1028" y="1542"/>
                  </a:cubicBezTo>
                  <a:cubicBezTo>
                    <a:pt x="989" y="1621"/>
                    <a:pt x="949" y="1661"/>
                    <a:pt x="909" y="1700"/>
                  </a:cubicBezTo>
                  <a:cubicBezTo>
                    <a:pt x="830" y="1740"/>
                    <a:pt x="791" y="1779"/>
                    <a:pt x="672" y="1779"/>
                  </a:cubicBezTo>
                  <a:cubicBezTo>
                    <a:pt x="633" y="1779"/>
                    <a:pt x="593" y="1779"/>
                    <a:pt x="514" y="1740"/>
                  </a:cubicBezTo>
                  <a:cubicBezTo>
                    <a:pt x="475" y="1700"/>
                    <a:pt x="435" y="1661"/>
                    <a:pt x="396" y="1621"/>
                  </a:cubicBezTo>
                  <a:cubicBezTo>
                    <a:pt x="356" y="1582"/>
                    <a:pt x="316" y="1502"/>
                    <a:pt x="277" y="1423"/>
                  </a:cubicBezTo>
                  <a:cubicBezTo>
                    <a:pt x="277" y="1344"/>
                    <a:pt x="277" y="1226"/>
                    <a:pt x="277" y="1107"/>
                  </a:cubicBezTo>
                  <a:cubicBezTo>
                    <a:pt x="277" y="989"/>
                    <a:pt x="277" y="909"/>
                    <a:pt x="277" y="830"/>
                  </a:cubicBezTo>
                  <a:cubicBezTo>
                    <a:pt x="316" y="751"/>
                    <a:pt x="316" y="672"/>
                    <a:pt x="356" y="633"/>
                  </a:cubicBezTo>
                  <a:cubicBezTo>
                    <a:pt x="396" y="554"/>
                    <a:pt x="435" y="514"/>
                    <a:pt x="514" y="475"/>
                  </a:cubicBezTo>
                  <a:cubicBezTo>
                    <a:pt x="554" y="435"/>
                    <a:pt x="593" y="435"/>
                    <a:pt x="672" y="396"/>
                  </a:cubicBezTo>
                  <a:lnTo>
                    <a:pt x="593" y="40"/>
                  </a:lnTo>
                  <a:cubicBezTo>
                    <a:pt x="514" y="79"/>
                    <a:pt x="396" y="119"/>
                    <a:pt x="356" y="158"/>
                  </a:cubicBezTo>
                  <a:cubicBezTo>
                    <a:pt x="277" y="198"/>
                    <a:pt x="198" y="277"/>
                    <a:pt x="158" y="356"/>
                  </a:cubicBezTo>
                  <a:cubicBezTo>
                    <a:pt x="79" y="435"/>
                    <a:pt x="40" y="554"/>
                    <a:pt x="40" y="672"/>
                  </a:cubicBezTo>
                  <a:cubicBezTo>
                    <a:pt x="0" y="791"/>
                    <a:pt x="0" y="949"/>
                    <a:pt x="0" y="1107"/>
                  </a:cubicBezTo>
                  <a:cubicBezTo>
                    <a:pt x="0" y="1265"/>
                    <a:pt x="0" y="1384"/>
                    <a:pt x="40" y="1502"/>
                  </a:cubicBezTo>
                  <a:cubicBezTo>
                    <a:pt x="40" y="1621"/>
                    <a:pt x="79" y="1740"/>
                    <a:pt x="158" y="1819"/>
                  </a:cubicBezTo>
                  <a:cubicBezTo>
                    <a:pt x="198" y="1937"/>
                    <a:pt x="277" y="2016"/>
                    <a:pt x="396" y="2056"/>
                  </a:cubicBezTo>
                  <a:cubicBezTo>
                    <a:pt x="475" y="2095"/>
                    <a:pt x="593" y="2135"/>
                    <a:pt x="712" y="2135"/>
                  </a:cubicBezTo>
                  <a:cubicBezTo>
                    <a:pt x="791" y="2135"/>
                    <a:pt x="870" y="2135"/>
                    <a:pt x="949" y="2095"/>
                  </a:cubicBezTo>
                  <a:cubicBezTo>
                    <a:pt x="1028" y="2056"/>
                    <a:pt x="1068" y="2016"/>
                    <a:pt x="1147" y="1977"/>
                  </a:cubicBezTo>
                  <a:cubicBezTo>
                    <a:pt x="1186" y="1937"/>
                    <a:pt x="1226" y="1898"/>
                    <a:pt x="1265" y="1819"/>
                  </a:cubicBezTo>
                  <a:cubicBezTo>
                    <a:pt x="1305" y="1779"/>
                    <a:pt x="1344" y="1700"/>
                    <a:pt x="1344" y="1621"/>
                  </a:cubicBezTo>
                  <a:cubicBezTo>
                    <a:pt x="1384" y="1542"/>
                    <a:pt x="1423" y="1502"/>
                    <a:pt x="1423" y="1423"/>
                  </a:cubicBezTo>
                  <a:cubicBezTo>
                    <a:pt x="1463" y="1344"/>
                    <a:pt x="1463" y="1265"/>
                    <a:pt x="1503" y="1186"/>
                  </a:cubicBezTo>
                  <a:cubicBezTo>
                    <a:pt x="1503" y="1068"/>
                    <a:pt x="1542" y="949"/>
                    <a:pt x="1582" y="830"/>
                  </a:cubicBezTo>
                  <a:cubicBezTo>
                    <a:pt x="1582" y="751"/>
                    <a:pt x="1621" y="672"/>
                    <a:pt x="1661" y="593"/>
                  </a:cubicBezTo>
                  <a:cubicBezTo>
                    <a:pt x="1700" y="514"/>
                    <a:pt x="1740" y="435"/>
                    <a:pt x="1779" y="396"/>
                  </a:cubicBezTo>
                  <a:cubicBezTo>
                    <a:pt x="1858" y="356"/>
                    <a:pt x="1937" y="356"/>
                    <a:pt x="2016" y="356"/>
                  </a:cubicBezTo>
                  <a:cubicBezTo>
                    <a:pt x="2096" y="356"/>
                    <a:pt x="2175" y="356"/>
                    <a:pt x="2214" y="396"/>
                  </a:cubicBezTo>
                  <a:cubicBezTo>
                    <a:pt x="2293" y="435"/>
                    <a:pt x="2333" y="475"/>
                    <a:pt x="2372" y="554"/>
                  </a:cubicBezTo>
                  <a:cubicBezTo>
                    <a:pt x="2412" y="633"/>
                    <a:pt x="2451" y="712"/>
                    <a:pt x="2451" y="791"/>
                  </a:cubicBezTo>
                  <a:cubicBezTo>
                    <a:pt x="2491" y="870"/>
                    <a:pt x="2491" y="989"/>
                    <a:pt x="2491" y="1107"/>
                  </a:cubicBezTo>
                  <a:cubicBezTo>
                    <a:pt x="2491" y="1226"/>
                    <a:pt x="2491" y="1344"/>
                    <a:pt x="2451" y="1423"/>
                  </a:cubicBezTo>
                  <a:cubicBezTo>
                    <a:pt x="2451" y="1542"/>
                    <a:pt x="2412" y="1621"/>
                    <a:pt x="2372" y="1661"/>
                  </a:cubicBezTo>
                  <a:cubicBezTo>
                    <a:pt x="2333" y="1740"/>
                    <a:pt x="2254" y="1779"/>
                    <a:pt x="2214" y="1819"/>
                  </a:cubicBezTo>
                  <a:cubicBezTo>
                    <a:pt x="2135" y="1858"/>
                    <a:pt x="2096" y="1898"/>
                    <a:pt x="2016" y="1898"/>
                  </a:cubicBezTo>
                  <a:lnTo>
                    <a:pt x="2096" y="2254"/>
                  </a:lnTo>
                  <a:cubicBezTo>
                    <a:pt x="2333" y="2214"/>
                    <a:pt x="2491" y="2095"/>
                    <a:pt x="2609" y="1898"/>
                  </a:cubicBezTo>
                  <a:cubicBezTo>
                    <a:pt x="2728" y="1700"/>
                    <a:pt x="2768" y="1463"/>
                    <a:pt x="2768" y="1107"/>
                  </a:cubicBezTo>
                  <a:cubicBezTo>
                    <a:pt x="2768" y="909"/>
                    <a:pt x="2768" y="751"/>
                    <a:pt x="2728" y="593"/>
                  </a:cubicBezTo>
                  <a:cubicBezTo>
                    <a:pt x="2689" y="475"/>
                    <a:pt x="2609" y="356"/>
                    <a:pt x="2570" y="237"/>
                  </a:cubicBezTo>
                  <a:cubicBezTo>
                    <a:pt x="2491" y="158"/>
                    <a:pt x="2412" y="79"/>
                    <a:pt x="2293" y="40"/>
                  </a:cubicBezTo>
                  <a:cubicBezTo>
                    <a:pt x="2214" y="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601250" y="51207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1"/>
                  </a:moveTo>
                  <a:cubicBezTo>
                    <a:pt x="1898" y="1"/>
                    <a:pt x="1819" y="1"/>
                    <a:pt x="1740" y="40"/>
                  </a:cubicBezTo>
                  <a:cubicBezTo>
                    <a:pt x="1661" y="80"/>
                    <a:pt x="1582" y="119"/>
                    <a:pt x="1542" y="159"/>
                  </a:cubicBezTo>
                  <a:cubicBezTo>
                    <a:pt x="1503" y="198"/>
                    <a:pt x="1423" y="277"/>
                    <a:pt x="1423" y="317"/>
                  </a:cubicBezTo>
                  <a:cubicBezTo>
                    <a:pt x="1384" y="396"/>
                    <a:pt x="1344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45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21"/>
                    <a:pt x="949" y="1700"/>
                    <a:pt x="909" y="1740"/>
                  </a:cubicBezTo>
                  <a:cubicBezTo>
                    <a:pt x="830" y="1780"/>
                    <a:pt x="791" y="1780"/>
                    <a:pt x="672" y="1780"/>
                  </a:cubicBezTo>
                  <a:lnTo>
                    <a:pt x="514" y="1780"/>
                  </a:lnTo>
                  <a:cubicBezTo>
                    <a:pt x="475" y="1740"/>
                    <a:pt x="435" y="1700"/>
                    <a:pt x="396" y="1661"/>
                  </a:cubicBezTo>
                  <a:cubicBezTo>
                    <a:pt x="356" y="1582"/>
                    <a:pt x="316" y="1542"/>
                    <a:pt x="277" y="1424"/>
                  </a:cubicBezTo>
                  <a:cubicBezTo>
                    <a:pt x="277" y="1345"/>
                    <a:pt x="277" y="1266"/>
                    <a:pt x="277" y="1107"/>
                  </a:cubicBezTo>
                  <a:cubicBezTo>
                    <a:pt x="277" y="1028"/>
                    <a:pt x="277" y="910"/>
                    <a:pt x="277" y="831"/>
                  </a:cubicBezTo>
                  <a:cubicBezTo>
                    <a:pt x="316" y="752"/>
                    <a:pt x="316" y="712"/>
                    <a:pt x="356" y="633"/>
                  </a:cubicBezTo>
                  <a:cubicBezTo>
                    <a:pt x="396" y="594"/>
                    <a:pt x="435" y="554"/>
                    <a:pt x="514" y="514"/>
                  </a:cubicBezTo>
                  <a:cubicBezTo>
                    <a:pt x="554" y="475"/>
                    <a:pt x="593" y="435"/>
                    <a:pt x="672" y="435"/>
                  </a:cubicBezTo>
                  <a:lnTo>
                    <a:pt x="593" y="80"/>
                  </a:lnTo>
                  <a:cubicBezTo>
                    <a:pt x="514" y="80"/>
                    <a:pt x="396" y="119"/>
                    <a:pt x="356" y="198"/>
                  </a:cubicBezTo>
                  <a:cubicBezTo>
                    <a:pt x="277" y="238"/>
                    <a:pt x="198" y="317"/>
                    <a:pt x="158" y="396"/>
                  </a:cubicBezTo>
                  <a:cubicBezTo>
                    <a:pt x="79" y="475"/>
                    <a:pt x="40" y="554"/>
                    <a:pt x="40" y="673"/>
                  </a:cubicBezTo>
                  <a:cubicBezTo>
                    <a:pt x="0" y="791"/>
                    <a:pt x="0" y="949"/>
                    <a:pt x="0" y="1107"/>
                  </a:cubicBezTo>
                  <a:cubicBezTo>
                    <a:pt x="0" y="1266"/>
                    <a:pt x="0" y="1384"/>
                    <a:pt x="40" y="1542"/>
                  </a:cubicBezTo>
                  <a:cubicBezTo>
                    <a:pt x="40" y="1661"/>
                    <a:pt x="79" y="1780"/>
                    <a:pt x="158" y="1859"/>
                  </a:cubicBezTo>
                  <a:cubicBezTo>
                    <a:pt x="198" y="1938"/>
                    <a:pt x="277" y="2017"/>
                    <a:pt x="396" y="2056"/>
                  </a:cubicBezTo>
                  <a:cubicBezTo>
                    <a:pt x="475" y="2135"/>
                    <a:pt x="593" y="2135"/>
                    <a:pt x="712" y="2135"/>
                  </a:cubicBezTo>
                  <a:cubicBezTo>
                    <a:pt x="791" y="2135"/>
                    <a:pt x="870" y="2135"/>
                    <a:pt x="949" y="2096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6" y="1977"/>
                    <a:pt x="1226" y="1898"/>
                    <a:pt x="1265" y="1859"/>
                  </a:cubicBezTo>
                  <a:cubicBezTo>
                    <a:pt x="1305" y="1780"/>
                    <a:pt x="1344" y="1740"/>
                    <a:pt x="1344" y="1661"/>
                  </a:cubicBezTo>
                  <a:cubicBezTo>
                    <a:pt x="1384" y="1582"/>
                    <a:pt x="1423" y="1503"/>
                    <a:pt x="1423" y="1424"/>
                  </a:cubicBezTo>
                  <a:cubicBezTo>
                    <a:pt x="1463" y="1345"/>
                    <a:pt x="1463" y="1266"/>
                    <a:pt x="1503" y="1187"/>
                  </a:cubicBezTo>
                  <a:cubicBezTo>
                    <a:pt x="1503" y="1068"/>
                    <a:pt x="1542" y="949"/>
                    <a:pt x="1582" y="870"/>
                  </a:cubicBezTo>
                  <a:cubicBezTo>
                    <a:pt x="1582" y="752"/>
                    <a:pt x="1621" y="673"/>
                    <a:pt x="1661" y="594"/>
                  </a:cubicBezTo>
                  <a:cubicBezTo>
                    <a:pt x="1700" y="514"/>
                    <a:pt x="1740" y="475"/>
                    <a:pt x="1779" y="435"/>
                  </a:cubicBezTo>
                  <a:cubicBezTo>
                    <a:pt x="1858" y="396"/>
                    <a:pt x="1937" y="356"/>
                    <a:pt x="2016" y="356"/>
                  </a:cubicBezTo>
                  <a:cubicBezTo>
                    <a:pt x="2096" y="356"/>
                    <a:pt x="2175" y="396"/>
                    <a:pt x="2214" y="435"/>
                  </a:cubicBezTo>
                  <a:cubicBezTo>
                    <a:pt x="2293" y="475"/>
                    <a:pt x="2333" y="514"/>
                    <a:pt x="2372" y="594"/>
                  </a:cubicBezTo>
                  <a:cubicBezTo>
                    <a:pt x="2412" y="633"/>
                    <a:pt x="2451" y="712"/>
                    <a:pt x="2451" y="831"/>
                  </a:cubicBezTo>
                  <a:cubicBezTo>
                    <a:pt x="2491" y="910"/>
                    <a:pt x="2491" y="989"/>
                    <a:pt x="2491" y="1107"/>
                  </a:cubicBezTo>
                  <a:cubicBezTo>
                    <a:pt x="2491" y="1266"/>
                    <a:pt x="2491" y="1345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40"/>
                    <a:pt x="2254" y="1819"/>
                    <a:pt x="2214" y="1859"/>
                  </a:cubicBezTo>
                  <a:cubicBezTo>
                    <a:pt x="2135" y="1859"/>
                    <a:pt x="2096" y="1898"/>
                    <a:pt x="2016" y="1938"/>
                  </a:cubicBezTo>
                  <a:lnTo>
                    <a:pt x="2096" y="2293"/>
                  </a:lnTo>
                  <a:cubicBezTo>
                    <a:pt x="2333" y="2214"/>
                    <a:pt x="2491" y="2096"/>
                    <a:pt x="2609" y="1938"/>
                  </a:cubicBezTo>
                  <a:cubicBezTo>
                    <a:pt x="2728" y="1740"/>
                    <a:pt x="2768" y="1463"/>
                    <a:pt x="2768" y="1147"/>
                  </a:cubicBezTo>
                  <a:cubicBezTo>
                    <a:pt x="2768" y="949"/>
                    <a:pt x="2768" y="752"/>
                    <a:pt x="2728" y="633"/>
                  </a:cubicBezTo>
                  <a:cubicBezTo>
                    <a:pt x="2689" y="475"/>
                    <a:pt x="2609" y="356"/>
                    <a:pt x="2570" y="277"/>
                  </a:cubicBezTo>
                  <a:cubicBezTo>
                    <a:pt x="2491" y="198"/>
                    <a:pt x="2412" y="119"/>
                    <a:pt x="2293" y="80"/>
                  </a:cubicBezTo>
                  <a:cubicBezTo>
                    <a:pt x="2214" y="40"/>
                    <a:pt x="2096" y="1"/>
                    <a:pt x="197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601250" y="5044675"/>
              <a:ext cx="87000" cy="67225"/>
            </a:xfrm>
            <a:custGeom>
              <a:rect b="b" l="l" r="r" t="t"/>
              <a:pathLst>
                <a:path extrusionOk="0" h="2689" w="3480">
                  <a:moveTo>
                    <a:pt x="1384" y="356"/>
                  </a:moveTo>
                  <a:cubicBezTo>
                    <a:pt x="1542" y="356"/>
                    <a:pt x="1661" y="396"/>
                    <a:pt x="1819" y="396"/>
                  </a:cubicBezTo>
                  <a:cubicBezTo>
                    <a:pt x="1937" y="435"/>
                    <a:pt x="2056" y="514"/>
                    <a:pt x="2175" y="593"/>
                  </a:cubicBezTo>
                  <a:cubicBezTo>
                    <a:pt x="2254" y="672"/>
                    <a:pt x="2333" y="752"/>
                    <a:pt x="2412" y="910"/>
                  </a:cubicBezTo>
                  <a:cubicBezTo>
                    <a:pt x="2451" y="1028"/>
                    <a:pt x="2491" y="1147"/>
                    <a:pt x="2491" y="1345"/>
                  </a:cubicBezTo>
                  <a:cubicBezTo>
                    <a:pt x="2491" y="1503"/>
                    <a:pt x="2451" y="1621"/>
                    <a:pt x="2412" y="1740"/>
                  </a:cubicBezTo>
                  <a:cubicBezTo>
                    <a:pt x="2333" y="1858"/>
                    <a:pt x="2254" y="1977"/>
                    <a:pt x="2175" y="2056"/>
                  </a:cubicBezTo>
                  <a:cubicBezTo>
                    <a:pt x="2056" y="2135"/>
                    <a:pt x="1937" y="2214"/>
                    <a:pt x="1819" y="2254"/>
                  </a:cubicBezTo>
                  <a:cubicBezTo>
                    <a:pt x="1700" y="2293"/>
                    <a:pt x="1542" y="2293"/>
                    <a:pt x="1384" y="2293"/>
                  </a:cubicBezTo>
                  <a:cubicBezTo>
                    <a:pt x="1226" y="2293"/>
                    <a:pt x="1068" y="2293"/>
                    <a:pt x="909" y="2254"/>
                  </a:cubicBezTo>
                  <a:cubicBezTo>
                    <a:pt x="791" y="2214"/>
                    <a:pt x="672" y="2135"/>
                    <a:pt x="593" y="2056"/>
                  </a:cubicBezTo>
                  <a:cubicBezTo>
                    <a:pt x="475" y="1977"/>
                    <a:pt x="396" y="1858"/>
                    <a:pt x="356" y="1740"/>
                  </a:cubicBezTo>
                  <a:cubicBezTo>
                    <a:pt x="316" y="1621"/>
                    <a:pt x="277" y="1503"/>
                    <a:pt x="277" y="1345"/>
                  </a:cubicBezTo>
                  <a:cubicBezTo>
                    <a:pt x="277" y="1186"/>
                    <a:pt x="316" y="1028"/>
                    <a:pt x="356" y="910"/>
                  </a:cubicBezTo>
                  <a:cubicBezTo>
                    <a:pt x="396" y="791"/>
                    <a:pt x="475" y="672"/>
                    <a:pt x="593" y="593"/>
                  </a:cubicBezTo>
                  <a:cubicBezTo>
                    <a:pt x="672" y="514"/>
                    <a:pt x="791" y="475"/>
                    <a:pt x="909" y="435"/>
                  </a:cubicBezTo>
                  <a:cubicBezTo>
                    <a:pt x="1068" y="396"/>
                    <a:pt x="1226" y="356"/>
                    <a:pt x="1384" y="356"/>
                  </a:cubicBezTo>
                  <a:close/>
                  <a:moveTo>
                    <a:pt x="1384" y="0"/>
                  </a:moveTo>
                  <a:cubicBezTo>
                    <a:pt x="1147" y="0"/>
                    <a:pt x="989" y="0"/>
                    <a:pt x="791" y="79"/>
                  </a:cubicBezTo>
                  <a:cubicBezTo>
                    <a:pt x="633" y="119"/>
                    <a:pt x="475" y="198"/>
                    <a:pt x="356" y="317"/>
                  </a:cubicBezTo>
                  <a:cubicBezTo>
                    <a:pt x="237" y="435"/>
                    <a:pt x="158" y="593"/>
                    <a:pt x="79" y="752"/>
                  </a:cubicBezTo>
                  <a:cubicBezTo>
                    <a:pt x="0" y="910"/>
                    <a:pt x="0" y="1107"/>
                    <a:pt x="0" y="1345"/>
                  </a:cubicBezTo>
                  <a:cubicBezTo>
                    <a:pt x="0" y="1542"/>
                    <a:pt x="0" y="1740"/>
                    <a:pt x="79" y="1898"/>
                  </a:cubicBezTo>
                  <a:cubicBezTo>
                    <a:pt x="158" y="2056"/>
                    <a:pt x="237" y="2214"/>
                    <a:pt x="356" y="2333"/>
                  </a:cubicBezTo>
                  <a:cubicBezTo>
                    <a:pt x="475" y="2452"/>
                    <a:pt x="633" y="2531"/>
                    <a:pt x="791" y="2610"/>
                  </a:cubicBezTo>
                  <a:cubicBezTo>
                    <a:pt x="949" y="2649"/>
                    <a:pt x="1147" y="2689"/>
                    <a:pt x="1384" y="2689"/>
                  </a:cubicBezTo>
                  <a:cubicBezTo>
                    <a:pt x="1582" y="2689"/>
                    <a:pt x="1740" y="2649"/>
                    <a:pt x="1898" y="2610"/>
                  </a:cubicBezTo>
                  <a:cubicBezTo>
                    <a:pt x="2096" y="2570"/>
                    <a:pt x="2214" y="2491"/>
                    <a:pt x="2333" y="2372"/>
                  </a:cubicBezTo>
                  <a:cubicBezTo>
                    <a:pt x="2491" y="2254"/>
                    <a:pt x="2570" y="2135"/>
                    <a:pt x="2649" y="1977"/>
                  </a:cubicBezTo>
                  <a:cubicBezTo>
                    <a:pt x="2728" y="1819"/>
                    <a:pt x="2768" y="1661"/>
                    <a:pt x="2768" y="1463"/>
                  </a:cubicBezTo>
                  <a:cubicBezTo>
                    <a:pt x="2886" y="1424"/>
                    <a:pt x="3005" y="1384"/>
                    <a:pt x="3084" y="1345"/>
                  </a:cubicBezTo>
                  <a:cubicBezTo>
                    <a:pt x="3163" y="1305"/>
                    <a:pt x="3242" y="1226"/>
                    <a:pt x="3282" y="1186"/>
                  </a:cubicBezTo>
                  <a:cubicBezTo>
                    <a:pt x="3361" y="1107"/>
                    <a:pt x="3400" y="1028"/>
                    <a:pt x="3440" y="949"/>
                  </a:cubicBezTo>
                  <a:cubicBezTo>
                    <a:pt x="3479" y="870"/>
                    <a:pt x="3479" y="791"/>
                    <a:pt x="3479" y="672"/>
                  </a:cubicBezTo>
                  <a:cubicBezTo>
                    <a:pt x="3479" y="593"/>
                    <a:pt x="3479" y="554"/>
                    <a:pt x="3479" y="475"/>
                  </a:cubicBezTo>
                  <a:cubicBezTo>
                    <a:pt x="3479" y="435"/>
                    <a:pt x="3440" y="356"/>
                    <a:pt x="3440" y="317"/>
                  </a:cubicBezTo>
                  <a:lnTo>
                    <a:pt x="3202" y="317"/>
                  </a:lnTo>
                  <a:cubicBezTo>
                    <a:pt x="3202" y="356"/>
                    <a:pt x="3202" y="396"/>
                    <a:pt x="3202" y="435"/>
                  </a:cubicBezTo>
                  <a:cubicBezTo>
                    <a:pt x="3202" y="475"/>
                    <a:pt x="3202" y="514"/>
                    <a:pt x="3202" y="554"/>
                  </a:cubicBezTo>
                  <a:cubicBezTo>
                    <a:pt x="3202" y="593"/>
                    <a:pt x="3202" y="672"/>
                    <a:pt x="3202" y="712"/>
                  </a:cubicBezTo>
                  <a:cubicBezTo>
                    <a:pt x="3163" y="791"/>
                    <a:pt x="3123" y="831"/>
                    <a:pt x="3123" y="870"/>
                  </a:cubicBezTo>
                  <a:cubicBezTo>
                    <a:pt x="3084" y="910"/>
                    <a:pt x="3005" y="949"/>
                    <a:pt x="2965" y="989"/>
                  </a:cubicBezTo>
                  <a:cubicBezTo>
                    <a:pt x="2926" y="1028"/>
                    <a:pt x="2847" y="1068"/>
                    <a:pt x="2768" y="1068"/>
                  </a:cubicBezTo>
                  <a:cubicBezTo>
                    <a:pt x="2728" y="910"/>
                    <a:pt x="2689" y="752"/>
                    <a:pt x="2609" y="633"/>
                  </a:cubicBezTo>
                  <a:cubicBezTo>
                    <a:pt x="2530" y="475"/>
                    <a:pt x="2451" y="356"/>
                    <a:pt x="2333" y="277"/>
                  </a:cubicBezTo>
                  <a:cubicBezTo>
                    <a:pt x="2214" y="159"/>
                    <a:pt x="2056" y="119"/>
                    <a:pt x="1898" y="40"/>
                  </a:cubicBezTo>
                  <a:cubicBezTo>
                    <a:pt x="1740" y="0"/>
                    <a:pt x="1542" y="0"/>
                    <a:pt x="138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639800" y="5011075"/>
              <a:ext cx="7925" cy="23750"/>
            </a:xfrm>
            <a:custGeom>
              <a:rect b="b" l="l" r="r" t="t"/>
              <a:pathLst>
                <a:path extrusionOk="0" h="950" w="317">
                  <a:moveTo>
                    <a:pt x="0" y="0"/>
                  </a:moveTo>
                  <a:lnTo>
                    <a:pt x="0" y="949"/>
                  </a:lnTo>
                  <a:lnTo>
                    <a:pt x="316" y="94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602225" y="4954725"/>
              <a:ext cx="67250" cy="49450"/>
            </a:xfrm>
            <a:custGeom>
              <a:rect b="b" l="l" r="r" t="t"/>
              <a:pathLst>
                <a:path extrusionOk="0" h="1978" w="2690">
                  <a:moveTo>
                    <a:pt x="1819" y="712"/>
                  </a:moveTo>
                  <a:lnTo>
                    <a:pt x="1819" y="1661"/>
                  </a:lnTo>
                  <a:cubicBezTo>
                    <a:pt x="1819" y="1661"/>
                    <a:pt x="1780" y="1661"/>
                    <a:pt x="1780" y="1622"/>
                  </a:cubicBezTo>
                  <a:cubicBezTo>
                    <a:pt x="1740" y="1622"/>
                    <a:pt x="1740" y="1622"/>
                    <a:pt x="1740" y="1582"/>
                  </a:cubicBezTo>
                  <a:cubicBezTo>
                    <a:pt x="1701" y="1582"/>
                    <a:pt x="1701" y="1582"/>
                    <a:pt x="1661" y="1543"/>
                  </a:cubicBezTo>
                  <a:lnTo>
                    <a:pt x="1622" y="1543"/>
                  </a:lnTo>
                  <a:lnTo>
                    <a:pt x="594" y="831"/>
                  </a:lnTo>
                  <a:cubicBezTo>
                    <a:pt x="594" y="831"/>
                    <a:pt x="554" y="792"/>
                    <a:pt x="554" y="792"/>
                  </a:cubicBezTo>
                  <a:cubicBezTo>
                    <a:pt x="515" y="792"/>
                    <a:pt x="515" y="752"/>
                    <a:pt x="475" y="752"/>
                  </a:cubicBezTo>
                  <a:cubicBezTo>
                    <a:pt x="436" y="752"/>
                    <a:pt x="436" y="712"/>
                    <a:pt x="396" y="712"/>
                  </a:cubicBezTo>
                  <a:close/>
                  <a:moveTo>
                    <a:pt x="1819" y="1"/>
                  </a:moveTo>
                  <a:lnTo>
                    <a:pt x="1819" y="357"/>
                  </a:lnTo>
                  <a:lnTo>
                    <a:pt x="1" y="357"/>
                  </a:lnTo>
                  <a:lnTo>
                    <a:pt x="1" y="752"/>
                  </a:lnTo>
                  <a:lnTo>
                    <a:pt x="1819" y="1978"/>
                  </a:lnTo>
                  <a:lnTo>
                    <a:pt x="2096" y="1978"/>
                  </a:lnTo>
                  <a:lnTo>
                    <a:pt x="2096" y="712"/>
                  </a:lnTo>
                  <a:lnTo>
                    <a:pt x="2689" y="712"/>
                  </a:lnTo>
                  <a:lnTo>
                    <a:pt x="2689" y="357"/>
                  </a:lnTo>
                  <a:lnTo>
                    <a:pt x="2096" y="35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601250" y="4901375"/>
              <a:ext cx="68225" cy="45475"/>
            </a:xfrm>
            <a:custGeom>
              <a:rect b="b" l="l" r="r" t="t"/>
              <a:pathLst>
                <a:path extrusionOk="0" h="1819" w="2729">
                  <a:moveTo>
                    <a:pt x="2451" y="0"/>
                  </a:moveTo>
                  <a:lnTo>
                    <a:pt x="2451" y="1423"/>
                  </a:lnTo>
                  <a:cubicBezTo>
                    <a:pt x="2372" y="1384"/>
                    <a:pt x="2293" y="1344"/>
                    <a:pt x="2254" y="1305"/>
                  </a:cubicBezTo>
                  <a:cubicBezTo>
                    <a:pt x="2175" y="1226"/>
                    <a:pt x="2096" y="1186"/>
                    <a:pt x="2056" y="1107"/>
                  </a:cubicBezTo>
                  <a:cubicBezTo>
                    <a:pt x="1977" y="1028"/>
                    <a:pt x="1898" y="949"/>
                    <a:pt x="1858" y="870"/>
                  </a:cubicBezTo>
                  <a:cubicBezTo>
                    <a:pt x="1779" y="791"/>
                    <a:pt x="1700" y="712"/>
                    <a:pt x="1661" y="633"/>
                  </a:cubicBezTo>
                  <a:cubicBezTo>
                    <a:pt x="1582" y="554"/>
                    <a:pt x="1503" y="514"/>
                    <a:pt x="1423" y="435"/>
                  </a:cubicBezTo>
                  <a:cubicBezTo>
                    <a:pt x="1384" y="356"/>
                    <a:pt x="1305" y="277"/>
                    <a:pt x="1226" y="237"/>
                  </a:cubicBezTo>
                  <a:cubicBezTo>
                    <a:pt x="1147" y="198"/>
                    <a:pt x="1068" y="119"/>
                    <a:pt x="989" y="119"/>
                  </a:cubicBezTo>
                  <a:cubicBezTo>
                    <a:pt x="909" y="79"/>
                    <a:pt x="830" y="40"/>
                    <a:pt x="712" y="40"/>
                  </a:cubicBezTo>
                  <a:cubicBezTo>
                    <a:pt x="593" y="40"/>
                    <a:pt x="514" y="79"/>
                    <a:pt x="396" y="119"/>
                  </a:cubicBezTo>
                  <a:cubicBezTo>
                    <a:pt x="316" y="158"/>
                    <a:pt x="237" y="198"/>
                    <a:pt x="158" y="277"/>
                  </a:cubicBezTo>
                  <a:cubicBezTo>
                    <a:pt x="119" y="356"/>
                    <a:pt x="79" y="435"/>
                    <a:pt x="40" y="554"/>
                  </a:cubicBezTo>
                  <a:cubicBezTo>
                    <a:pt x="0" y="633"/>
                    <a:pt x="0" y="751"/>
                    <a:pt x="0" y="909"/>
                  </a:cubicBezTo>
                  <a:cubicBezTo>
                    <a:pt x="0" y="1028"/>
                    <a:pt x="0" y="1147"/>
                    <a:pt x="40" y="1265"/>
                  </a:cubicBezTo>
                  <a:cubicBezTo>
                    <a:pt x="79" y="1384"/>
                    <a:pt x="119" y="1463"/>
                    <a:pt x="198" y="1542"/>
                  </a:cubicBezTo>
                  <a:cubicBezTo>
                    <a:pt x="237" y="1621"/>
                    <a:pt x="316" y="1660"/>
                    <a:pt x="435" y="1700"/>
                  </a:cubicBezTo>
                  <a:cubicBezTo>
                    <a:pt x="514" y="1740"/>
                    <a:pt x="593" y="1779"/>
                    <a:pt x="712" y="1779"/>
                  </a:cubicBezTo>
                  <a:lnTo>
                    <a:pt x="712" y="1423"/>
                  </a:lnTo>
                  <a:cubicBezTo>
                    <a:pt x="633" y="1423"/>
                    <a:pt x="593" y="1423"/>
                    <a:pt x="514" y="1384"/>
                  </a:cubicBezTo>
                  <a:cubicBezTo>
                    <a:pt x="475" y="1344"/>
                    <a:pt x="435" y="1305"/>
                    <a:pt x="396" y="1265"/>
                  </a:cubicBezTo>
                  <a:cubicBezTo>
                    <a:pt x="356" y="1226"/>
                    <a:pt x="316" y="1147"/>
                    <a:pt x="316" y="1107"/>
                  </a:cubicBezTo>
                  <a:cubicBezTo>
                    <a:pt x="277" y="1028"/>
                    <a:pt x="277" y="988"/>
                    <a:pt x="277" y="909"/>
                  </a:cubicBezTo>
                  <a:cubicBezTo>
                    <a:pt x="277" y="830"/>
                    <a:pt x="277" y="751"/>
                    <a:pt x="316" y="712"/>
                  </a:cubicBezTo>
                  <a:cubicBezTo>
                    <a:pt x="316" y="633"/>
                    <a:pt x="356" y="593"/>
                    <a:pt x="396" y="554"/>
                  </a:cubicBezTo>
                  <a:cubicBezTo>
                    <a:pt x="435" y="514"/>
                    <a:pt x="475" y="474"/>
                    <a:pt x="554" y="435"/>
                  </a:cubicBezTo>
                  <a:cubicBezTo>
                    <a:pt x="593" y="435"/>
                    <a:pt x="672" y="395"/>
                    <a:pt x="751" y="395"/>
                  </a:cubicBezTo>
                  <a:cubicBezTo>
                    <a:pt x="830" y="395"/>
                    <a:pt x="949" y="435"/>
                    <a:pt x="1028" y="474"/>
                  </a:cubicBezTo>
                  <a:cubicBezTo>
                    <a:pt x="1107" y="554"/>
                    <a:pt x="1226" y="593"/>
                    <a:pt x="1305" y="672"/>
                  </a:cubicBezTo>
                  <a:cubicBezTo>
                    <a:pt x="1384" y="751"/>
                    <a:pt x="1463" y="870"/>
                    <a:pt x="1542" y="949"/>
                  </a:cubicBezTo>
                  <a:cubicBezTo>
                    <a:pt x="1621" y="1067"/>
                    <a:pt x="1700" y="1186"/>
                    <a:pt x="1779" y="1265"/>
                  </a:cubicBezTo>
                  <a:cubicBezTo>
                    <a:pt x="1898" y="1384"/>
                    <a:pt x="1977" y="1463"/>
                    <a:pt x="2096" y="1581"/>
                  </a:cubicBezTo>
                  <a:cubicBezTo>
                    <a:pt x="2214" y="1660"/>
                    <a:pt x="2333" y="1740"/>
                    <a:pt x="2491" y="1819"/>
                  </a:cubicBezTo>
                  <a:lnTo>
                    <a:pt x="2728" y="1819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601250" y="48074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238"/>
                    <a:pt x="1423" y="277"/>
                    <a:pt x="1423" y="356"/>
                  </a:cubicBezTo>
                  <a:cubicBezTo>
                    <a:pt x="1384" y="396"/>
                    <a:pt x="1344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44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61"/>
                    <a:pt x="949" y="1700"/>
                    <a:pt x="909" y="1740"/>
                  </a:cubicBezTo>
                  <a:cubicBezTo>
                    <a:pt x="830" y="1779"/>
                    <a:pt x="791" y="1819"/>
                    <a:pt x="672" y="1819"/>
                  </a:cubicBezTo>
                  <a:cubicBezTo>
                    <a:pt x="633" y="1819"/>
                    <a:pt x="593" y="1779"/>
                    <a:pt x="514" y="1779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621"/>
                    <a:pt x="316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6" y="791"/>
                    <a:pt x="316" y="712"/>
                    <a:pt x="356" y="633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3" y="475"/>
                    <a:pt x="672" y="435"/>
                  </a:cubicBezTo>
                  <a:lnTo>
                    <a:pt x="593" y="79"/>
                  </a:lnTo>
                  <a:cubicBezTo>
                    <a:pt x="514" y="119"/>
                    <a:pt x="396" y="158"/>
                    <a:pt x="356" y="198"/>
                  </a:cubicBezTo>
                  <a:cubicBezTo>
                    <a:pt x="277" y="238"/>
                    <a:pt x="198" y="317"/>
                    <a:pt x="158" y="396"/>
                  </a:cubicBezTo>
                  <a:cubicBezTo>
                    <a:pt x="79" y="475"/>
                    <a:pt x="40" y="593"/>
                    <a:pt x="40" y="712"/>
                  </a:cubicBezTo>
                  <a:cubicBezTo>
                    <a:pt x="0" y="831"/>
                    <a:pt x="0" y="949"/>
                    <a:pt x="0" y="1147"/>
                  </a:cubicBezTo>
                  <a:cubicBezTo>
                    <a:pt x="0" y="1265"/>
                    <a:pt x="0" y="1424"/>
                    <a:pt x="40" y="1542"/>
                  </a:cubicBezTo>
                  <a:cubicBezTo>
                    <a:pt x="40" y="1661"/>
                    <a:pt x="79" y="1779"/>
                    <a:pt x="158" y="1858"/>
                  </a:cubicBezTo>
                  <a:cubicBezTo>
                    <a:pt x="198" y="1977"/>
                    <a:pt x="277" y="2017"/>
                    <a:pt x="396" y="2096"/>
                  </a:cubicBezTo>
                  <a:cubicBezTo>
                    <a:pt x="475" y="2135"/>
                    <a:pt x="593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6" y="1977"/>
                    <a:pt x="1226" y="1937"/>
                    <a:pt x="1265" y="1858"/>
                  </a:cubicBezTo>
                  <a:cubicBezTo>
                    <a:pt x="1305" y="1779"/>
                    <a:pt x="1344" y="1740"/>
                    <a:pt x="1344" y="1661"/>
                  </a:cubicBezTo>
                  <a:cubicBezTo>
                    <a:pt x="1384" y="1582"/>
                    <a:pt x="1423" y="1503"/>
                    <a:pt x="1423" y="1424"/>
                  </a:cubicBezTo>
                  <a:cubicBezTo>
                    <a:pt x="1463" y="1344"/>
                    <a:pt x="1463" y="1305"/>
                    <a:pt x="1503" y="1226"/>
                  </a:cubicBezTo>
                  <a:cubicBezTo>
                    <a:pt x="1503" y="1068"/>
                    <a:pt x="1542" y="989"/>
                    <a:pt x="1582" y="870"/>
                  </a:cubicBezTo>
                  <a:cubicBezTo>
                    <a:pt x="1582" y="751"/>
                    <a:pt x="1621" y="672"/>
                    <a:pt x="1661" y="593"/>
                  </a:cubicBezTo>
                  <a:cubicBezTo>
                    <a:pt x="1700" y="554"/>
                    <a:pt x="1740" y="475"/>
                    <a:pt x="1779" y="435"/>
                  </a:cubicBezTo>
                  <a:cubicBezTo>
                    <a:pt x="1858" y="396"/>
                    <a:pt x="1937" y="396"/>
                    <a:pt x="2016" y="396"/>
                  </a:cubicBezTo>
                  <a:cubicBezTo>
                    <a:pt x="2096" y="396"/>
                    <a:pt x="2175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33"/>
                    <a:pt x="2451" y="712"/>
                    <a:pt x="2451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79"/>
                    <a:pt x="2254" y="1819"/>
                    <a:pt x="2214" y="1858"/>
                  </a:cubicBezTo>
                  <a:cubicBezTo>
                    <a:pt x="2135" y="1898"/>
                    <a:pt x="2096" y="1898"/>
                    <a:pt x="2016" y="1937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09" y="1937"/>
                  </a:cubicBezTo>
                  <a:cubicBezTo>
                    <a:pt x="2728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8" y="633"/>
                  </a:cubicBezTo>
                  <a:cubicBezTo>
                    <a:pt x="2689" y="514"/>
                    <a:pt x="2609" y="39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602225" y="4745200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1"/>
                  </a:moveTo>
                  <a:lnTo>
                    <a:pt x="1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877975" y="5235425"/>
              <a:ext cx="67225" cy="48450"/>
            </a:xfrm>
            <a:custGeom>
              <a:rect b="b" l="l" r="r" t="t"/>
              <a:pathLst>
                <a:path extrusionOk="0" h="1938" w="2689">
                  <a:moveTo>
                    <a:pt x="1" y="0"/>
                  </a:moveTo>
                  <a:lnTo>
                    <a:pt x="1" y="1938"/>
                  </a:lnTo>
                  <a:lnTo>
                    <a:pt x="2689" y="1938"/>
                  </a:lnTo>
                  <a:lnTo>
                    <a:pt x="2689" y="1582"/>
                  </a:lnTo>
                  <a:lnTo>
                    <a:pt x="1582" y="1582"/>
                  </a:lnTo>
                  <a:lnTo>
                    <a:pt x="1582" y="40"/>
                  </a:lnTo>
                  <a:lnTo>
                    <a:pt x="1305" y="40"/>
                  </a:lnTo>
                  <a:lnTo>
                    <a:pt x="1305" y="1582"/>
                  </a:lnTo>
                  <a:lnTo>
                    <a:pt x="277" y="158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877975" y="5168225"/>
              <a:ext cx="68225" cy="55350"/>
            </a:xfrm>
            <a:custGeom>
              <a:rect b="b" l="l" r="r" t="t"/>
              <a:pathLst>
                <a:path extrusionOk="0" h="2214" w="2729">
                  <a:moveTo>
                    <a:pt x="1" y="0"/>
                  </a:moveTo>
                  <a:lnTo>
                    <a:pt x="1" y="356"/>
                  </a:lnTo>
                  <a:lnTo>
                    <a:pt x="1661" y="356"/>
                  </a:lnTo>
                  <a:cubicBezTo>
                    <a:pt x="1819" y="356"/>
                    <a:pt x="1938" y="356"/>
                    <a:pt x="2017" y="395"/>
                  </a:cubicBezTo>
                  <a:cubicBezTo>
                    <a:pt x="2135" y="435"/>
                    <a:pt x="2215" y="514"/>
                    <a:pt x="2254" y="593"/>
                  </a:cubicBezTo>
                  <a:cubicBezTo>
                    <a:pt x="2333" y="633"/>
                    <a:pt x="2373" y="712"/>
                    <a:pt x="2412" y="830"/>
                  </a:cubicBezTo>
                  <a:cubicBezTo>
                    <a:pt x="2412" y="909"/>
                    <a:pt x="2452" y="1028"/>
                    <a:pt x="2452" y="1107"/>
                  </a:cubicBezTo>
                  <a:cubicBezTo>
                    <a:pt x="2452" y="1226"/>
                    <a:pt x="2412" y="1344"/>
                    <a:pt x="2412" y="1423"/>
                  </a:cubicBezTo>
                  <a:cubicBezTo>
                    <a:pt x="2373" y="1502"/>
                    <a:pt x="2333" y="1581"/>
                    <a:pt x="2254" y="1661"/>
                  </a:cubicBezTo>
                  <a:cubicBezTo>
                    <a:pt x="2215" y="1700"/>
                    <a:pt x="2135" y="1779"/>
                    <a:pt x="2017" y="1819"/>
                  </a:cubicBezTo>
                  <a:cubicBezTo>
                    <a:pt x="1938" y="1819"/>
                    <a:pt x="1819" y="1858"/>
                    <a:pt x="1701" y="1858"/>
                  </a:cubicBezTo>
                  <a:lnTo>
                    <a:pt x="1" y="1858"/>
                  </a:lnTo>
                  <a:lnTo>
                    <a:pt x="1" y="2214"/>
                  </a:lnTo>
                  <a:lnTo>
                    <a:pt x="1701" y="2214"/>
                  </a:lnTo>
                  <a:cubicBezTo>
                    <a:pt x="1898" y="2214"/>
                    <a:pt x="2056" y="2214"/>
                    <a:pt x="2175" y="2135"/>
                  </a:cubicBezTo>
                  <a:cubicBezTo>
                    <a:pt x="2294" y="2095"/>
                    <a:pt x="2412" y="2016"/>
                    <a:pt x="2491" y="1898"/>
                  </a:cubicBezTo>
                  <a:cubicBezTo>
                    <a:pt x="2570" y="1779"/>
                    <a:pt x="2649" y="1661"/>
                    <a:pt x="2689" y="1542"/>
                  </a:cubicBezTo>
                  <a:cubicBezTo>
                    <a:pt x="2728" y="1423"/>
                    <a:pt x="2728" y="1265"/>
                    <a:pt x="2728" y="1107"/>
                  </a:cubicBezTo>
                  <a:cubicBezTo>
                    <a:pt x="2728" y="949"/>
                    <a:pt x="2728" y="830"/>
                    <a:pt x="2689" y="672"/>
                  </a:cubicBezTo>
                  <a:cubicBezTo>
                    <a:pt x="2649" y="554"/>
                    <a:pt x="2570" y="435"/>
                    <a:pt x="2491" y="316"/>
                  </a:cubicBezTo>
                  <a:cubicBezTo>
                    <a:pt x="2412" y="198"/>
                    <a:pt x="2294" y="119"/>
                    <a:pt x="2135" y="79"/>
                  </a:cubicBezTo>
                  <a:cubicBezTo>
                    <a:pt x="2017" y="0"/>
                    <a:pt x="1859" y="0"/>
                    <a:pt x="16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2877975" y="5107925"/>
              <a:ext cx="67225" cy="44500"/>
            </a:xfrm>
            <a:custGeom>
              <a:rect b="b" l="l" r="r" t="t"/>
              <a:pathLst>
                <a:path extrusionOk="0" h="1780" w="2689">
                  <a:moveTo>
                    <a:pt x="2412" y="1"/>
                  </a:moveTo>
                  <a:lnTo>
                    <a:pt x="2412" y="1384"/>
                  </a:lnTo>
                  <a:lnTo>
                    <a:pt x="1" y="1384"/>
                  </a:lnTo>
                  <a:lnTo>
                    <a:pt x="1" y="1780"/>
                  </a:lnTo>
                  <a:lnTo>
                    <a:pt x="2689" y="1780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877975" y="5046650"/>
              <a:ext cx="67225" cy="56350"/>
            </a:xfrm>
            <a:custGeom>
              <a:rect b="b" l="l" r="r" t="t"/>
              <a:pathLst>
                <a:path extrusionOk="0" h="2254" w="2689">
                  <a:moveTo>
                    <a:pt x="1" y="0"/>
                  </a:moveTo>
                  <a:lnTo>
                    <a:pt x="1" y="2254"/>
                  </a:lnTo>
                  <a:lnTo>
                    <a:pt x="277" y="2254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49"/>
                  </a:lnTo>
                  <a:lnTo>
                    <a:pt x="277" y="94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877000" y="4972525"/>
              <a:ext cx="69200" cy="67225"/>
            </a:xfrm>
            <a:custGeom>
              <a:rect b="b" l="l" r="r" t="t"/>
              <a:pathLst>
                <a:path extrusionOk="0" h="2689" w="2768">
                  <a:moveTo>
                    <a:pt x="1384" y="396"/>
                  </a:moveTo>
                  <a:cubicBezTo>
                    <a:pt x="1542" y="396"/>
                    <a:pt x="1661" y="396"/>
                    <a:pt x="1819" y="435"/>
                  </a:cubicBezTo>
                  <a:cubicBezTo>
                    <a:pt x="1937" y="475"/>
                    <a:pt x="2056" y="554"/>
                    <a:pt x="2174" y="633"/>
                  </a:cubicBezTo>
                  <a:cubicBezTo>
                    <a:pt x="2254" y="712"/>
                    <a:pt x="2333" y="791"/>
                    <a:pt x="2412" y="910"/>
                  </a:cubicBezTo>
                  <a:cubicBezTo>
                    <a:pt x="2451" y="1028"/>
                    <a:pt x="2491" y="1186"/>
                    <a:pt x="2491" y="1345"/>
                  </a:cubicBezTo>
                  <a:cubicBezTo>
                    <a:pt x="2491" y="1503"/>
                    <a:pt x="2451" y="1661"/>
                    <a:pt x="2412" y="1779"/>
                  </a:cubicBezTo>
                  <a:cubicBezTo>
                    <a:pt x="2333" y="1898"/>
                    <a:pt x="2254" y="2017"/>
                    <a:pt x="2174" y="2096"/>
                  </a:cubicBezTo>
                  <a:cubicBezTo>
                    <a:pt x="2056" y="2175"/>
                    <a:pt x="1937" y="2214"/>
                    <a:pt x="1819" y="2254"/>
                  </a:cubicBezTo>
                  <a:cubicBezTo>
                    <a:pt x="1700" y="2293"/>
                    <a:pt x="1542" y="2333"/>
                    <a:pt x="1384" y="2333"/>
                  </a:cubicBezTo>
                  <a:cubicBezTo>
                    <a:pt x="1226" y="2333"/>
                    <a:pt x="1068" y="2293"/>
                    <a:pt x="909" y="2254"/>
                  </a:cubicBezTo>
                  <a:cubicBezTo>
                    <a:pt x="791" y="2214"/>
                    <a:pt x="672" y="2175"/>
                    <a:pt x="593" y="2096"/>
                  </a:cubicBezTo>
                  <a:cubicBezTo>
                    <a:pt x="475" y="2017"/>
                    <a:pt x="395" y="1898"/>
                    <a:pt x="356" y="1779"/>
                  </a:cubicBezTo>
                  <a:cubicBezTo>
                    <a:pt x="316" y="1661"/>
                    <a:pt x="277" y="1503"/>
                    <a:pt x="277" y="1345"/>
                  </a:cubicBezTo>
                  <a:cubicBezTo>
                    <a:pt x="277" y="1186"/>
                    <a:pt x="316" y="1068"/>
                    <a:pt x="356" y="949"/>
                  </a:cubicBezTo>
                  <a:cubicBezTo>
                    <a:pt x="395" y="831"/>
                    <a:pt x="475" y="712"/>
                    <a:pt x="593" y="633"/>
                  </a:cubicBezTo>
                  <a:cubicBezTo>
                    <a:pt x="672" y="554"/>
                    <a:pt x="791" y="475"/>
                    <a:pt x="909" y="435"/>
                  </a:cubicBezTo>
                  <a:cubicBezTo>
                    <a:pt x="1068" y="396"/>
                    <a:pt x="1226" y="396"/>
                    <a:pt x="1384" y="396"/>
                  </a:cubicBezTo>
                  <a:close/>
                  <a:moveTo>
                    <a:pt x="1384" y="0"/>
                  </a:moveTo>
                  <a:cubicBezTo>
                    <a:pt x="1147" y="0"/>
                    <a:pt x="988" y="40"/>
                    <a:pt x="791" y="80"/>
                  </a:cubicBezTo>
                  <a:cubicBezTo>
                    <a:pt x="633" y="159"/>
                    <a:pt x="475" y="238"/>
                    <a:pt x="356" y="356"/>
                  </a:cubicBezTo>
                  <a:cubicBezTo>
                    <a:pt x="237" y="475"/>
                    <a:pt x="158" y="593"/>
                    <a:pt x="79" y="791"/>
                  </a:cubicBezTo>
                  <a:cubicBezTo>
                    <a:pt x="0" y="949"/>
                    <a:pt x="0" y="1147"/>
                    <a:pt x="0" y="1345"/>
                  </a:cubicBezTo>
                  <a:cubicBezTo>
                    <a:pt x="0" y="1582"/>
                    <a:pt x="0" y="1779"/>
                    <a:pt x="79" y="1938"/>
                  </a:cubicBezTo>
                  <a:cubicBezTo>
                    <a:pt x="158" y="2096"/>
                    <a:pt x="237" y="2254"/>
                    <a:pt x="356" y="2372"/>
                  </a:cubicBezTo>
                  <a:cubicBezTo>
                    <a:pt x="475" y="2491"/>
                    <a:pt x="633" y="2570"/>
                    <a:pt x="791" y="2610"/>
                  </a:cubicBezTo>
                  <a:cubicBezTo>
                    <a:pt x="949" y="2689"/>
                    <a:pt x="1147" y="2689"/>
                    <a:pt x="1384" y="2689"/>
                  </a:cubicBezTo>
                  <a:cubicBezTo>
                    <a:pt x="1581" y="2689"/>
                    <a:pt x="1779" y="2689"/>
                    <a:pt x="1937" y="2610"/>
                  </a:cubicBezTo>
                  <a:cubicBezTo>
                    <a:pt x="2095" y="2570"/>
                    <a:pt x="2254" y="2491"/>
                    <a:pt x="2372" y="2372"/>
                  </a:cubicBezTo>
                  <a:cubicBezTo>
                    <a:pt x="2491" y="2254"/>
                    <a:pt x="2609" y="2135"/>
                    <a:pt x="2688" y="1938"/>
                  </a:cubicBezTo>
                  <a:cubicBezTo>
                    <a:pt x="2728" y="1779"/>
                    <a:pt x="2767" y="1582"/>
                    <a:pt x="2767" y="1345"/>
                  </a:cubicBezTo>
                  <a:cubicBezTo>
                    <a:pt x="2767" y="1147"/>
                    <a:pt x="2728" y="949"/>
                    <a:pt x="2688" y="791"/>
                  </a:cubicBezTo>
                  <a:cubicBezTo>
                    <a:pt x="2609" y="633"/>
                    <a:pt x="2530" y="475"/>
                    <a:pt x="2412" y="356"/>
                  </a:cubicBezTo>
                  <a:cubicBezTo>
                    <a:pt x="2254" y="238"/>
                    <a:pt x="2135" y="159"/>
                    <a:pt x="1937" y="119"/>
                  </a:cubicBezTo>
                  <a:cubicBezTo>
                    <a:pt x="1779" y="40"/>
                    <a:pt x="1581" y="0"/>
                    <a:pt x="138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877975" y="4904325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356"/>
                  </a:lnTo>
                  <a:lnTo>
                    <a:pt x="1938" y="356"/>
                  </a:lnTo>
                  <a:cubicBezTo>
                    <a:pt x="2017" y="356"/>
                    <a:pt x="2056" y="356"/>
                    <a:pt x="2135" y="317"/>
                  </a:cubicBezTo>
                  <a:lnTo>
                    <a:pt x="2333" y="317"/>
                  </a:lnTo>
                  <a:lnTo>
                    <a:pt x="1" y="1780"/>
                  </a:lnTo>
                  <a:lnTo>
                    <a:pt x="1" y="2215"/>
                  </a:lnTo>
                  <a:lnTo>
                    <a:pt x="2689" y="2215"/>
                  </a:lnTo>
                  <a:lnTo>
                    <a:pt x="2689" y="1898"/>
                  </a:lnTo>
                  <a:lnTo>
                    <a:pt x="396" y="1898"/>
                  </a:lnTo>
                  <a:lnTo>
                    <a:pt x="2689" y="475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877000" y="48074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1" y="119"/>
                    <a:pt x="1542" y="158"/>
                  </a:cubicBezTo>
                  <a:cubicBezTo>
                    <a:pt x="1502" y="238"/>
                    <a:pt x="1423" y="277"/>
                    <a:pt x="1423" y="356"/>
                  </a:cubicBezTo>
                  <a:cubicBezTo>
                    <a:pt x="1384" y="396"/>
                    <a:pt x="1344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44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8" y="1661"/>
                    <a:pt x="949" y="1700"/>
                    <a:pt x="909" y="1740"/>
                  </a:cubicBezTo>
                  <a:cubicBezTo>
                    <a:pt x="830" y="1779"/>
                    <a:pt x="791" y="1819"/>
                    <a:pt x="672" y="1819"/>
                  </a:cubicBezTo>
                  <a:cubicBezTo>
                    <a:pt x="633" y="1819"/>
                    <a:pt x="554" y="1779"/>
                    <a:pt x="514" y="1779"/>
                  </a:cubicBezTo>
                  <a:cubicBezTo>
                    <a:pt x="475" y="1740"/>
                    <a:pt x="435" y="1700"/>
                    <a:pt x="395" y="1661"/>
                  </a:cubicBezTo>
                  <a:cubicBezTo>
                    <a:pt x="356" y="1621"/>
                    <a:pt x="316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6" y="791"/>
                    <a:pt x="316" y="712"/>
                    <a:pt x="356" y="633"/>
                  </a:cubicBezTo>
                  <a:cubicBezTo>
                    <a:pt x="395" y="593"/>
                    <a:pt x="435" y="554"/>
                    <a:pt x="514" y="514"/>
                  </a:cubicBezTo>
                  <a:cubicBezTo>
                    <a:pt x="554" y="475"/>
                    <a:pt x="593" y="475"/>
                    <a:pt x="672" y="435"/>
                  </a:cubicBezTo>
                  <a:lnTo>
                    <a:pt x="593" y="79"/>
                  </a:lnTo>
                  <a:cubicBezTo>
                    <a:pt x="514" y="119"/>
                    <a:pt x="395" y="158"/>
                    <a:pt x="316" y="198"/>
                  </a:cubicBezTo>
                  <a:cubicBezTo>
                    <a:pt x="277" y="238"/>
                    <a:pt x="198" y="317"/>
                    <a:pt x="158" y="396"/>
                  </a:cubicBezTo>
                  <a:cubicBezTo>
                    <a:pt x="79" y="475"/>
                    <a:pt x="40" y="593"/>
                    <a:pt x="40" y="712"/>
                  </a:cubicBezTo>
                  <a:cubicBezTo>
                    <a:pt x="0" y="831"/>
                    <a:pt x="0" y="949"/>
                    <a:pt x="0" y="1147"/>
                  </a:cubicBezTo>
                  <a:cubicBezTo>
                    <a:pt x="0" y="1265"/>
                    <a:pt x="0" y="1424"/>
                    <a:pt x="40" y="1542"/>
                  </a:cubicBezTo>
                  <a:cubicBezTo>
                    <a:pt x="40" y="1661"/>
                    <a:pt x="79" y="1779"/>
                    <a:pt x="158" y="1858"/>
                  </a:cubicBezTo>
                  <a:cubicBezTo>
                    <a:pt x="198" y="1977"/>
                    <a:pt x="277" y="2017"/>
                    <a:pt x="395" y="2096"/>
                  </a:cubicBezTo>
                  <a:cubicBezTo>
                    <a:pt x="475" y="2135"/>
                    <a:pt x="593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6" y="1977"/>
                    <a:pt x="1226" y="1937"/>
                    <a:pt x="1265" y="1858"/>
                  </a:cubicBezTo>
                  <a:cubicBezTo>
                    <a:pt x="1305" y="1779"/>
                    <a:pt x="1344" y="1740"/>
                    <a:pt x="1344" y="1661"/>
                  </a:cubicBezTo>
                  <a:cubicBezTo>
                    <a:pt x="1384" y="1582"/>
                    <a:pt x="1423" y="1503"/>
                    <a:pt x="1423" y="1424"/>
                  </a:cubicBezTo>
                  <a:cubicBezTo>
                    <a:pt x="1463" y="1344"/>
                    <a:pt x="1463" y="1305"/>
                    <a:pt x="1502" y="1226"/>
                  </a:cubicBezTo>
                  <a:cubicBezTo>
                    <a:pt x="1502" y="1068"/>
                    <a:pt x="1542" y="989"/>
                    <a:pt x="1581" y="870"/>
                  </a:cubicBezTo>
                  <a:cubicBezTo>
                    <a:pt x="1581" y="751"/>
                    <a:pt x="1621" y="672"/>
                    <a:pt x="1661" y="593"/>
                  </a:cubicBezTo>
                  <a:cubicBezTo>
                    <a:pt x="1700" y="554"/>
                    <a:pt x="1740" y="475"/>
                    <a:pt x="1779" y="435"/>
                  </a:cubicBezTo>
                  <a:cubicBezTo>
                    <a:pt x="1858" y="396"/>
                    <a:pt x="1937" y="396"/>
                    <a:pt x="2016" y="396"/>
                  </a:cubicBezTo>
                  <a:cubicBezTo>
                    <a:pt x="2095" y="396"/>
                    <a:pt x="2174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33"/>
                    <a:pt x="2451" y="712"/>
                    <a:pt x="2451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79"/>
                    <a:pt x="2254" y="1819"/>
                    <a:pt x="2214" y="1858"/>
                  </a:cubicBezTo>
                  <a:cubicBezTo>
                    <a:pt x="2135" y="1898"/>
                    <a:pt x="2095" y="1898"/>
                    <a:pt x="2016" y="1937"/>
                  </a:cubicBezTo>
                  <a:lnTo>
                    <a:pt x="2095" y="2293"/>
                  </a:lnTo>
                  <a:cubicBezTo>
                    <a:pt x="2333" y="2254"/>
                    <a:pt x="2491" y="2135"/>
                    <a:pt x="2609" y="1937"/>
                  </a:cubicBezTo>
                  <a:cubicBezTo>
                    <a:pt x="2728" y="1740"/>
                    <a:pt x="2767" y="1463"/>
                    <a:pt x="2767" y="1147"/>
                  </a:cubicBezTo>
                  <a:cubicBezTo>
                    <a:pt x="2767" y="949"/>
                    <a:pt x="2767" y="791"/>
                    <a:pt x="2728" y="633"/>
                  </a:cubicBezTo>
                  <a:cubicBezTo>
                    <a:pt x="2688" y="514"/>
                    <a:pt x="2609" y="39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5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877975" y="47452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153725" y="5558600"/>
              <a:ext cx="67225" cy="49450"/>
            </a:xfrm>
            <a:custGeom>
              <a:rect b="b" l="l" r="r" t="t"/>
              <a:pathLst>
                <a:path extrusionOk="0" h="1978" w="2689">
                  <a:moveTo>
                    <a:pt x="1819" y="713"/>
                  </a:moveTo>
                  <a:lnTo>
                    <a:pt x="1819" y="1661"/>
                  </a:lnTo>
                  <a:cubicBezTo>
                    <a:pt x="1819" y="1661"/>
                    <a:pt x="1780" y="1622"/>
                    <a:pt x="1780" y="1622"/>
                  </a:cubicBezTo>
                  <a:cubicBezTo>
                    <a:pt x="1740" y="1622"/>
                    <a:pt x="1740" y="1622"/>
                    <a:pt x="1740" y="1582"/>
                  </a:cubicBezTo>
                  <a:cubicBezTo>
                    <a:pt x="1701" y="1582"/>
                    <a:pt x="1701" y="1582"/>
                    <a:pt x="1661" y="1543"/>
                  </a:cubicBezTo>
                  <a:lnTo>
                    <a:pt x="1621" y="1543"/>
                  </a:lnTo>
                  <a:lnTo>
                    <a:pt x="594" y="831"/>
                  </a:lnTo>
                  <a:cubicBezTo>
                    <a:pt x="594" y="831"/>
                    <a:pt x="554" y="792"/>
                    <a:pt x="554" y="792"/>
                  </a:cubicBezTo>
                  <a:cubicBezTo>
                    <a:pt x="515" y="792"/>
                    <a:pt x="515" y="752"/>
                    <a:pt x="475" y="752"/>
                  </a:cubicBezTo>
                  <a:cubicBezTo>
                    <a:pt x="435" y="752"/>
                    <a:pt x="435" y="713"/>
                    <a:pt x="396" y="713"/>
                  </a:cubicBezTo>
                  <a:close/>
                  <a:moveTo>
                    <a:pt x="1819" y="1"/>
                  </a:moveTo>
                  <a:lnTo>
                    <a:pt x="1819" y="357"/>
                  </a:lnTo>
                  <a:lnTo>
                    <a:pt x="1" y="357"/>
                  </a:lnTo>
                  <a:lnTo>
                    <a:pt x="1" y="752"/>
                  </a:lnTo>
                  <a:lnTo>
                    <a:pt x="1819" y="1978"/>
                  </a:lnTo>
                  <a:lnTo>
                    <a:pt x="2096" y="1978"/>
                  </a:lnTo>
                  <a:lnTo>
                    <a:pt x="2096" y="713"/>
                  </a:lnTo>
                  <a:lnTo>
                    <a:pt x="2689" y="713"/>
                  </a:lnTo>
                  <a:lnTo>
                    <a:pt x="2689" y="357"/>
                  </a:lnTo>
                  <a:lnTo>
                    <a:pt x="2096" y="35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152750" y="5505250"/>
              <a:ext cx="68200" cy="45475"/>
            </a:xfrm>
            <a:custGeom>
              <a:rect b="b" l="l" r="r" t="t"/>
              <a:pathLst>
                <a:path extrusionOk="0" h="1819" w="2728">
                  <a:moveTo>
                    <a:pt x="2451" y="0"/>
                  </a:moveTo>
                  <a:lnTo>
                    <a:pt x="2451" y="1423"/>
                  </a:lnTo>
                  <a:cubicBezTo>
                    <a:pt x="2372" y="1384"/>
                    <a:pt x="2293" y="1344"/>
                    <a:pt x="2253" y="1305"/>
                  </a:cubicBezTo>
                  <a:cubicBezTo>
                    <a:pt x="2174" y="1226"/>
                    <a:pt x="2095" y="1186"/>
                    <a:pt x="2016" y="1107"/>
                  </a:cubicBezTo>
                  <a:cubicBezTo>
                    <a:pt x="1977" y="1028"/>
                    <a:pt x="1898" y="949"/>
                    <a:pt x="1858" y="870"/>
                  </a:cubicBezTo>
                  <a:cubicBezTo>
                    <a:pt x="1779" y="791"/>
                    <a:pt x="1700" y="712"/>
                    <a:pt x="1660" y="633"/>
                  </a:cubicBezTo>
                  <a:cubicBezTo>
                    <a:pt x="1581" y="554"/>
                    <a:pt x="1502" y="474"/>
                    <a:pt x="1423" y="435"/>
                  </a:cubicBezTo>
                  <a:cubicBezTo>
                    <a:pt x="1384" y="356"/>
                    <a:pt x="1305" y="277"/>
                    <a:pt x="1226" y="237"/>
                  </a:cubicBezTo>
                  <a:cubicBezTo>
                    <a:pt x="1147" y="158"/>
                    <a:pt x="1067" y="119"/>
                    <a:pt x="988" y="79"/>
                  </a:cubicBezTo>
                  <a:cubicBezTo>
                    <a:pt x="909" y="79"/>
                    <a:pt x="830" y="40"/>
                    <a:pt x="712" y="40"/>
                  </a:cubicBezTo>
                  <a:cubicBezTo>
                    <a:pt x="593" y="40"/>
                    <a:pt x="514" y="79"/>
                    <a:pt x="395" y="119"/>
                  </a:cubicBezTo>
                  <a:cubicBezTo>
                    <a:pt x="316" y="158"/>
                    <a:pt x="237" y="198"/>
                    <a:pt x="158" y="277"/>
                  </a:cubicBezTo>
                  <a:cubicBezTo>
                    <a:pt x="119" y="356"/>
                    <a:pt x="79" y="435"/>
                    <a:pt x="40" y="554"/>
                  </a:cubicBezTo>
                  <a:cubicBezTo>
                    <a:pt x="0" y="633"/>
                    <a:pt x="0" y="751"/>
                    <a:pt x="0" y="909"/>
                  </a:cubicBezTo>
                  <a:cubicBezTo>
                    <a:pt x="0" y="1028"/>
                    <a:pt x="0" y="1147"/>
                    <a:pt x="40" y="1265"/>
                  </a:cubicBezTo>
                  <a:cubicBezTo>
                    <a:pt x="79" y="1384"/>
                    <a:pt x="119" y="1463"/>
                    <a:pt x="198" y="1542"/>
                  </a:cubicBezTo>
                  <a:cubicBezTo>
                    <a:pt x="237" y="1621"/>
                    <a:pt x="316" y="1660"/>
                    <a:pt x="435" y="1700"/>
                  </a:cubicBezTo>
                  <a:cubicBezTo>
                    <a:pt x="514" y="1740"/>
                    <a:pt x="593" y="1779"/>
                    <a:pt x="712" y="1779"/>
                  </a:cubicBezTo>
                  <a:lnTo>
                    <a:pt x="712" y="1423"/>
                  </a:lnTo>
                  <a:cubicBezTo>
                    <a:pt x="633" y="1423"/>
                    <a:pt x="593" y="1423"/>
                    <a:pt x="514" y="1384"/>
                  </a:cubicBezTo>
                  <a:cubicBezTo>
                    <a:pt x="474" y="1344"/>
                    <a:pt x="435" y="1305"/>
                    <a:pt x="395" y="1265"/>
                  </a:cubicBezTo>
                  <a:cubicBezTo>
                    <a:pt x="356" y="1226"/>
                    <a:pt x="316" y="1147"/>
                    <a:pt x="277" y="1107"/>
                  </a:cubicBezTo>
                  <a:cubicBezTo>
                    <a:pt x="277" y="1028"/>
                    <a:pt x="277" y="988"/>
                    <a:pt x="277" y="909"/>
                  </a:cubicBezTo>
                  <a:cubicBezTo>
                    <a:pt x="277" y="830"/>
                    <a:pt x="277" y="751"/>
                    <a:pt x="316" y="712"/>
                  </a:cubicBezTo>
                  <a:cubicBezTo>
                    <a:pt x="316" y="633"/>
                    <a:pt x="356" y="593"/>
                    <a:pt x="395" y="554"/>
                  </a:cubicBezTo>
                  <a:cubicBezTo>
                    <a:pt x="435" y="514"/>
                    <a:pt x="474" y="474"/>
                    <a:pt x="554" y="435"/>
                  </a:cubicBezTo>
                  <a:cubicBezTo>
                    <a:pt x="593" y="435"/>
                    <a:pt x="672" y="395"/>
                    <a:pt x="751" y="395"/>
                  </a:cubicBezTo>
                  <a:cubicBezTo>
                    <a:pt x="830" y="395"/>
                    <a:pt x="949" y="435"/>
                    <a:pt x="1028" y="474"/>
                  </a:cubicBezTo>
                  <a:cubicBezTo>
                    <a:pt x="1107" y="514"/>
                    <a:pt x="1226" y="593"/>
                    <a:pt x="1305" y="672"/>
                  </a:cubicBezTo>
                  <a:cubicBezTo>
                    <a:pt x="1384" y="751"/>
                    <a:pt x="1463" y="870"/>
                    <a:pt x="1542" y="949"/>
                  </a:cubicBezTo>
                  <a:cubicBezTo>
                    <a:pt x="1621" y="1067"/>
                    <a:pt x="1700" y="1147"/>
                    <a:pt x="1779" y="1265"/>
                  </a:cubicBezTo>
                  <a:cubicBezTo>
                    <a:pt x="1898" y="1384"/>
                    <a:pt x="1977" y="1463"/>
                    <a:pt x="2095" y="1581"/>
                  </a:cubicBezTo>
                  <a:cubicBezTo>
                    <a:pt x="2214" y="1660"/>
                    <a:pt x="2333" y="1740"/>
                    <a:pt x="2491" y="1819"/>
                  </a:cubicBezTo>
                  <a:lnTo>
                    <a:pt x="2728" y="1819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152750" y="5411350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0" y="79"/>
                    <a:pt x="1581" y="119"/>
                    <a:pt x="1542" y="159"/>
                  </a:cubicBezTo>
                  <a:cubicBezTo>
                    <a:pt x="1502" y="198"/>
                    <a:pt x="1423" y="277"/>
                    <a:pt x="1423" y="356"/>
                  </a:cubicBezTo>
                  <a:cubicBezTo>
                    <a:pt x="1384" y="396"/>
                    <a:pt x="1344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45"/>
                  </a:cubicBezTo>
                  <a:cubicBezTo>
                    <a:pt x="1067" y="1424"/>
                    <a:pt x="1067" y="1503"/>
                    <a:pt x="1028" y="1582"/>
                  </a:cubicBezTo>
                  <a:cubicBezTo>
                    <a:pt x="988" y="1661"/>
                    <a:pt x="949" y="1700"/>
                    <a:pt x="909" y="1740"/>
                  </a:cubicBezTo>
                  <a:cubicBezTo>
                    <a:pt x="830" y="1779"/>
                    <a:pt x="791" y="1779"/>
                    <a:pt x="672" y="1779"/>
                  </a:cubicBezTo>
                  <a:lnTo>
                    <a:pt x="514" y="1779"/>
                  </a:lnTo>
                  <a:cubicBezTo>
                    <a:pt x="474" y="1740"/>
                    <a:pt x="435" y="1700"/>
                    <a:pt x="395" y="1661"/>
                  </a:cubicBezTo>
                  <a:cubicBezTo>
                    <a:pt x="356" y="1582"/>
                    <a:pt x="316" y="1542"/>
                    <a:pt x="277" y="1463"/>
                  </a:cubicBezTo>
                  <a:cubicBezTo>
                    <a:pt x="277" y="1345"/>
                    <a:pt x="277" y="1265"/>
                    <a:pt x="277" y="1147"/>
                  </a:cubicBezTo>
                  <a:cubicBezTo>
                    <a:pt x="277" y="1028"/>
                    <a:pt x="277" y="910"/>
                    <a:pt x="277" y="831"/>
                  </a:cubicBezTo>
                  <a:cubicBezTo>
                    <a:pt x="316" y="752"/>
                    <a:pt x="316" y="712"/>
                    <a:pt x="356" y="633"/>
                  </a:cubicBezTo>
                  <a:cubicBezTo>
                    <a:pt x="395" y="593"/>
                    <a:pt x="435" y="554"/>
                    <a:pt x="514" y="514"/>
                  </a:cubicBezTo>
                  <a:cubicBezTo>
                    <a:pt x="554" y="475"/>
                    <a:pt x="593" y="435"/>
                    <a:pt x="672" y="435"/>
                  </a:cubicBezTo>
                  <a:lnTo>
                    <a:pt x="593" y="79"/>
                  </a:lnTo>
                  <a:cubicBezTo>
                    <a:pt x="514" y="119"/>
                    <a:pt x="395" y="159"/>
                    <a:pt x="316" y="198"/>
                  </a:cubicBezTo>
                  <a:cubicBezTo>
                    <a:pt x="277" y="238"/>
                    <a:pt x="198" y="317"/>
                    <a:pt x="158" y="396"/>
                  </a:cubicBezTo>
                  <a:cubicBezTo>
                    <a:pt x="79" y="475"/>
                    <a:pt x="40" y="554"/>
                    <a:pt x="40" y="712"/>
                  </a:cubicBezTo>
                  <a:cubicBezTo>
                    <a:pt x="0" y="831"/>
                    <a:pt x="0" y="949"/>
                    <a:pt x="0" y="1107"/>
                  </a:cubicBezTo>
                  <a:cubicBezTo>
                    <a:pt x="0" y="1265"/>
                    <a:pt x="0" y="1424"/>
                    <a:pt x="40" y="1542"/>
                  </a:cubicBezTo>
                  <a:cubicBezTo>
                    <a:pt x="40" y="1661"/>
                    <a:pt x="79" y="1779"/>
                    <a:pt x="158" y="1858"/>
                  </a:cubicBezTo>
                  <a:cubicBezTo>
                    <a:pt x="198" y="1938"/>
                    <a:pt x="277" y="2017"/>
                    <a:pt x="395" y="2096"/>
                  </a:cubicBezTo>
                  <a:cubicBezTo>
                    <a:pt x="474" y="2135"/>
                    <a:pt x="593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8" y="2096"/>
                    <a:pt x="1067" y="2056"/>
                    <a:pt x="1147" y="2017"/>
                  </a:cubicBezTo>
                  <a:cubicBezTo>
                    <a:pt x="1186" y="1977"/>
                    <a:pt x="1226" y="1898"/>
                    <a:pt x="1265" y="1858"/>
                  </a:cubicBezTo>
                  <a:cubicBezTo>
                    <a:pt x="1305" y="1779"/>
                    <a:pt x="1344" y="1740"/>
                    <a:pt x="1344" y="1661"/>
                  </a:cubicBezTo>
                  <a:cubicBezTo>
                    <a:pt x="1384" y="1582"/>
                    <a:pt x="1423" y="1503"/>
                    <a:pt x="1423" y="1424"/>
                  </a:cubicBezTo>
                  <a:cubicBezTo>
                    <a:pt x="1463" y="1345"/>
                    <a:pt x="1463" y="1265"/>
                    <a:pt x="1502" y="1186"/>
                  </a:cubicBezTo>
                  <a:cubicBezTo>
                    <a:pt x="1502" y="1068"/>
                    <a:pt x="1542" y="989"/>
                    <a:pt x="1581" y="870"/>
                  </a:cubicBezTo>
                  <a:cubicBezTo>
                    <a:pt x="1581" y="752"/>
                    <a:pt x="1621" y="672"/>
                    <a:pt x="1660" y="593"/>
                  </a:cubicBezTo>
                  <a:cubicBezTo>
                    <a:pt x="1700" y="514"/>
                    <a:pt x="1740" y="475"/>
                    <a:pt x="1779" y="435"/>
                  </a:cubicBezTo>
                  <a:cubicBezTo>
                    <a:pt x="1858" y="396"/>
                    <a:pt x="1937" y="356"/>
                    <a:pt x="2016" y="356"/>
                  </a:cubicBezTo>
                  <a:cubicBezTo>
                    <a:pt x="2095" y="356"/>
                    <a:pt x="2174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33"/>
                    <a:pt x="2451" y="712"/>
                    <a:pt x="2451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45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40"/>
                    <a:pt x="2253" y="1819"/>
                    <a:pt x="2214" y="1858"/>
                  </a:cubicBezTo>
                  <a:cubicBezTo>
                    <a:pt x="2135" y="1898"/>
                    <a:pt x="2095" y="1898"/>
                    <a:pt x="2016" y="1938"/>
                  </a:cubicBezTo>
                  <a:lnTo>
                    <a:pt x="2095" y="2293"/>
                  </a:lnTo>
                  <a:cubicBezTo>
                    <a:pt x="2333" y="2214"/>
                    <a:pt x="2491" y="2096"/>
                    <a:pt x="2609" y="1938"/>
                  </a:cubicBezTo>
                  <a:cubicBezTo>
                    <a:pt x="2728" y="1740"/>
                    <a:pt x="2767" y="1463"/>
                    <a:pt x="2767" y="1147"/>
                  </a:cubicBezTo>
                  <a:cubicBezTo>
                    <a:pt x="2767" y="949"/>
                    <a:pt x="2767" y="791"/>
                    <a:pt x="2728" y="633"/>
                  </a:cubicBezTo>
                  <a:cubicBezTo>
                    <a:pt x="2688" y="475"/>
                    <a:pt x="2609" y="35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5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153725" y="5349075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10"/>
                  </a:lnTo>
                  <a:lnTo>
                    <a:pt x="277" y="91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191275" y="5318450"/>
              <a:ext cx="7950" cy="23750"/>
            </a:xfrm>
            <a:custGeom>
              <a:rect b="b" l="l" r="r" t="t"/>
              <a:pathLst>
                <a:path extrusionOk="0" h="950" w="318">
                  <a:moveTo>
                    <a:pt x="1" y="0"/>
                  </a:moveTo>
                  <a:lnTo>
                    <a:pt x="1" y="949"/>
                  </a:lnTo>
                  <a:lnTo>
                    <a:pt x="317" y="94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153725" y="5253225"/>
              <a:ext cx="67225" cy="52400"/>
            </a:xfrm>
            <a:custGeom>
              <a:rect b="b" l="l" r="r" t="t"/>
              <a:pathLst>
                <a:path extrusionOk="0" h="2096" w="2689">
                  <a:moveTo>
                    <a:pt x="791" y="356"/>
                  </a:moveTo>
                  <a:cubicBezTo>
                    <a:pt x="989" y="356"/>
                    <a:pt x="1108" y="435"/>
                    <a:pt x="1226" y="514"/>
                  </a:cubicBezTo>
                  <a:cubicBezTo>
                    <a:pt x="1305" y="633"/>
                    <a:pt x="1345" y="791"/>
                    <a:pt x="1345" y="988"/>
                  </a:cubicBezTo>
                  <a:lnTo>
                    <a:pt x="1345" y="1739"/>
                  </a:lnTo>
                  <a:lnTo>
                    <a:pt x="277" y="1739"/>
                  </a:lnTo>
                  <a:lnTo>
                    <a:pt x="277" y="988"/>
                  </a:lnTo>
                  <a:cubicBezTo>
                    <a:pt x="277" y="791"/>
                    <a:pt x="317" y="633"/>
                    <a:pt x="396" y="514"/>
                  </a:cubicBezTo>
                  <a:cubicBezTo>
                    <a:pt x="515" y="435"/>
                    <a:pt x="633" y="356"/>
                    <a:pt x="791" y="356"/>
                  </a:cubicBezTo>
                  <a:close/>
                  <a:moveTo>
                    <a:pt x="791" y="0"/>
                  </a:moveTo>
                  <a:cubicBezTo>
                    <a:pt x="673" y="0"/>
                    <a:pt x="554" y="0"/>
                    <a:pt x="475" y="40"/>
                  </a:cubicBezTo>
                  <a:cubicBezTo>
                    <a:pt x="356" y="79"/>
                    <a:pt x="277" y="158"/>
                    <a:pt x="198" y="237"/>
                  </a:cubicBezTo>
                  <a:cubicBezTo>
                    <a:pt x="119" y="316"/>
                    <a:pt x="80" y="395"/>
                    <a:pt x="40" y="553"/>
                  </a:cubicBezTo>
                  <a:cubicBezTo>
                    <a:pt x="1" y="672"/>
                    <a:pt x="1" y="791"/>
                    <a:pt x="1" y="949"/>
                  </a:cubicBezTo>
                  <a:lnTo>
                    <a:pt x="1" y="2095"/>
                  </a:lnTo>
                  <a:lnTo>
                    <a:pt x="2689" y="2095"/>
                  </a:lnTo>
                  <a:lnTo>
                    <a:pt x="2689" y="1739"/>
                  </a:lnTo>
                  <a:lnTo>
                    <a:pt x="1661" y="1739"/>
                  </a:lnTo>
                  <a:lnTo>
                    <a:pt x="1661" y="949"/>
                  </a:lnTo>
                  <a:cubicBezTo>
                    <a:pt x="1661" y="791"/>
                    <a:pt x="1621" y="633"/>
                    <a:pt x="1582" y="514"/>
                  </a:cubicBezTo>
                  <a:cubicBezTo>
                    <a:pt x="1542" y="395"/>
                    <a:pt x="1463" y="316"/>
                    <a:pt x="1384" y="237"/>
                  </a:cubicBezTo>
                  <a:cubicBezTo>
                    <a:pt x="1305" y="158"/>
                    <a:pt x="1226" y="79"/>
                    <a:pt x="1147" y="40"/>
                  </a:cubicBezTo>
                  <a:cubicBezTo>
                    <a:pt x="1028" y="0"/>
                    <a:pt x="910" y="0"/>
                    <a:pt x="79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152750" y="5176125"/>
              <a:ext cx="69200" cy="67225"/>
            </a:xfrm>
            <a:custGeom>
              <a:rect b="b" l="l" r="r" t="t"/>
              <a:pathLst>
                <a:path extrusionOk="0" h="2689" w="2768">
                  <a:moveTo>
                    <a:pt x="1384" y="356"/>
                  </a:moveTo>
                  <a:cubicBezTo>
                    <a:pt x="1542" y="356"/>
                    <a:pt x="1660" y="396"/>
                    <a:pt x="1819" y="435"/>
                  </a:cubicBezTo>
                  <a:cubicBezTo>
                    <a:pt x="1937" y="475"/>
                    <a:pt x="2056" y="514"/>
                    <a:pt x="2174" y="593"/>
                  </a:cubicBezTo>
                  <a:cubicBezTo>
                    <a:pt x="2253" y="672"/>
                    <a:pt x="2333" y="791"/>
                    <a:pt x="2412" y="910"/>
                  </a:cubicBezTo>
                  <a:cubicBezTo>
                    <a:pt x="2451" y="1028"/>
                    <a:pt x="2491" y="1186"/>
                    <a:pt x="2491" y="1345"/>
                  </a:cubicBezTo>
                  <a:cubicBezTo>
                    <a:pt x="2491" y="1503"/>
                    <a:pt x="2451" y="1621"/>
                    <a:pt x="2412" y="1740"/>
                  </a:cubicBezTo>
                  <a:cubicBezTo>
                    <a:pt x="2333" y="1898"/>
                    <a:pt x="2253" y="1977"/>
                    <a:pt x="2174" y="2056"/>
                  </a:cubicBezTo>
                  <a:cubicBezTo>
                    <a:pt x="2056" y="2135"/>
                    <a:pt x="1937" y="2214"/>
                    <a:pt x="1819" y="2254"/>
                  </a:cubicBezTo>
                  <a:cubicBezTo>
                    <a:pt x="1700" y="2293"/>
                    <a:pt x="1542" y="2293"/>
                    <a:pt x="1384" y="2293"/>
                  </a:cubicBezTo>
                  <a:cubicBezTo>
                    <a:pt x="1226" y="2293"/>
                    <a:pt x="1067" y="2293"/>
                    <a:pt x="909" y="2254"/>
                  </a:cubicBezTo>
                  <a:cubicBezTo>
                    <a:pt x="791" y="2214"/>
                    <a:pt x="672" y="2135"/>
                    <a:pt x="593" y="2056"/>
                  </a:cubicBezTo>
                  <a:cubicBezTo>
                    <a:pt x="474" y="1977"/>
                    <a:pt x="395" y="1898"/>
                    <a:pt x="356" y="1740"/>
                  </a:cubicBezTo>
                  <a:cubicBezTo>
                    <a:pt x="316" y="1621"/>
                    <a:pt x="277" y="1503"/>
                    <a:pt x="277" y="1345"/>
                  </a:cubicBezTo>
                  <a:cubicBezTo>
                    <a:pt x="277" y="1186"/>
                    <a:pt x="316" y="1028"/>
                    <a:pt x="356" y="910"/>
                  </a:cubicBezTo>
                  <a:cubicBezTo>
                    <a:pt x="395" y="791"/>
                    <a:pt x="474" y="672"/>
                    <a:pt x="593" y="593"/>
                  </a:cubicBezTo>
                  <a:cubicBezTo>
                    <a:pt x="672" y="514"/>
                    <a:pt x="791" y="475"/>
                    <a:pt x="909" y="435"/>
                  </a:cubicBezTo>
                  <a:cubicBezTo>
                    <a:pt x="1067" y="396"/>
                    <a:pt x="1226" y="356"/>
                    <a:pt x="1384" y="356"/>
                  </a:cubicBezTo>
                  <a:close/>
                  <a:moveTo>
                    <a:pt x="1384" y="0"/>
                  </a:moveTo>
                  <a:cubicBezTo>
                    <a:pt x="1147" y="0"/>
                    <a:pt x="988" y="0"/>
                    <a:pt x="791" y="79"/>
                  </a:cubicBezTo>
                  <a:cubicBezTo>
                    <a:pt x="633" y="119"/>
                    <a:pt x="474" y="238"/>
                    <a:pt x="356" y="317"/>
                  </a:cubicBezTo>
                  <a:cubicBezTo>
                    <a:pt x="237" y="435"/>
                    <a:pt x="158" y="593"/>
                    <a:pt x="79" y="752"/>
                  </a:cubicBezTo>
                  <a:cubicBezTo>
                    <a:pt x="0" y="910"/>
                    <a:pt x="0" y="1107"/>
                    <a:pt x="0" y="1345"/>
                  </a:cubicBezTo>
                  <a:cubicBezTo>
                    <a:pt x="0" y="1542"/>
                    <a:pt x="0" y="1740"/>
                    <a:pt x="79" y="1898"/>
                  </a:cubicBezTo>
                  <a:cubicBezTo>
                    <a:pt x="158" y="2096"/>
                    <a:pt x="237" y="2214"/>
                    <a:pt x="356" y="2333"/>
                  </a:cubicBezTo>
                  <a:cubicBezTo>
                    <a:pt x="474" y="2451"/>
                    <a:pt x="633" y="2531"/>
                    <a:pt x="791" y="2610"/>
                  </a:cubicBezTo>
                  <a:cubicBezTo>
                    <a:pt x="949" y="2649"/>
                    <a:pt x="1147" y="2689"/>
                    <a:pt x="1384" y="2689"/>
                  </a:cubicBezTo>
                  <a:cubicBezTo>
                    <a:pt x="1581" y="2689"/>
                    <a:pt x="1779" y="2649"/>
                    <a:pt x="1937" y="2610"/>
                  </a:cubicBezTo>
                  <a:cubicBezTo>
                    <a:pt x="2095" y="2531"/>
                    <a:pt x="2253" y="2451"/>
                    <a:pt x="2372" y="2333"/>
                  </a:cubicBezTo>
                  <a:cubicBezTo>
                    <a:pt x="2491" y="2254"/>
                    <a:pt x="2609" y="2096"/>
                    <a:pt x="2688" y="1938"/>
                  </a:cubicBezTo>
                  <a:cubicBezTo>
                    <a:pt x="2728" y="1740"/>
                    <a:pt x="2767" y="1542"/>
                    <a:pt x="2767" y="1345"/>
                  </a:cubicBezTo>
                  <a:cubicBezTo>
                    <a:pt x="2767" y="1107"/>
                    <a:pt x="2728" y="949"/>
                    <a:pt x="2688" y="752"/>
                  </a:cubicBezTo>
                  <a:cubicBezTo>
                    <a:pt x="2609" y="593"/>
                    <a:pt x="2530" y="475"/>
                    <a:pt x="2412" y="356"/>
                  </a:cubicBezTo>
                  <a:cubicBezTo>
                    <a:pt x="2253" y="238"/>
                    <a:pt x="2135" y="119"/>
                    <a:pt x="1937" y="79"/>
                  </a:cubicBezTo>
                  <a:cubicBezTo>
                    <a:pt x="1779" y="0"/>
                    <a:pt x="1581" y="0"/>
                    <a:pt x="138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153725" y="5103975"/>
              <a:ext cx="67225" cy="59325"/>
            </a:xfrm>
            <a:custGeom>
              <a:rect b="b" l="l" r="r" t="t"/>
              <a:pathLst>
                <a:path extrusionOk="0" h="2373" w="2689">
                  <a:moveTo>
                    <a:pt x="752" y="475"/>
                  </a:moveTo>
                  <a:cubicBezTo>
                    <a:pt x="831" y="475"/>
                    <a:pt x="910" y="514"/>
                    <a:pt x="989" y="514"/>
                  </a:cubicBezTo>
                  <a:cubicBezTo>
                    <a:pt x="1028" y="554"/>
                    <a:pt x="1068" y="593"/>
                    <a:pt x="1147" y="633"/>
                  </a:cubicBezTo>
                  <a:cubicBezTo>
                    <a:pt x="1187" y="673"/>
                    <a:pt x="1226" y="752"/>
                    <a:pt x="1226" y="831"/>
                  </a:cubicBezTo>
                  <a:cubicBezTo>
                    <a:pt x="1266" y="910"/>
                    <a:pt x="1266" y="989"/>
                    <a:pt x="1266" y="1107"/>
                  </a:cubicBezTo>
                  <a:lnTo>
                    <a:pt x="1266" y="1977"/>
                  </a:lnTo>
                  <a:lnTo>
                    <a:pt x="277" y="1977"/>
                  </a:lnTo>
                  <a:lnTo>
                    <a:pt x="277" y="1107"/>
                  </a:lnTo>
                  <a:cubicBezTo>
                    <a:pt x="277" y="1028"/>
                    <a:pt x="277" y="949"/>
                    <a:pt x="317" y="870"/>
                  </a:cubicBezTo>
                  <a:cubicBezTo>
                    <a:pt x="317" y="791"/>
                    <a:pt x="356" y="712"/>
                    <a:pt x="396" y="673"/>
                  </a:cubicBezTo>
                  <a:cubicBezTo>
                    <a:pt x="435" y="593"/>
                    <a:pt x="475" y="554"/>
                    <a:pt x="554" y="514"/>
                  </a:cubicBezTo>
                  <a:cubicBezTo>
                    <a:pt x="594" y="514"/>
                    <a:pt x="673" y="475"/>
                    <a:pt x="752" y="475"/>
                  </a:cubicBezTo>
                  <a:close/>
                  <a:moveTo>
                    <a:pt x="2689" y="0"/>
                  </a:moveTo>
                  <a:lnTo>
                    <a:pt x="1542" y="791"/>
                  </a:lnTo>
                  <a:cubicBezTo>
                    <a:pt x="1503" y="673"/>
                    <a:pt x="1463" y="554"/>
                    <a:pt x="1424" y="475"/>
                  </a:cubicBezTo>
                  <a:cubicBezTo>
                    <a:pt x="1384" y="396"/>
                    <a:pt x="1305" y="317"/>
                    <a:pt x="1226" y="277"/>
                  </a:cubicBezTo>
                  <a:cubicBezTo>
                    <a:pt x="1187" y="238"/>
                    <a:pt x="1108" y="198"/>
                    <a:pt x="1028" y="159"/>
                  </a:cubicBezTo>
                  <a:cubicBezTo>
                    <a:pt x="949" y="119"/>
                    <a:pt x="831" y="119"/>
                    <a:pt x="752" y="119"/>
                  </a:cubicBezTo>
                  <a:cubicBezTo>
                    <a:pt x="633" y="119"/>
                    <a:pt x="515" y="159"/>
                    <a:pt x="435" y="198"/>
                  </a:cubicBezTo>
                  <a:cubicBezTo>
                    <a:pt x="356" y="238"/>
                    <a:pt x="238" y="277"/>
                    <a:pt x="198" y="356"/>
                  </a:cubicBezTo>
                  <a:cubicBezTo>
                    <a:pt x="119" y="435"/>
                    <a:pt x="80" y="554"/>
                    <a:pt x="40" y="673"/>
                  </a:cubicBezTo>
                  <a:cubicBezTo>
                    <a:pt x="1" y="791"/>
                    <a:pt x="1" y="910"/>
                    <a:pt x="1" y="1068"/>
                  </a:cubicBezTo>
                  <a:lnTo>
                    <a:pt x="1" y="2372"/>
                  </a:lnTo>
                  <a:lnTo>
                    <a:pt x="2689" y="2372"/>
                  </a:lnTo>
                  <a:lnTo>
                    <a:pt x="2689" y="1977"/>
                  </a:lnTo>
                  <a:lnTo>
                    <a:pt x="1582" y="1977"/>
                  </a:lnTo>
                  <a:lnTo>
                    <a:pt x="1582" y="1147"/>
                  </a:lnTo>
                  <a:lnTo>
                    <a:pt x="2689" y="435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153725" y="50417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10"/>
                  </a:lnTo>
                  <a:lnTo>
                    <a:pt x="277" y="91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153725" y="4945850"/>
              <a:ext cx="67225" cy="66225"/>
            </a:xfrm>
            <a:custGeom>
              <a:rect b="b" l="l" r="r" t="t"/>
              <a:pathLst>
                <a:path extrusionOk="0" h="2649" w="2689">
                  <a:moveTo>
                    <a:pt x="1621" y="830"/>
                  </a:moveTo>
                  <a:lnTo>
                    <a:pt x="1621" y="1819"/>
                  </a:lnTo>
                  <a:lnTo>
                    <a:pt x="712" y="1463"/>
                  </a:lnTo>
                  <a:cubicBezTo>
                    <a:pt x="673" y="1463"/>
                    <a:pt x="633" y="1463"/>
                    <a:pt x="554" y="1423"/>
                  </a:cubicBezTo>
                  <a:cubicBezTo>
                    <a:pt x="515" y="1423"/>
                    <a:pt x="475" y="1384"/>
                    <a:pt x="435" y="1384"/>
                  </a:cubicBezTo>
                  <a:cubicBezTo>
                    <a:pt x="396" y="1344"/>
                    <a:pt x="356" y="1344"/>
                    <a:pt x="317" y="1344"/>
                  </a:cubicBezTo>
                  <a:cubicBezTo>
                    <a:pt x="277" y="1344"/>
                    <a:pt x="277" y="1305"/>
                    <a:pt x="277" y="1305"/>
                  </a:cubicBezTo>
                  <a:lnTo>
                    <a:pt x="317" y="1305"/>
                  </a:lnTo>
                  <a:cubicBezTo>
                    <a:pt x="356" y="1305"/>
                    <a:pt x="396" y="1265"/>
                    <a:pt x="435" y="1265"/>
                  </a:cubicBezTo>
                  <a:cubicBezTo>
                    <a:pt x="475" y="1265"/>
                    <a:pt x="515" y="1226"/>
                    <a:pt x="554" y="1226"/>
                  </a:cubicBezTo>
                  <a:cubicBezTo>
                    <a:pt x="633" y="1186"/>
                    <a:pt x="673" y="1186"/>
                    <a:pt x="712" y="1147"/>
                  </a:cubicBezTo>
                  <a:lnTo>
                    <a:pt x="1621" y="830"/>
                  </a:lnTo>
                  <a:close/>
                  <a:moveTo>
                    <a:pt x="2689" y="0"/>
                  </a:moveTo>
                  <a:lnTo>
                    <a:pt x="1" y="1107"/>
                  </a:lnTo>
                  <a:lnTo>
                    <a:pt x="1" y="1542"/>
                  </a:lnTo>
                  <a:lnTo>
                    <a:pt x="2689" y="2649"/>
                  </a:lnTo>
                  <a:lnTo>
                    <a:pt x="2689" y="2253"/>
                  </a:lnTo>
                  <a:lnTo>
                    <a:pt x="1898" y="1937"/>
                  </a:lnTo>
                  <a:lnTo>
                    <a:pt x="1898" y="712"/>
                  </a:lnTo>
                  <a:lnTo>
                    <a:pt x="2689" y="395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153725" y="4882575"/>
              <a:ext cx="68225" cy="55375"/>
            </a:xfrm>
            <a:custGeom>
              <a:rect b="b" l="l" r="r" t="t"/>
              <a:pathLst>
                <a:path extrusionOk="0" h="2215" w="2729">
                  <a:moveTo>
                    <a:pt x="1" y="1"/>
                  </a:moveTo>
                  <a:lnTo>
                    <a:pt x="1" y="357"/>
                  </a:lnTo>
                  <a:lnTo>
                    <a:pt x="1661" y="357"/>
                  </a:lnTo>
                  <a:cubicBezTo>
                    <a:pt x="1819" y="357"/>
                    <a:pt x="1938" y="357"/>
                    <a:pt x="2017" y="396"/>
                  </a:cubicBezTo>
                  <a:cubicBezTo>
                    <a:pt x="2135" y="436"/>
                    <a:pt x="2214" y="515"/>
                    <a:pt x="2254" y="594"/>
                  </a:cubicBezTo>
                  <a:cubicBezTo>
                    <a:pt x="2333" y="633"/>
                    <a:pt x="2373" y="752"/>
                    <a:pt x="2412" y="831"/>
                  </a:cubicBezTo>
                  <a:cubicBezTo>
                    <a:pt x="2412" y="910"/>
                    <a:pt x="2452" y="1029"/>
                    <a:pt x="2452" y="1147"/>
                  </a:cubicBezTo>
                  <a:cubicBezTo>
                    <a:pt x="2452" y="1226"/>
                    <a:pt x="2412" y="1345"/>
                    <a:pt x="2412" y="1424"/>
                  </a:cubicBezTo>
                  <a:cubicBezTo>
                    <a:pt x="2373" y="1503"/>
                    <a:pt x="2333" y="1582"/>
                    <a:pt x="2254" y="1661"/>
                  </a:cubicBezTo>
                  <a:cubicBezTo>
                    <a:pt x="2214" y="1740"/>
                    <a:pt x="2135" y="1780"/>
                    <a:pt x="2017" y="1819"/>
                  </a:cubicBezTo>
                  <a:cubicBezTo>
                    <a:pt x="1938" y="1859"/>
                    <a:pt x="1819" y="1859"/>
                    <a:pt x="1701" y="1859"/>
                  </a:cubicBezTo>
                  <a:lnTo>
                    <a:pt x="1" y="1859"/>
                  </a:lnTo>
                  <a:lnTo>
                    <a:pt x="1" y="2215"/>
                  </a:lnTo>
                  <a:lnTo>
                    <a:pt x="1701" y="2215"/>
                  </a:lnTo>
                  <a:cubicBezTo>
                    <a:pt x="1898" y="2215"/>
                    <a:pt x="2056" y="2215"/>
                    <a:pt x="2175" y="2136"/>
                  </a:cubicBezTo>
                  <a:cubicBezTo>
                    <a:pt x="2294" y="2096"/>
                    <a:pt x="2412" y="2017"/>
                    <a:pt x="2491" y="1899"/>
                  </a:cubicBezTo>
                  <a:cubicBezTo>
                    <a:pt x="2570" y="1819"/>
                    <a:pt x="2649" y="1701"/>
                    <a:pt x="2689" y="1543"/>
                  </a:cubicBezTo>
                  <a:cubicBezTo>
                    <a:pt x="2728" y="1424"/>
                    <a:pt x="2728" y="1266"/>
                    <a:pt x="2728" y="1108"/>
                  </a:cubicBezTo>
                  <a:cubicBezTo>
                    <a:pt x="2728" y="950"/>
                    <a:pt x="2728" y="831"/>
                    <a:pt x="2689" y="673"/>
                  </a:cubicBezTo>
                  <a:cubicBezTo>
                    <a:pt x="2649" y="554"/>
                    <a:pt x="2570" y="436"/>
                    <a:pt x="2491" y="317"/>
                  </a:cubicBezTo>
                  <a:cubicBezTo>
                    <a:pt x="2412" y="199"/>
                    <a:pt x="2294" y="120"/>
                    <a:pt x="2135" y="80"/>
                  </a:cubicBezTo>
                  <a:cubicBezTo>
                    <a:pt x="2017" y="1"/>
                    <a:pt x="1859" y="1"/>
                    <a:pt x="16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153725" y="4816375"/>
              <a:ext cx="67225" cy="56350"/>
            </a:xfrm>
            <a:custGeom>
              <a:rect b="b" l="l" r="r" t="t"/>
              <a:pathLst>
                <a:path extrusionOk="0" h="2254" w="2689">
                  <a:moveTo>
                    <a:pt x="1" y="0"/>
                  </a:moveTo>
                  <a:lnTo>
                    <a:pt x="1" y="2254"/>
                  </a:lnTo>
                  <a:lnTo>
                    <a:pt x="277" y="2254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49"/>
                  </a:lnTo>
                  <a:lnTo>
                    <a:pt x="277" y="94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53725" y="4751125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357"/>
                  </a:lnTo>
                  <a:lnTo>
                    <a:pt x="1147" y="357"/>
                  </a:lnTo>
                  <a:lnTo>
                    <a:pt x="1147" y="1819"/>
                  </a:lnTo>
                  <a:lnTo>
                    <a:pt x="1" y="1819"/>
                  </a:lnTo>
                  <a:lnTo>
                    <a:pt x="1" y="2215"/>
                  </a:lnTo>
                  <a:lnTo>
                    <a:pt x="2689" y="2215"/>
                  </a:lnTo>
                  <a:lnTo>
                    <a:pt x="2689" y="1819"/>
                  </a:lnTo>
                  <a:lnTo>
                    <a:pt x="1424" y="1819"/>
                  </a:lnTo>
                  <a:lnTo>
                    <a:pt x="1424" y="357"/>
                  </a:lnTo>
                  <a:lnTo>
                    <a:pt x="2689" y="35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428475" y="4955725"/>
              <a:ext cx="69225" cy="46475"/>
            </a:xfrm>
            <a:custGeom>
              <a:rect b="b" l="l" r="r" t="t"/>
              <a:pathLst>
                <a:path extrusionOk="0" h="1859" w="2769">
                  <a:moveTo>
                    <a:pt x="871" y="435"/>
                  </a:moveTo>
                  <a:cubicBezTo>
                    <a:pt x="910" y="475"/>
                    <a:pt x="989" y="475"/>
                    <a:pt x="1029" y="514"/>
                  </a:cubicBezTo>
                  <a:cubicBezTo>
                    <a:pt x="1068" y="554"/>
                    <a:pt x="1108" y="593"/>
                    <a:pt x="1147" y="672"/>
                  </a:cubicBezTo>
                  <a:cubicBezTo>
                    <a:pt x="1147" y="752"/>
                    <a:pt x="1187" y="831"/>
                    <a:pt x="1187" y="949"/>
                  </a:cubicBezTo>
                  <a:cubicBezTo>
                    <a:pt x="1187" y="1028"/>
                    <a:pt x="1147" y="1107"/>
                    <a:pt x="1147" y="1186"/>
                  </a:cubicBezTo>
                  <a:cubicBezTo>
                    <a:pt x="1108" y="1265"/>
                    <a:pt x="1068" y="1305"/>
                    <a:pt x="1029" y="1345"/>
                  </a:cubicBezTo>
                  <a:cubicBezTo>
                    <a:pt x="989" y="1384"/>
                    <a:pt x="910" y="1424"/>
                    <a:pt x="871" y="1424"/>
                  </a:cubicBezTo>
                  <a:cubicBezTo>
                    <a:pt x="831" y="1424"/>
                    <a:pt x="752" y="1463"/>
                    <a:pt x="713" y="1463"/>
                  </a:cubicBezTo>
                  <a:cubicBezTo>
                    <a:pt x="634" y="1463"/>
                    <a:pt x="554" y="1424"/>
                    <a:pt x="515" y="1424"/>
                  </a:cubicBezTo>
                  <a:cubicBezTo>
                    <a:pt x="475" y="1384"/>
                    <a:pt x="396" y="1384"/>
                    <a:pt x="357" y="1345"/>
                  </a:cubicBezTo>
                  <a:cubicBezTo>
                    <a:pt x="317" y="1305"/>
                    <a:pt x="317" y="1226"/>
                    <a:pt x="278" y="1186"/>
                  </a:cubicBezTo>
                  <a:cubicBezTo>
                    <a:pt x="238" y="1107"/>
                    <a:pt x="238" y="1028"/>
                    <a:pt x="238" y="949"/>
                  </a:cubicBezTo>
                  <a:cubicBezTo>
                    <a:pt x="238" y="831"/>
                    <a:pt x="238" y="752"/>
                    <a:pt x="278" y="712"/>
                  </a:cubicBezTo>
                  <a:cubicBezTo>
                    <a:pt x="317" y="633"/>
                    <a:pt x="317" y="593"/>
                    <a:pt x="357" y="554"/>
                  </a:cubicBezTo>
                  <a:cubicBezTo>
                    <a:pt x="396" y="514"/>
                    <a:pt x="475" y="475"/>
                    <a:pt x="515" y="475"/>
                  </a:cubicBezTo>
                  <a:cubicBezTo>
                    <a:pt x="554" y="435"/>
                    <a:pt x="634" y="435"/>
                    <a:pt x="713" y="435"/>
                  </a:cubicBezTo>
                  <a:close/>
                  <a:moveTo>
                    <a:pt x="1938" y="356"/>
                  </a:moveTo>
                  <a:cubicBezTo>
                    <a:pt x="2057" y="356"/>
                    <a:pt x="2136" y="396"/>
                    <a:pt x="2175" y="396"/>
                  </a:cubicBezTo>
                  <a:cubicBezTo>
                    <a:pt x="2254" y="396"/>
                    <a:pt x="2333" y="435"/>
                    <a:pt x="2373" y="475"/>
                  </a:cubicBezTo>
                  <a:cubicBezTo>
                    <a:pt x="2413" y="514"/>
                    <a:pt x="2452" y="593"/>
                    <a:pt x="2492" y="672"/>
                  </a:cubicBezTo>
                  <a:cubicBezTo>
                    <a:pt x="2492" y="752"/>
                    <a:pt x="2531" y="831"/>
                    <a:pt x="2531" y="949"/>
                  </a:cubicBezTo>
                  <a:cubicBezTo>
                    <a:pt x="2531" y="1028"/>
                    <a:pt x="2492" y="1107"/>
                    <a:pt x="2492" y="1186"/>
                  </a:cubicBezTo>
                  <a:cubicBezTo>
                    <a:pt x="2452" y="1265"/>
                    <a:pt x="2413" y="1345"/>
                    <a:pt x="2373" y="1384"/>
                  </a:cubicBezTo>
                  <a:cubicBezTo>
                    <a:pt x="2333" y="1424"/>
                    <a:pt x="2254" y="1463"/>
                    <a:pt x="2175" y="1463"/>
                  </a:cubicBezTo>
                  <a:cubicBezTo>
                    <a:pt x="2136" y="1503"/>
                    <a:pt x="2057" y="1503"/>
                    <a:pt x="1978" y="1503"/>
                  </a:cubicBezTo>
                  <a:cubicBezTo>
                    <a:pt x="1899" y="1503"/>
                    <a:pt x="1820" y="1503"/>
                    <a:pt x="1780" y="1463"/>
                  </a:cubicBezTo>
                  <a:cubicBezTo>
                    <a:pt x="1701" y="1463"/>
                    <a:pt x="1661" y="1424"/>
                    <a:pt x="1582" y="1384"/>
                  </a:cubicBezTo>
                  <a:cubicBezTo>
                    <a:pt x="1543" y="1345"/>
                    <a:pt x="1503" y="1265"/>
                    <a:pt x="1503" y="1186"/>
                  </a:cubicBezTo>
                  <a:cubicBezTo>
                    <a:pt x="1464" y="1147"/>
                    <a:pt x="1424" y="1028"/>
                    <a:pt x="1424" y="949"/>
                  </a:cubicBezTo>
                  <a:cubicBezTo>
                    <a:pt x="1424" y="831"/>
                    <a:pt x="1464" y="752"/>
                    <a:pt x="1503" y="672"/>
                  </a:cubicBezTo>
                  <a:cubicBezTo>
                    <a:pt x="1503" y="593"/>
                    <a:pt x="1543" y="514"/>
                    <a:pt x="1582" y="475"/>
                  </a:cubicBezTo>
                  <a:cubicBezTo>
                    <a:pt x="1661" y="435"/>
                    <a:pt x="1701" y="396"/>
                    <a:pt x="1780" y="396"/>
                  </a:cubicBezTo>
                  <a:cubicBezTo>
                    <a:pt x="1820" y="396"/>
                    <a:pt x="1899" y="356"/>
                    <a:pt x="1938" y="356"/>
                  </a:cubicBezTo>
                  <a:close/>
                  <a:moveTo>
                    <a:pt x="1978" y="0"/>
                  </a:moveTo>
                  <a:cubicBezTo>
                    <a:pt x="1899" y="0"/>
                    <a:pt x="1780" y="40"/>
                    <a:pt x="1740" y="40"/>
                  </a:cubicBezTo>
                  <a:cubicBezTo>
                    <a:pt x="1661" y="79"/>
                    <a:pt x="1582" y="119"/>
                    <a:pt x="1503" y="159"/>
                  </a:cubicBezTo>
                  <a:cubicBezTo>
                    <a:pt x="1464" y="198"/>
                    <a:pt x="1424" y="277"/>
                    <a:pt x="1385" y="356"/>
                  </a:cubicBezTo>
                  <a:cubicBezTo>
                    <a:pt x="1345" y="396"/>
                    <a:pt x="1345" y="475"/>
                    <a:pt x="1306" y="554"/>
                  </a:cubicBezTo>
                  <a:cubicBezTo>
                    <a:pt x="1306" y="475"/>
                    <a:pt x="1266" y="396"/>
                    <a:pt x="1227" y="356"/>
                  </a:cubicBezTo>
                  <a:cubicBezTo>
                    <a:pt x="1187" y="277"/>
                    <a:pt x="1147" y="238"/>
                    <a:pt x="1068" y="198"/>
                  </a:cubicBezTo>
                  <a:cubicBezTo>
                    <a:pt x="1029" y="159"/>
                    <a:pt x="950" y="119"/>
                    <a:pt x="910" y="119"/>
                  </a:cubicBezTo>
                  <a:cubicBezTo>
                    <a:pt x="831" y="79"/>
                    <a:pt x="752" y="79"/>
                    <a:pt x="673" y="79"/>
                  </a:cubicBezTo>
                  <a:cubicBezTo>
                    <a:pt x="594" y="79"/>
                    <a:pt x="515" y="79"/>
                    <a:pt x="396" y="119"/>
                  </a:cubicBezTo>
                  <a:cubicBezTo>
                    <a:pt x="317" y="159"/>
                    <a:pt x="238" y="198"/>
                    <a:pt x="199" y="277"/>
                  </a:cubicBezTo>
                  <a:cubicBezTo>
                    <a:pt x="120" y="356"/>
                    <a:pt x="80" y="435"/>
                    <a:pt x="41" y="554"/>
                  </a:cubicBezTo>
                  <a:cubicBezTo>
                    <a:pt x="1" y="672"/>
                    <a:pt x="1" y="791"/>
                    <a:pt x="1" y="949"/>
                  </a:cubicBezTo>
                  <a:cubicBezTo>
                    <a:pt x="1" y="1068"/>
                    <a:pt x="1" y="1186"/>
                    <a:pt x="41" y="1305"/>
                  </a:cubicBezTo>
                  <a:cubicBezTo>
                    <a:pt x="80" y="1424"/>
                    <a:pt x="120" y="1503"/>
                    <a:pt x="199" y="1582"/>
                  </a:cubicBezTo>
                  <a:cubicBezTo>
                    <a:pt x="238" y="1661"/>
                    <a:pt x="317" y="1700"/>
                    <a:pt x="396" y="1740"/>
                  </a:cubicBezTo>
                  <a:cubicBezTo>
                    <a:pt x="475" y="1779"/>
                    <a:pt x="594" y="1779"/>
                    <a:pt x="673" y="1779"/>
                  </a:cubicBezTo>
                  <a:lnTo>
                    <a:pt x="910" y="1779"/>
                  </a:lnTo>
                  <a:cubicBezTo>
                    <a:pt x="950" y="1740"/>
                    <a:pt x="1029" y="1700"/>
                    <a:pt x="1068" y="1661"/>
                  </a:cubicBezTo>
                  <a:cubicBezTo>
                    <a:pt x="1147" y="1621"/>
                    <a:pt x="1187" y="1582"/>
                    <a:pt x="1227" y="1542"/>
                  </a:cubicBezTo>
                  <a:cubicBezTo>
                    <a:pt x="1266" y="1463"/>
                    <a:pt x="1306" y="1384"/>
                    <a:pt x="1306" y="1305"/>
                  </a:cubicBezTo>
                  <a:cubicBezTo>
                    <a:pt x="1345" y="1384"/>
                    <a:pt x="1345" y="1463"/>
                    <a:pt x="1385" y="1503"/>
                  </a:cubicBezTo>
                  <a:cubicBezTo>
                    <a:pt x="1424" y="1582"/>
                    <a:pt x="1464" y="1661"/>
                    <a:pt x="1543" y="1700"/>
                  </a:cubicBezTo>
                  <a:cubicBezTo>
                    <a:pt x="1582" y="1740"/>
                    <a:pt x="1661" y="1779"/>
                    <a:pt x="1740" y="1819"/>
                  </a:cubicBezTo>
                  <a:cubicBezTo>
                    <a:pt x="1820" y="1858"/>
                    <a:pt x="1899" y="1858"/>
                    <a:pt x="1978" y="1858"/>
                  </a:cubicBezTo>
                  <a:cubicBezTo>
                    <a:pt x="2096" y="1858"/>
                    <a:pt x="2215" y="1858"/>
                    <a:pt x="2294" y="1819"/>
                  </a:cubicBezTo>
                  <a:cubicBezTo>
                    <a:pt x="2413" y="1779"/>
                    <a:pt x="2492" y="1700"/>
                    <a:pt x="2571" y="1621"/>
                  </a:cubicBezTo>
                  <a:cubicBezTo>
                    <a:pt x="2610" y="1542"/>
                    <a:pt x="2689" y="1463"/>
                    <a:pt x="2729" y="1345"/>
                  </a:cubicBezTo>
                  <a:cubicBezTo>
                    <a:pt x="2768" y="1226"/>
                    <a:pt x="2768" y="1107"/>
                    <a:pt x="2768" y="949"/>
                  </a:cubicBezTo>
                  <a:cubicBezTo>
                    <a:pt x="2768" y="791"/>
                    <a:pt x="2768" y="633"/>
                    <a:pt x="2729" y="514"/>
                  </a:cubicBezTo>
                  <a:cubicBezTo>
                    <a:pt x="2689" y="396"/>
                    <a:pt x="2610" y="317"/>
                    <a:pt x="2571" y="238"/>
                  </a:cubicBezTo>
                  <a:cubicBezTo>
                    <a:pt x="2492" y="159"/>
                    <a:pt x="2413" y="79"/>
                    <a:pt x="2294" y="79"/>
                  </a:cubicBezTo>
                  <a:cubicBezTo>
                    <a:pt x="2215" y="40"/>
                    <a:pt x="2096" y="0"/>
                    <a:pt x="1978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428475" y="4901375"/>
              <a:ext cx="69225" cy="45475"/>
            </a:xfrm>
            <a:custGeom>
              <a:rect b="b" l="l" r="r" t="t"/>
              <a:pathLst>
                <a:path extrusionOk="0" h="1819" w="2769">
                  <a:moveTo>
                    <a:pt x="2136" y="356"/>
                  </a:moveTo>
                  <a:cubicBezTo>
                    <a:pt x="2215" y="395"/>
                    <a:pt x="2294" y="435"/>
                    <a:pt x="2333" y="474"/>
                  </a:cubicBezTo>
                  <a:cubicBezTo>
                    <a:pt x="2373" y="514"/>
                    <a:pt x="2413" y="593"/>
                    <a:pt x="2452" y="633"/>
                  </a:cubicBezTo>
                  <a:cubicBezTo>
                    <a:pt x="2492" y="712"/>
                    <a:pt x="2492" y="791"/>
                    <a:pt x="2492" y="870"/>
                  </a:cubicBezTo>
                  <a:cubicBezTo>
                    <a:pt x="2492" y="949"/>
                    <a:pt x="2492" y="1028"/>
                    <a:pt x="2452" y="1107"/>
                  </a:cubicBezTo>
                  <a:cubicBezTo>
                    <a:pt x="2413" y="1186"/>
                    <a:pt x="2373" y="1226"/>
                    <a:pt x="2294" y="1265"/>
                  </a:cubicBezTo>
                  <a:cubicBezTo>
                    <a:pt x="2215" y="1344"/>
                    <a:pt x="2136" y="1384"/>
                    <a:pt x="2057" y="1384"/>
                  </a:cubicBezTo>
                  <a:cubicBezTo>
                    <a:pt x="1978" y="1423"/>
                    <a:pt x="1899" y="1423"/>
                    <a:pt x="1780" y="1423"/>
                  </a:cubicBezTo>
                  <a:cubicBezTo>
                    <a:pt x="1701" y="1423"/>
                    <a:pt x="1622" y="1423"/>
                    <a:pt x="1543" y="1384"/>
                  </a:cubicBezTo>
                  <a:cubicBezTo>
                    <a:pt x="1464" y="1344"/>
                    <a:pt x="1424" y="1305"/>
                    <a:pt x="1385" y="1265"/>
                  </a:cubicBezTo>
                  <a:cubicBezTo>
                    <a:pt x="1345" y="1186"/>
                    <a:pt x="1306" y="1147"/>
                    <a:pt x="1266" y="1067"/>
                  </a:cubicBezTo>
                  <a:cubicBezTo>
                    <a:pt x="1266" y="1028"/>
                    <a:pt x="1266" y="949"/>
                    <a:pt x="1266" y="870"/>
                  </a:cubicBezTo>
                  <a:cubicBezTo>
                    <a:pt x="1266" y="791"/>
                    <a:pt x="1266" y="712"/>
                    <a:pt x="1306" y="633"/>
                  </a:cubicBezTo>
                  <a:cubicBezTo>
                    <a:pt x="1306" y="593"/>
                    <a:pt x="1385" y="514"/>
                    <a:pt x="1424" y="474"/>
                  </a:cubicBezTo>
                  <a:cubicBezTo>
                    <a:pt x="1464" y="435"/>
                    <a:pt x="1543" y="395"/>
                    <a:pt x="1622" y="356"/>
                  </a:cubicBezTo>
                  <a:close/>
                  <a:moveTo>
                    <a:pt x="1859" y="0"/>
                  </a:moveTo>
                  <a:cubicBezTo>
                    <a:pt x="1701" y="0"/>
                    <a:pt x="1582" y="0"/>
                    <a:pt x="1503" y="40"/>
                  </a:cubicBezTo>
                  <a:cubicBezTo>
                    <a:pt x="1385" y="79"/>
                    <a:pt x="1306" y="119"/>
                    <a:pt x="1227" y="198"/>
                  </a:cubicBezTo>
                  <a:cubicBezTo>
                    <a:pt x="1147" y="277"/>
                    <a:pt x="1068" y="356"/>
                    <a:pt x="1029" y="474"/>
                  </a:cubicBezTo>
                  <a:cubicBezTo>
                    <a:pt x="989" y="554"/>
                    <a:pt x="989" y="672"/>
                    <a:pt x="989" y="791"/>
                  </a:cubicBezTo>
                  <a:cubicBezTo>
                    <a:pt x="989" y="949"/>
                    <a:pt x="1029" y="1067"/>
                    <a:pt x="1068" y="1186"/>
                  </a:cubicBezTo>
                  <a:cubicBezTo>
                    <a:pt x="1147" y="1305"/>
                    <a:pt x="1227" y="1384"/>
                    <a:pt x="1345" y="1463"/>
                  </a:cubicBezTo>
                  <a:cubicBezTo>
                    <a:pt x="1147" y="1463"/>
                    <a:pt x="989" y="1463"/>
                    <a:pt x="871" y="1423"/>
                  </a:cubicBezTo>
                  <a:cubicBezTo>
                    <a:pt x="752" y="1384"/>
                    <a:pt x="634" y="1344"/>
                    <a:pt x="515" y="1305"/>
                  </a:cubicBezTo>
                  <a:cubicBezTo>
                    <a:pt x="436" y="1226"/>
                    <a:pt x="396" y="1186"/>
                    <a:pt x="317" y="1107"/>
                  </a:cubicBezTo>
                  <a:cubicBezTo>
                    <a:pt x="278" y="1028"/>
                    <a:pt x="278" y="949"/>
                    <a:pt x="278" y="830"/>
                  </a:cubicBezTo>
                  <a:cubicBezTo>
                    <a:pt x="278" y="751"/>
                    <a:pt x="278" y="633"/>
                    <a:pt x="357" y="554"/>
                  </a:cubicBezTo>
                  <a:cubicBezTo>
                    <a:pt x="396" y="474"/>
                    <a:pt x="475" y="435"/>
                    <a:pt x="594" y="395"/>
                  </a:cubicBezTo>
                  <a:lnTo>
                    <a:pt x="554" y="79"/>
                  </a:lnTo>
                  <a:cubicBezTo>
                    <a:pt x="436" y="79"/>
                    <a:pt x="357" y="119"/>
                    <a:pt x="278" y="198"/>
                  </a:cubicBezTo>
                  <a:cubicBezTo>
                    <a:pt x="199" y="237"/>
                    <a:pt x="159" y="277"/>
                    <a:pt x="120" y="356"/>
                  </a:cubicBezTo>
                  <a:cubicBezTo>
                    <a:pt x="80" y="435"/>
                    <a:pt x="41" y="474"/>
                    <a:pt x="1" y="593"/>
                  </a:cubicBezTo>
                  <a:cubicBezTo>
                    <a:pt x="1" y="672"/>
                    <a:pt x="1" y="751"/>
                    <a:pt x="1" y="830"/>
                  </a:cubicBezTo>
                  <a:cubicBezTo>
                    <a:pt x="1" y="988"/>
                    <a:pt x="1" y="1107"/>
                    <a:pt x="80" y="1226"/>
                  </a:cubicBezTo>
                  <a:cubicBezTo>
                    <a:pt x="120" y="1384"/>
                    <a:pt x="238" y="1463"/>
                    <a:pt x="357" y="1542"/>
                  </a:cubicBezTo>
                  <a:cubicBezTo>
                    <a:pt x="475" y="1621"/>
                    <a:pt x="634" y="1700"/>
                    <a:pt x="792" y="1740"/>
                  </a:cubicBezTo>
                  <a:cubicBezTo>
                    <a:pt x="989" y="1779"/>
                    <a:pt x="1187" y="1819"/>
                    <a:pt x="1464" y="1819"/>
                  </a:cubicBezTo>
                  <a:cubicBezTo>
                    <a:pt x="1661" y="1819"/>
                    <a:pt x="1859" y="1779"/>
                    <a:pt x="2017" y="1740"/>
                  </a:cubicBezTo>
                  <a:cubicBezTo>
                    <a:pt x="2175" y="1700"/>
                    <a:pt x="2333" y="1660"/>
                    <a:pt x="2413" y="1581"/>
                  </a:cubicBezTo>
                  <a:cubicBezTo>
                    <a:pt x="2531" y="1502"/>
                    <a:pt x="2650" y="1384"/>
                    <a:pt x="2689" y="1265"/>
                  </a:cubicBezTo>
                  <a:cubicBezTo>
                    <a:pt x="2768" y="1147"/>
                    <a:pt x="2768" y="1028"/>
                    <a:pt x="2768" y="870"/>
                  </a:cubicBezTo>
                  <a:cubicBezTo>
                    <a:pt x="2768" y="712"/>
                    <a:pt x="2768" y="593"/>
                    <a:pt x="2729" y="474"/>
                  </a:cubicBezTo>
                  <a:cubicBezTo>
                    <a:pt x="2650" y="356"/>
                    <a:pt x="2610" y="277"/>
                    <a:pt x="2531" y="198"/>
                  </a:cubicBezTo>
                  <a:cubicBezTo>
                    <a:pt x="2452" y="119"/>
                    <a:pt x="2333" y="79"/>
                    <a:pt x="2215" y="40"/>
                  </a:cubicBezTo>
                  <a:cubicBezTo>
                    <a:pt x="2096" y="0"/>
                    <a:pt x="1978" y="0"/>
                    <a:pt x="1859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428475" y="4807475"/>
              <a:ext cx="69225" cy="57350"/>
            </a:xfrm>
            <a:custGeom>
              <a:rect b="b" l="l" r="r" t="t"/>
              <a:pathLst>
                <a:path extrusionOk="0" h="2294" w="2769">
                  <a:moveTo>
                    <a:pt x="1978" y="0"/>
                  </a:moveTo>
                  <a:cubicBezTo>
                    <a:pt x="1899" y="0"/>
                    <a:pt x="1820" y="40"/>
                    <a:pt x="1740" y="40"/>
                  </a:cubicBezTo>
                  <a:cubicBezTo>
                    <a:pt x="1661" y="79"/>
                    <a:pt x="1582" y="119"/>
                    <a:pt x="1543" y="158"/>
                  </a:cubicBezTo>
                  <a:cubicBezTo>
                    <a:pt x="1503" y="238"/>
                    <a:pt x="1424" y="277"/>
                    <a:pt x="1424" y="356"/>
                  </a:cubicBezTo>
                  <a:cubicBezTo>
                    <a:pt x="1385" y="396"/>
                    <a:pt x="1345" y="475"/>
                    <a:pt x="1306" y="554"/>
                  </a:cubicBezTo>
                  <a:cubicBezTo>
                    <a:pt x="1266" y="633"/>
                    <a:pt x="1266" y="712"/>
                    <a:pt x="1227" y="791"/>
                  </a:cubicBezTo>
                  <a:cubicBezTo>
                    <a:pt x="1227" y="870"/>
                    <a:pt x="1187" y="949"/>
                    <a:pt x="1187" y="1028"/>
                  </a:cubicBezTo>
                  <a:cubicBezTo>
                    <a:pt x="1147" y="1147"/>
                    <a:pt x="1147" y="1226"/>
                    <a:pt x="1108" y="1344"/>
                  </a:cubicBezTo>
                  <a:cubicBezTo>
                    <a:pt x="1068" y="1424"/>
                    <a:pt x="1068" y="1503"/>
                    <a:pt x="1029" y="1582"/>
                  </a:cubicBezTo>
                  <a:cubicBezTo>
                    <a:pt x="989" y="1661"/>
                    <a:pt x="950" y="1700"/>
                    <a:pt x="910" y="1740"/>
                  </a:cubicBezTo>
                  <a:cubicBezTo>
                    <a:pt x="831" y="1779"/>
                    <a:pt x="792" y="1819"/>
                    <a:pt x="673" y="1819"/>
                  </a:cubicBezTo>
                  <a:cubicBezTo>
                    <a:pt x="634" y="1819"/>
                    <a:pt x="594" y="1779"/>
                    <a:pt x="515" y="1779"/>
                  </a:cubicBezTo>
                  <a:cubicBezTo>
                    <a:pt x="475" y="1740"/>
                    <a:pt x="436" y="1700"/>
                    <a:pt x="396" y="1661"/>
                  </a:cubicBezTo>
                  <a:cubicBezTo>
                    <a:pt x="357" y="1621"/>
                    <a:pt x="317" y="1542"/>
                    <a:pt x="278" y="1463"/>
                  </a:cubicBezTo>
                  <a:cubicBezTo>
                    <a:pt x="278" y="1384"/>
                    <a:pt x="278" y="1265"/>
                    <a:pt x="278" y="1147"/>
                  </a:cubicBezTo>
                  <a:cubicBezTo>
                    <a:pt x="278" y="1028"/>
                    <a:pt x="278" y="949"/>
                    <a:pt x="278" y="870"/>
                  </a:cubicBezTo>
                  <a:cubicBezTo>
                    <a:pt x="317" y="791"/>
                    <a:pt x="317" y="712"/>
                    <a:pt x="357" y="633"/>
                  </a:cubicBezTo>
                  <a:cubicBezTo>
                    <a:pt x="396" y="593"/>
                    <a:pt x="436" y="554"/>
                    <a:pt x="515" y="514"/>
                  </a:cubicBezTo>
                  <a:cubicBezTo>
                    <a:pt x="554" y="475"/>
                    <a:pt x="594" y="475"/>
                    <a:pt x="673" y="435"/>
                  </a:cubicBezTo>
                  <a:lnTo>
                    <a:pt x="594" y="79"/>
                  </a:lnTo>
                  <a:cubicBezTo>
                    <a:pt x="515" y="119"/>
                    <a:pt x="396" y="158"/>
                    <a:pt x="357" y="198"/>
                  </a:cubicBezTo>
                  <a:cubicBezTo>
                    <a:pt x="278" y="238"/>
                    <a:pt x="199" y="317"/>
                    <a:pt x="159" y="396"/>
                  </a:cubicBezTo>
                  <a:cubicBezTo>
                    <a:pt x="80" y="475"/>
                    <a:pt x="41" y="593"/>
                    <a:pt x="41" y="712"/>
                  </a:cubicBezTo>
                  <a:cubicBezTo>
                    <a:pt x="1" y="831"/>
                    <a:pt x="1" y="949"/>
                    <a:pt x="1" y="1147"/>
                  </a:cubicBezTo>
                  <a:cubicBezTo>
                    <a:pt x="1" y="1265"/>
                    <a:pt x="1" y="1424"/>
                    <a:pt x="41" y="1542"/>
                  </a:cubicBezTo>
                  <a:cubicBezTo>
                    <a:pt x="41" y="1661"/>
                    <a:pt x="80" y="1779"/>
                    <a:pt x="159" y="1858"/>
                  </a:cubicBezTo>
                  <a:cubicBezTo>
                    <a:pt x="199" y="1977"/>
                    <a:pt x="278" y="2017"/>
                    <a:pt x="396" y="2096"/>
                  </a:cubicBezTo>
                  <a:cubicBezTo>
                    <a:pt x="475" y="2135"/>
                    <a:pt x="594" y="2175"/>
                    <a:pt x="713" y="2175"/>
                  </a:cubicBezTo>
                  <a:cubicBezTo>
                    <a:pt x="792" y="2175"/>
                    <a:pt x="871" y="2135"/>
                    <a:pt x="950" y="2135"/>
                  </a:cubicBezTo>
                  <a:cubicBezTo>
                    <a:pt x="1029" y="2096"/>
                    <a:pt x="1068" y="2056"/>
                    <a:pt x="1147" y="2017"/>
                  </a:cubicBezTo>
                  <a:cubicBezTo>
                    <a:pt x="1187" y="1977"/>
                    <a:pt x="1227" y="1937"/>
                    <a:pt x="1266" y="1858"/>
                  </a:cubicBezTo>
                  <a:cubicBezTo>
                    <a:pt x="1306" y="1779"/>
                    <a:pt x="1345" y="1740"/>
                    <a:pt x="1345" y="1661"/>
                  </a:cubicBezTo>
                  <a:cubicBezTo>
                    <a:pt x="1385" y="1582"/>
                    <a:pt x="1424" y="1503"/>
                    <a:pt x="1424" y="1424"/>
                  </a:cubicBezTo>
                  <a:cubicBezTo>
                    <a:pt x="1464" y="1344"/>
                    <a:pt x="1464" y="1305"/>
                    <a:pt x="1503" y="1226"/>
                  </a:cubicBezTo>
                  <a:cubicBezTo>
                    <a:pt x="1503" y="1068"/>
                    <a:pt x="1543" y="989"/>
                    <a:pt x="1582" y="870"/>
                  </a:cubicBezTo>
                  <a:cubicBezTo>
                    <a:pt x="1582" y="751"/>
                    <a:pt x="1622" y="672"/>
                    <a:pt x="1661" y="593"/>
                  </a:cubicBezTo>
                  <a:cubicBezTo>
                    <a:pt x="1701" y="554"/>
                    <a:pt x="1740" y="475"/>
                    <a:pt x="1780" y="435"/>
                  </a:cubicBezTo>
                  <a:cubicBezTo>
                    <a:pt x="1859" y="396"/>
                    <a:pt x="1938" y="396"/>
                    <a:pt x="2017" y="396"/>
                  </a:cubicBezTo>
                  <a:cubicBezTo>
                    <a:pt x="2096" y="396"/>
                    <a:pt x="2175" y="396"/>
                    <a:pt x="2215" y="435"/>
                  </a:cubicBezTo>
                  <a:cubicBezTo>
                    <a:pt x="2294" y="475"/>
                    <a:pt x="2333" y="514"/>
                    <a:pt x="2373" y="593"/>
                  </a:cubicBezTo>
                  <a:cubicBezTo>
                    <a:pt x="2413" y="633"/>
                    <a:pt x="2452" y="712"/>
                    <a:pt x="2452" y="831"/>
                  </a:cubicBezTo>
                  <a:cubicBezTo>
                    <a:pt x="2492" y="910"/>
                    <a:pt x="2492" y="1028"/>
                    <a:pt x="2492" y="1107"/>
                  </a:cubicBezTo>
                  <a:cubicBezTo>
                    <a:pt x="2492" y="1265"/>
                    <a:pt x="2492" y="1384"/>
                    <a:pt x="2452" y="1463"/>
                  </a:cubicBezTo>
                  <a:cubicBezTo>
                    <a:pt x="2452" y="1542"/>
                    <a:pt x="2413" y="1621"/>
                    <a:pt x="2373" y="1700"/>
                  </a:cubicBezTo>
                  <a:cubicBezTo>
                    <a:pt x="2333" y="1779"/>
                    <a:pt x="2254" y="1819"/>
                    <a:pt x="2215" y="1858"/>
                  </a:cubicBezTo>
                  <a:cubicBezTo>
                    <a:pt x="2136" y="1898"/>
                    <a:pt x="2096" y="1898"/>
                    <a:pt x="2017" y="1937"/>
                  </a:cubicBezTo>
                  <a:lnTo>
                    <a:pt x="2096" y="2293"/>
                  </a:lnTo>
                  <a:cubicBezTo>
                    <a:pt x="2333" y="2254"/>
                    <a:pt x="2492" y="2135"/>
                    <a:pt x="2610" y="1937"/>
                  </a:cubicBezTo>
                  <a:cubicBezTo>
                    <a:pt x="2729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9" y="633"/>
                  </a:cubicBezTo>
                  <a:cubicBezTo>
                    <a:pt x="2689" y="514"/>
                    <a:pt x="2610" y="396"/>
                    <a:pt x="2571" y="277"/>
                  </a:cubicBezTo>
                  <a:cubicBezTo>
                    <a:pt x="2492" y="198"/>
                    <a:pt x="2413" y="119"/>
                    <a:pt x="2294" y="79"/>
                  </a:cubicBezTo>
                  <a:cubicBezTo>
                    <a:pt x="2215" y="40"/>
                    <a:pt x="2096" y="0"/>
                    <a:pt x="1978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429475" y="47452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705225" y="5543775"/>
              <a:ext cx="68225" cy="46475"/>
            </a:xfrm>
            <a:custGeom>
              <a:rect b="b" l="l" r="r" t="t"/>
              <a:pathLst>
                <a:path extrusionOk="0" h="1859" w="2729">
                  <a:moveTo>
                    <a:pt x="1819" y="1"/>
                  </a:moveTo>
                  <a:cubicBezTo>
                    <a:pt x="1700" y="1"/>
                    <a:pt x="1582" y="1"/>
                    <a:pt x="1463" y="40"/>
                  </a:cubicBezTo>
                  <a:cubicBezTo>
                    <a:pt x="1384" y="80"/>
                    <a:pt x="1266" y="159"/>
                    <a:pt x="1186" y="238"/>
                  </a:cubicBezTo>
                  <a:cubicBezTo>
                    <a:pt x="1147" y="278"/>
                    <a:pt x="1068" y="396"/>
                    <a:pt x="1028" y="515"/>
                  </a:cubicBezTo>
                  <a:cubicBezTo>
                    <a:pt x="989" y="594"/>
                    <a:pt x="949" y="713"/>
                    <a:pt x="949" y="871"/>
                  </a:cubicBezTo>
                  <a:cubicBezTo>
                    <a:pt x="949" y="989"/>
                    <a:pt x="989" y="1108"/>
                    <a:pt x="1028" y="1187"/>
                  </a:cubicBezTo>
                  <a:cubicBezTo>
                    <a:pt x="1068" y="1266"/>
                    <a:pt x="1107" y="1345"/>
                    <a:pt x="1147" y="1424"/>
                  </a:cubicBezTo>
                  <a:lnTo>
                    <a:pt x="277" y="1385"/>
                  </a:lnTo>
                  <a:lnTo>
                    <a:pt x="277" y="159"/>
                  </a:lnTo>
                  <a:lnTo>
                    <a:pt x="0" y="159"/>
                  </a:lnTo>
                  <a:lnTo>
                    <a:pt x="0" y="1701"/>
                  </a:lnTo>
                  <a:lnTo>
                    <a:pt x="1463" y="1780"/>
                  </a:lnTo>
                  <a:lnTo>
                    <a:pt x="1463" y="1424"/>
                  </a:lnTo>
                  <a:cubicBezTo>
                    <a:pt x="1424" y="1424"/>
                    <a:pt x="1384" y="1385"/>
                    <a:pt x="1384" y="1345"/>
                  </a:cubicBezTo>
                  <a:cubicBezTo>
                    <a:pt x="1345" y="1306"/>
                    <a:pt x="1345" y="1266"/>
                    <a:pt x="1305" y="1226"/>
                  </a:cubicBezTo>
                  <a:cubicBezTo>
                    <a:pt x="1305" y="1187"/>
                    <a:pt x="1266" y="1147"/>
                    <a:pt x="1266" y="1108"/>
                  </a:cubicBezTo>
                  <a:cubicBezTo>
                    <a:pt x="1266" y="1029"/>
                    <a:pt x="1266" y="989"/>
                    <a:pt x="1266" y="950"/>
                  </a:cubicBezTo>
                  <a:cubicBezTo>
                    <a:pt x="1266" y="831"/>
                    <a:pt x="1266" y="752"/>
                    <a:pt x="1305" y="673"/>
                  </a:cubicBezTo>
                  <a:cubicBezTo>
                    <a:pt x="1305" y="594"/>
                    <a:pt x="1345" y="554"/>
                    <a:pt x="1424" y="515"/>
                  </a:cubicBezTo>
                  <a:cubicBezTo>
                    <a:pt x="1463" y="436"/>
                    <a:pt x="1542" y="396"/>
                    <a:pt x="1582" y="396"/>
                  </a:cubicBezTo>
                  <a:cubicBezTo>
                    <a:pt x="1661" y="357"/>
                    <a:pt x="1740" y="357"/>
                    <a:pt x="1819" y="357"/>
                  </a:cubicBezTo>
                  <a:cubicBezTo>
                    <a:pt x="1938" y="357"/>
                    <a:pt x="2017" y="357"/>
                    <a:pt x="2096" y="396"/>
                  </a:cubicBezTo>
                  <a:cubicBezTo>
                    <a:pt x="2175" y="396"/>
                    <a:pt x="2254" y="436"/>
                    <a:pt x="2293" y="515"/>
                  </a:cubicBezTo>
                  <a:cubicBezTo>
                    <a:pt x="2333" y="554"/>
                    <a:pt x="2372" y="633"/>
                    <a:pt x="2412" y="713"/>
                  </a:cubicBezTo>
                  <a:cubicBezTo>
                    <a:pt x="2452" y="752"/>
                    <a:pt x="2452" y="831"/>
                    <a:pt x="2452" y="950"/>
                  </a:cubicBezTo>
                  <a:cubicBezTo>
                    <a:pt x="2452" y="1029"/>
                    <a:pt x="2452" y="1108"/>
                    <a:pt x="2412" y="1187"/>
                  </a:cubicBezTo>
                  <a:cubicBezTo>
                    <a:pt x="2412" y="1226"/>
                    <a:pt x="2372" y="1306"/>
                    <a:pt x="2333" y="1345"/>
                  </a:cubicBezTo>
                  <a:cubicBezTo>
                    <a:pt x="2293" y="1385"/>
                    <a:pt x="2254" y="1424"/>
                    <a:pt x="2214" y="1464"/>
                  </a:cubicBezTo>
                  <a:cubicBezTo>
                    <a:pt x="2175" y="1464"/>
                    <a:pt x="2096" y="1503"/>
                    <a:pt x="2056" y="1503"/>
                  </a:cubicBezTo>
                  <a:lnTo>
                    <a:pt x="2096" y="1859"/>
                  </a:lnTo>
                  <a:cubicBezTo>
                    <a:pt x="2175" y="1859"/>
                    <a:pt x="2254" y="1819"/>
                    <a:pt x="2333" y="1780"/>
                  </a:cubicBezTo>
                  <a:cubicBezTo>
                    <a:pt x="2412" y="1740"/>
                    <a:pt x="2491" y="1661"/>
                    <a:pt x="2570" y="1582"/>
                  </a:cubicBezTo>
                  <a:cubicBezTo>
                    <a:pt x="2610" y="1503"/>
                    <a:pt x="2649" y="1424"/>
                    <a:pt x="2689" y="1306"/>
                  </a:cubicBezTo>
                  <a:cubicBezTo>
                    <a:pt x="2728" y="1226"/>
                    <a:pt x="2728" y="1108"/>
                    <a:pt x="2728" y="950"/>
                  </a:cubicBezTo>
                  <a:cubicBezTo>
                    <a:pt x="2728" y="792"/>
                    <a:pt x="2728" y="633"/>
                    <a:pt x="2689" y="515"/>
                  </a:cubicBezTo>
                  <a:cubicBezTo>
                    <a:pt x="2610" y="396"/>
                    <a:pt x="2570" y="317"/>
                    <a:pt x="2491" y="238"/>
                  </a:cubicBezTo>
                  <a:cubicBezTo>
                    <a:pt x="2412" y="159"/>
                    <a:pt x="2293" y="80"/>
                    <a:pt x="2175" y="40"/>
                  </a:cubicBezTo>
                  <a:cubicBezTo>
                    <a:pt x="2096" y="1"/>
                    <a:pt x="1938" y="1"/>
                    <a:pt x="181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704225" y="5488450"/>
              <a:ext cx="69225" cy="46475"/>
            </a:xfrm>
            <a:custGeom>
              <a:rect b="b" l="l" r="r" t="t"/>
              <a:pathLst>
                <a:path extrusionOk="0" h="1859" w="2769">
                  <a:moveTo>
                    <a:pt x="989" y="395"/>
                  </a:moveTo>
                  <a:cubicBezTo>
                    <a:pt x="1068" y="395"/>
                    <a:pt x="1187" y="395"/>
                    <a:pt x="1226" y="435"/>
                  </a:cubicBezTo>
                  <a:cubicBezTo>
                    <a:pt x="1306" y="474"/>
                    <a:pt x="1345" y="514"/>
                    <a:pt x="1424" y="593"/>
                  </a:cubicBezTo>
                  <a:cubicBezTo>
                    <a:pt x="1464" y="633"/>
                    <a:pt x="1503" y="712"/>
                    <a:pt x="1503" y="751"/>
                  </a:cubicBezTo>
                  <a:cubicBezTo>
                    <a:pt x="1543" y="830"/>
                    <a:pt x="1543" y="909"/>
                    <a:pt x="1543" y="949"/>
                  </a:cubicBezTo>
                  <a:cubicBezTo>
                    <a:pt x="1543" y="1028"/>
                    <a:pt x="1543" y="1107"/>
                    <a:pt x="1503" y="1186"/>
                  </a:cubicBezTo>
                  <a:cubicBezTo>
                    <a:pt x="1464" y="1265"/>
                    <a:pt x="1424" y="1305"/>
                    <a:pt x="1345" y="1344"/>
                  </a:cubicBezTo>
                  <a:cubicBezTo>
                    <a:pt x="1306" y="1384"/>
                    <a:pt x="1226" y="1423"/>
                    <a:pt x="1147" y="1463"/>
                  </a:cubicBezTo>
                  <a:cubicBezTo>
                    <a:pt x="1068" y="1463"/>
                    <a:pt x="989" y="1502"/>
                    <a:pt x="910" y="1502"/>
                  </a:cubicBezTo>
                  <a:cubicBezTo>
                    <a:pt x="792" y="1502"/>
                    <a:pt x="713" y="1463"/>
                    <a:pt x="633" y="1463"/>
                  </a:cubicBezTo>
                  <a:cubicBezTo>
                    <a:pt x="554" y="1423"/>
                    <a:pt x="475" y="1384"/>
                    <a:pt x="436" y="1344"/>
                  </a:cubicBezTo>
                  <a:cubicBezTo>
                    <a:pt x="396" y="1305"/>
                    <a:pt x="357" y="1226"/>
                    <a:pt x="317" y="1186"/>
                  </a:cubicBezTo>
                  <a:cubicBezTo>
                    <a:pt x="278" y="1107"/>
                    <a:pt x="278" y="1028"/>
                    <a:pt x="278" y="949"/>
                  </a:cubicBezTo>
                  <a:cubicBezTo>
                    <a:pt x="278" y="870"/>
                    <a:pt x="278" y="791"/>
                    <a:pt x="317" y="712"/>
                  </a:cubicBezTo>
                  <a:cubicBezTo>
                    <a:pt x="357" y="633"/>
                    <a:pt x="396" y="593"/>
                    <a:pt x="475" y="553"/>
                  </a:cubicBezTo>
                  <a:cubicBezTo>
                    <a:pt x="554" y="474"/>
                    <a:pt x="633" y="474"/>
                    <a:pt x="713" y="435"/>
                  </a:cubicBezTo>
                  <a:cubicBezTo>
                    <a:pt x="792" y="395"/>
                    <a:pt x="910" y="395"/>
                    <a:pt x="989" y="395"/>
                  </a:cubicBezTo>
                  <a:close/>
                  <a:moveTo>
                    <a:pt x="1345" y="0"/>
                  </a:moveTo>
                  <a:cubicBezTo>
                    <a:pt x="871" y="0"/>
                    <a:pt x="554" y="79"/>
                    <a:pt x="317" y="237"/>
                  </a:cubicBezTo>
                  <a:cubicBezTo>
                    <a:pt x="80" y="395"/>
                    <a:pt x="1" y="633"/>
                    <a:pt x="1" y="949"/>
                  </a:cubicBezTo>
                  <a:cubicBezTo>
                    <a:pt x="1" y="1067"/>
                    <a:pt x="1" y="1226"/>
                    <a:pt x="40" y="1305"/>
                  </a:cubicBezTo>
                  <a:cubicBezTo>
                    <a:pt x="80" y="1423"/>
                    <a:pt x="159" y="1542"/>
                    <a:pt x="238" y="1621"/>
                  </a:cubicBezTo>
                  <a:cubicBezTo>
                    <a:pt x="317" y="1700"/>
                    <a:pt x="396" y="1739"/>
                    <a:pt x="515" y="1779"/>
                  </a:cubicBezTo>
                  <a:cubicBezTo>
                    <a:pt x="633" y="1819"/>
                    <a:pt x="752" y="1858"/>
                    <a:pt x="910" y="1858"/>
                  </a:cubicBezTo>
                  <a:cubicBezTo>
                    <a:pt x="1029" y="1858"/>
                    <a:pt x="1147" y="1819"/>
                    <a:pt x="1266" y="1779"/>
                  </a:cubicBezTo>
                  <a:cubicBezTo>
                    <a:pt x="1385" y="1739"/>
                    <a:pt x="1464" y="1700"/>
                    <a:pt x="1543" y="1621"/>
                  </a:cubicBezTo>
                  <a:cubicBezTo>
                    <a:pt x="1622" y="1542"/>
                    <a:pt x="1701" y="1463"/>
                    <a:pt x="1740" y="1384"/>
                  </a:cubicBezTo>
                  <a:cubicBezTo>
                    <a:pt x="1780" y="1265"/>
                    <a:pt x="1819" y="1146"/>
                    <a:pt x="1819" y="1028"/>
                  </a:cubicBezTo>
                  <a:cubicBezTo>
                    <a:pt x="1819" y="949"/>
                    <a:pt x="1819" y="909"/>
                    <a:pt x="1780" y="830"/>
                  </a:cubicBezTo>
                  <a:cubicBezTo>
                    <a:pt x="1780" y="751"/>
                    <a:pt x="1740" y="712"/>
                    <a:pt x="1701" y="633"/>
                  </a:cubicBezTo>
                  <a:cubicBezTo>
                    <a:pt x="1661" y="593"/>
                    <a:pt x="1622" y="514"/>
                    <a:pt x="1582" y="474"/>
                  </a:cubicBezTo>
                  <a:cubicBezTo>
                    <a:pt x="1543" y="435"/>
                    <a:pt x="1503" y="395"/>
                    <a:pt x="1424" y="356"/>
                  </a:cubicBezTo>
                  <a:cubicBezTo>
                    <a:pt x="1622" y="356"/>
                    <a:pt x="1780" y="395"/>
                    <a:pt x="1899" y="395"/>
                  </a:cubicBezTo>
                  <a:cubicBezTo>
                    <a:pt x="2017" y="435"/>
                    <a:pt x="2136" y="474"/>
                    <a:pt x="2254" y="553"/>
                  </a:cubicBezTo>
                  <a:cubicBezTo>
                    <a:pt x="2333" y="593"/>
                    <a:pt x="2373" y="672"/>
                    <a:pt x="2452" y="751"/>
                  </a:cubicBezTo>
                  <a:cubicBezTo>
                    <a:pt x="2492" y="830"/>
                    <a:pt x="2492" y="909"/>
                    <a:pt x="2492" y="988"/>
                  </a:cubicBezTo>
                  <a:cubicBezTo>
                    <a:pt x="2492" y="1107"/>
                    <a:pt x="2492" y="1226"/>
                    <a:pt x="2412" y="1305"/>
                  </a:cubicBezTo>
                  <a:cubicBezTo>
                    <a:pt x="2373" y="1384"/>
                    <a:pt x="2294" y="1423"/>
                    <a:pt x="2175" y="1463"/>
                  </a:cubicBezTo>
                  <a:lnTo>
                    <a:pt x="2215" y="1779"/>
                  </a:lnTo>
                  <a:cubicBezTo>
                    <a:pt x="2333" y="1779"/>
                    <a:pt x="2412" y="1739"/>
                    <a:pt x="2492" y="1660"/>
                  </a:cubicBezTo>
                  <a:cubicBezTo>
                    <a:pt x="2531" y="1621"/>
                    <a:pt x="2610" y="1581"/>
                    <a:pt x="2650" y="1502"/>
                  </a:cubicBezTo>
                  <a:cubicBezTo>
                    <a:pt x="2689" y="1463"/>
                    <a:pt x="2729" y="1384"/>
                    <a:pt x="2768" y="1305"/>
                  </a:cubicBezTo>
                  <a:cubicBezTo>
                    <a:pt x="2768" y="1186"/>
                    <a:pt x="2768" y="1107"/>
                    <a:pt x="2768" y="988"/>
                  </a:cubicBezTo>
                  <a:cubicBezTo>
                    <a:pt x="2768" y="870"/>
                    <a:pt x="2768" y="712"/>
                    <a:pt x="2689" y="593"/>
                  </a:cubicBezTo>
                  <a:cubicBezTo>
                    <a:pt x="2650" y="474"/>
                    <a:pt x="2531" y="356"/>
                    <a:pt x="2412" y="277"/>
                  </a:cubicBezTo>
                  <a:cubicBezTo>
                    <a:pt x="2294" y="198"/>
                    <a:pt x="2136" y="119"/>
                    <a:pt x="1978" y="79"/>
                  </a:cubicBezTo>
                  <a:cubicBezTo>
                    <a:pt x="1780" y="40"/>
                    <a:pt x="1582" y="0"/>
                    <a:pt x="134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704225" y="5395525"/>
              <a:ext cx="69225" cy="56375"/>
            </a:xfrm>
            <a:custGeom>
              <a:rect b="b" l="l" r="r" t="t"/>
              <a:pathLst>
                <a:path extrusionOk="0" h="2255" w="2769">
                  <a:moveTo>
                    <a:pt x="1978" y="1"/>
                  </a:moveTo>
                  <a:cubicBezTo>
                    <a:pt x="1899" y="1"/>
                    <a:pt x="1819" y="1"/>
                    <a:pt x="1740" y="40"/>
                  </a:cubicBezTo>
                  <a:cubicBezTo>
                    <a:pt x="1661" y="80"/>
                    <a:pt x="1582" y="119"/>
                    <a:pt x="1543" y="159"/>
                  </a:cubicBezTo>
                  <a:cubicBezTo>
                    <a:pt x="1503" y="199"/>
                    <a:pt x="1424" y="238"/>
                    <a:pt x="1424" y="317"/>
                  </a:cubicBezTo>
                  <a:cubicBezTo>
                    <a:pt x="1385" y="396"/>
                    <a:pt x="1345" y="475"/>
                    <a:pt x="1306" y="554"/>
                  </a:cubicBezTo>
                  <a:cubicBezTo>
                    <a:pt x="1266" y="594"/>
                    <a:pt x="1266" y="673"/>
                    <a:pt x="1226" y="792"/>
                  </a:cubicBezTo>
                  <a:cubicBezTo>
                    <a:pt x="1226" y="871"/>
                    <a:pt x="1187" y="950"/>
                    <a:pt x="1187" y="1029"/>
                  </a:cubicBezTo>
                  <a:cubicBezTo>
                    <a:pt x="1147" y="1147"/>
                    <a:pt x="1147" y="1226"/>
                    <a:pt x="1108" y="1305"/>
                  </a:cubicBezTo>
                  <a:cubicBezTo>
                    <a:pt x="1068" y="1424"/>
                    <a:pt x="1068" y="1503"/>
                    <a:pt x="1029" y="1543"/>
                  </a:cubicBezTo>
                  <a:cubicBezTo>
                    <a:pt x="989" y="1622"/>
                    <a:pt x="950" y="1701"/>
                    <a:pt x="910" y="1740"/>
                  </a:cubicBezTo>
                  <a:cubicBezTo>
                    <a:pt x="831" y="1780"/>
                    <a:pt x="792" y="1780"/>
                    <a:pt x="673" y="1780"/>
                  </a:cubicBezTo>
                  <a:cubicBezTo>
                    <a:pt x="633" y="1780"/>
                    <a:pt x="594" y="1780"/>
                    <a:pt x="515" y="1740"/>
                  </a:cubicBezTo>
                  <a:cubicBezTo>
                    <a:pt x="475" y="1740"/>
                    <a:pt x="436" y="1701"/>
                    <a:pt x="396" y="1622"/>
                  </a:cubicBezTo>
                  <a:cubicBezTo>
                    <a:pt x="357" y="1582"/>
                    <a:pt x="317" y="1503"/>
                    <a:pt x="278" y="1424"/>
                  </a:cubicBezTo>
                  <a:cubicBezTo>
                    <a:pt x="278" y="1345"/>
                    <a:pt x="278" y="1226"/>
                    <a:pt x="278" y="1108"/>
                  </a:cubicBezTo>
                  <a:cubicBezTo>
                    <a:pt x="278" y="989"/>
                    <a:pt x="278" y="910"/>
                    <a:pt x="278" y="831"/>
                  </a:cubicBezTo>
                  <a:cubicBezTo>
                    <a:pt x="317" y="752"/>
                    <a:pt x="317" y="673"/>
                    <a:pt x="357" y="633"/>
                  </a:cubicBezTo>
                  <a:cubicBezTo>
                    <a:pt x="396" y="594"/>
                    <a:pt x="436" y="515"/>
                    <a:pt x="515" y="515"/>
                  </a:cubicBezTo>
                  <a:cubicBezTo>
                    <a:pt x="554" y="475"/>
                    <a:pt x="594" y="436"/>
                    <a:pt x="673" y="436"/>
                  </a:cubicBezTo>
                  <a:lnTo>
                    <a:pt x="594" y="40"/>
                  </a:lnTo>
                  <a:cubicBezTo>
                    <a:pt x="515" y="80"/>
                    <a:pt x="396" y="119"/>
                    <a:pt x="357" y="159"/>
                  </a:cubicBezTo>
                  <a:cubicBezTo>
                    <a:pt x="278" y="238"/>
                    <a:pt x="199" y="278"/>
                    <a:pt x="159" y="357"/>
                  </a:cubicBezTo>
                  <a:cubicBezTo>
                    <a:pt x="80" y="475"/>
                    <a:pt x="40" y="554"/>
                    <a:pt x="40" y="673"/>
                  </a:cubicBezTo>
                  <a:cubicBezTo>
                    <a:pt x="1" y="792"/>
                    <a:pt x="1" y="950"/>
                    <a:pt x="1" y="1108"/>
                  </a:cubicBezTo>
                  <a:cubicBezTo>
                    <a:pt x="1" y="1266"/>
                    <a:pt x="1" y="1385"/>
                    <a:pt x="40" y="1503"/>
                  </a:cubicBezTo>
                  <a:cubicBezTo>
                    <a:pt x="40" y="1661"/>
                    <a:pt x="80" y="1740"/>
                    <a:pt x="159" y="1859"/>
                  </a:cubicBezTo>
                  <a:cubicBezTo>
                    <a:pt x="199" y="1938"/>
                    <a:pt x="278" y="2017"/>
                    <a:pt x="396" y="2057"/>
                  </a:cubicBezTo>
                  <a:cubicBezTo>
                    <a:pt x="475" y="2136"/>
                    <a:pt x="594" y="2136"/>
                    <a:pt x="713" y="2136"/>
                  </a:cubicBezTo>
                  <a:cubicBezTo>
                    <a:pt x="792" y="2136"/>
                    <a:pt x="871" y="2136"/>
                    <a:pt x="950" y="2096"/>
                  </a:cubicBezTo>
                  <a:cubicBezTo>
                    <a:pt x="1029" y="2096"/>
                    <a:pt x="1068" y="2057"/>
                    <a:pt x="1147" y="2017"/>
                  </a:cubicBezTo>
                  <a:cubicBezTo>
                    <a:pt x="1187" y="1938"/>
                    <a:pt x="1226" y="1898"/>
                    <a:pt x="1266" y="1819"/>
                  </a:cubicBezTo>
                  <a:cubicBezTo>
                    <a:pt x="1306" y="1780"/>
                    <a:pt x="1345" y="1701"/>
                    <a:pt x="1345" y="1622"/>
                  </a:cubicBezTo>
                  <a:cubicBezTo>
                    <a:pt x="1385" y="1582"/>
                    <a:pt x="1424" y="1503"/>
                    <a:pt x="1424" y="1424"/>
                  </a:cubicBezTo>
                  <a:cubicBezTo>
                    <a:pt x="1464" y="1345"/>
                    <a:pt x="1464" y="1266"/>
                    <a:pt x="1503" y="1187"/>
                  </a:cubicBezTo>
                  <a:cubicBezTo>
                    <a:pt x="1503" y="1068"/>
                    <a:pt x="1543" y="950"/>
                    <a:pt x="1582" y="871"/>
                  </a:cubicBezTo>
                  <a:cubicBezTo>
                    <a:pt x="1582" y="752"/>
                    <a:pt x="1622" y="673"/>
                    <a:pt x="1661" y="594"/>
                  </a:cubicBezTo>
                  <a:cubicBezTo>
                    <a:pt x="1701" y="515"/>
                    <a:pt x="1740" y="475"/>
                    <a:pt x="1780" y="436"/>
                  </a:cubicBezTo>
                  <a:cubicBezTo>
                    <a:pt x="1859" y="396"/>
                    <a:pt x="1938" y="357"/>
                    <a:pt x="2017" y="357"/>
                  </a:cubicBezTo>
                  <a:cubicBezTo>
                    <a:pt x="2096" y="357"/>
                    <a:pt x="2175" y="396"/>
                    <a:pt x="2215" y="396"/>
                  </a:cubicBezTo>
                  <a:cubicBezTo>
                    <a:pt x="2294" y="436"/>
                    <a:pt x="2333" y="515"/>
                    <a:pt x="2373" y="554"/>
                  </a:cubicBezTo>
                  <a:cubicBezTo>
                    <a:pt x="2412" y="633"/>
                    <a:pt x="2452" y="712"/>
                    <a:pt x="2452" y="792"/>
                  </a:cubicBezTo>
                  <a:cubicBezTo>
                    <a:pt x="2492" y="910"/>
                    <a:pt x="2492" y="989"/>
                    <a:pt x="2492" y="1108"/>
                  </a:cubicBezTo>
                  <a:cubicBezTo>
                    <a:pt x="2492" y="1226"/>
                    <a:pt x="2492" y="1345"/>
                    <a:pt x="2452" y="1424"/>
                  </a:cubicBezTo>
                  <a:cubicBezTo>
                    <a:pt x="2452" y="1543"/>
                    <a:pt x="2412" y="1622"/>
                    <a:pt x="2373" y="1661"/>
                  </a:cubicBezTo>
                  <a:cubicBezTo>
                    <a:pt x="2333" y="1740"/>
                    <a:pt x="2254" y="1780"/>
                    <a:pt x="2215" y="1819"/>
                  </a:cubicBezTo>
                  <a:cubicBezTo>
                    <a:pt x="2136" y="1859"/>
                    <a:pt x="2096" y="1898"/>
                    <a:pt x="2017" y="1898"/>
                  </a:cubicBezTo>
                  <a:lnTo>
                    <a:pt x="2096" y="2254"/>
                  </a:lnTo>
                  <a:cubicBezTo>
                    <a:pt x="2333" y="2215"/>
                    <a:pt x="2492" y="2096"/>
                    <a:pt x="2610" y="1898"/>
                  </a:cubicBezTo>
                  <a:cubicBezTo>
                    <a:pt x="2729" y="1701"/>
                    <a:pt x="2768" y="1464"/>
                    <a:pt x="2768" y="1108"/>
                  </a:cubicBezTo>
                  <a:cubicBezTo>
                    <a:pt x="2768" y="910"/>
                    <a:pt x="2768" y="752"/>
                    <a:pt x="2729" y="633"/>
                  </a:cubicBezTo>
                  <a:cubicBezTo>
                    <a:pt x="2689" y="475"/>
                    <a:pt x="2610" y="357"/>
                    <a:pt x="2571" y="278"/>
                  </a:cubicBezTo>
                  <a:cubicBezTo>
                    <a:pt x="2492" y="159"/>
                    <a:pt x="2412" y="119"/>
                    <a:pt x="2294" y="80"/>
                  </a:cubicBezTo>
                  <a:cubicBezTo>
                    <a:pt x="2215" y="1"/>
                    <a:pt x="2096" y="1"/>
                    <a:pt x="197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705225" y="5332275"/>
              <a:ext cx="67225" cy="56375"/>
            </a:xfrm>
            <a:custGeom>
              <a:rect b="b" l="l" r="r" t="t"/>
              <a:pathLst>
                <a:path extrusionOk="0" h="2255" w="2689">
                  <a:moveTo>
                    <a:pt x="0" y="1"/>
                  </a:moveTo>
                  <a:lnTo>
                    <a:pt x="0" y="2254"/>
                  </a:lnTo>
                  <a:lnTo>
                    <a:pt x="277" y="2254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704225" y="5235425"/>
              <a:ext cx="69225" cy="62300"/>
            </a:xfrm>
            <a:custGeom>
              <a:rect b="b" l="l" r="r" t="t"/>
              <a:pathLst>
                <a:path extrusionOk="0" h="2492" w="2769">
                  <a:moveTo>
                    <a:pt x="2057" y="0"/>
                  </a:moveTo>
                  <a:lnTo>
                    <a:pt x="1899" y="317"/>
                  </a:lnTo>
                  <a:cubicBezTo>
                    <a:pt x="1978" y="356"/>
                    <a:pt x="2057" y="396"/>
                    <a:pt x="2136" y="435"/>
                  </a:cubicBezTo>
                  <a:cubicBezTo>
                    <a:pt x="2215" y="514"/>
                    <a:pt x="2254" y="554"/>
                    <a:pt x="2333" y="633"/>
                  </a:cubicBezTo>
                  <a:cubicBezTo>
                    <a:pt x="2373" y="712"/>
                    <a:pt x="2412" y="791"/>
                    <a:pt x="2452" y="870"/>
                  </a:cubicBezTo>
                  <a:cubicBezTo>
                    <a:pt x="2452" y="949"/>
                    <a:pt x="2492" y="1068"/>
                    <a:pt x="2492" y="1147"/>
                  </a:cubicBezTo>
                  <a:cubicBezTo>
                    <a:pt x="2492" y="1305"/>
                    <a:pt x="2452" y="1463"/>
                    <a:pt x="2412" y="1582"/>
                  </a:cubicBezTo>
                  <a:cubicBezTo>
                    <a:pt x="2333" y="1700"/>
                    <a:pt x="2254" y="1779"/>
                    <a:pt x="2175" y="1858"/>
                  </a:cubicBezTo>
                  <a:cubicBezTo>
                    <a:pt x="2057" y="1938"/>
                    <a:pt x="1938" y="2017"/>
                    <a:pt x="1819" y="2056"/>
                  </a:cubicBezTo>
                  <a:cubicBezTo>
                    <a:pt x="1701" y="2096"/>
                    <a:pt x="1543" y="2135"/>
                    <a:pt x="1385" y="2135"/>
                  </a:cubicBezTo>
                  <a:cubicBezTo>
                    <a:pt x="1226" y="2135"/>
                    <a:pt x="1068" y="2096"/>
                    <a:pt x="910" y="2056"/>
                  </a:cubicBezTo>
                  <a:cubicBezTo>
                    <a:pt x="792" y="2017"/>
                    <a:pt x="673" y="1977"/>
                    <a:pt x="594" y="1898"/>
                  </a:cubicBezTo>
                  <a:cubicBezTo>
                    <a:pt x="475" y="1819"/>
                    <a:pt x="396" y="1700"/>
                    <a:pt x="357" y="1582"/>
                  </a:cubicBezTo>
                  <a:cubicBezTo>
                    <a:pt x="317" y="1463"/>
                    <a:pt x="278" y="1345"/>
                    <a:pt x="278" y="1186"/>
                  </a:cubicBezTo>
                  <a:cubicBezTo>
                    <a:pt x="278" y="1068"/>
                    <a:pt x="317" y="949"/>
                    <a:pt x="317" y="870"/>
                  </a:cubicBezTo>
                  <a:cubicBezTo>
                    <a:pt x="357" y="791"/>
                    <a:pt x="396" y="712"/>
                    <a:pt x="436" y="633"/>
                  </a:cubicBezTo>
                  <a:cubicBezTo>
                    <a:pt x="475" y="593"/>
                    <a:pt x="515" y="514"/>
                    <a:pt x="594" y="475"/>
                  </a:cubicBezTo>
                  <a:cubicBezTo>
                    <a:pt x="633" y="435"/>
                    <a:pt x="713" y="396"/>
                    <a:pt x="792" y="356"/>
                  </a:cubicBezTo>
                  <a:lnTo>
                    <a:pt x="673" y="40"/>
                  </a:lnTo>
                  <a:cubicBezTo>
                    <a:pt x="436" y="119"/>
                    <a:pt x="278" y="277"/>
                    <a:pt x="159" y="435"/>
                  </a:cubicBezTo>
                  <a:cubicBezTo>
                    <a:pt x="40" y="633"/>
                    <a:pt x="1" y="870"/>
                    <a:pt x="1" y="1186"/>
                  </a:cubicBezTo>
                  <a:cubicBezTo>
                    <a:pt x="1" y="1384"/>
                    <a:pt x="1" y="1582"/>
                    <a:pt x="80" y="1740"/>
                  </a:cubicBezTo>
                  <a:cubicBezTo>
                    <a:pt x="159" y="1898"/>
                    <a:pt x="238" y="2056"/>
                    <a:pt x="357" y="2175"/>
                  </a:cubicBezTo>
                  <a:cubicBezTo>
                    <a:pt x="475" y="2254"/>
                    <a:pt x="633" y="2372"/>
                    <a:pt x="792" y="2412"/>
                  </a:cubicBezTo>
                  <a:cubicBezTo>
                    <a:pt x="950" y="2491"/>
                    <a:pt x="1147" y="2491"/>
                    <a:pt x="1385" y="2491"/>
                  </a:cubicBezTo>
                  <a:cubicBezTo>
                    <a:pt x="1582" y="2491"/>
                    <a:pt x="1780" y="2491"/>
                    <a:pt x="1938" y="2412"/>
                  </a:cubicBezTo>
                  <a:cubicBezTo>
                    <a:pt x="2096" y="2372"/>
                    <a:pt x="2254" y="2293"/>
                    <a:pt x="2373" y="2175"/>
                  </a:cubicBezTo>
                  <a:cubicBezTo>
                    <a:pt x="2492" y="2056"/>
                    <a:pt x="2610" y="1938"/>
                    <a:pt x="2689" y="1740"/>
                  </a:cubicBezTo>
                  <a:cubicBezTo>
                    <a:pt x="2729" y="1582"/>
                    <a:pt x="2768" y="1384"/>
                    <a:pt x="2768" y="1186"/>
                  </a:cubicBezTo>
                  <a:cubicBezTo>
                    <a:pt x="2768" y="1028"/>
                    <a:pt x="2768" y="870"/>
                    <a:pt x="2729" y="752"/>
                  </a:cubicBezTo>
                  <a:cubicBezTo>
                    <a:pt x="2689" y="633"/>
                    <a:pt x="2650" y="514"/>
                    <a:pt x="2571" y="435"/>
                  </a:cubicBezTo>
                  <a:cubicBezTo>
                    <a:pt x="2492" y="356"/>
                    <a:pt x="2452" y="238"/>
                    <a:pt x="2333" y="198"/>
                  </a:cubicBezTo>
                  <a:cubicBezTo>
                    <a:pt x="2254" y="119"/>
                    <a:pt x="2175" y="40"/>
                    <a:pt x="205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704225" y="5159325"/>
              <a:ext cx="69225" cy="67225"/>
            </a:xfrm>
            <a:custGeom>
              <a:rect b="b" l="l" r="r" t="t"/>
              <a:pathLst>
                <a:path extrusionOk="0" h="2689" w="2769">
                  <a:moveTo>
                    <a:pt x="1385" y="396"/>
                  </a:moveTo>
                  <a:cubicBezTo>
                    <a:pt x="1543" y="396"/>
                    <a:pt x="1661" y="396"/>
                    <a:pt x="1819" y="435"/>
                  </a:cubicBezTo>
                  <a:cubicBezTo>
                    <a:pt x="1938" y="475"/>
                    <a:pt x="2057" y="554"/>
                    <a:pt x="2175" y="633"/>
                  </a:cubicBezTo>
                  <a:cubicBezTo>
                    <a:pt x="2254" y="712"/>
                    <a:pt x="2333" y="791"/>
                    <a:pt x="2412" y="910"/>
                  </a:cubicBezTo>
                  <a:cubicBezTo>
                    <a:pt x="2452" y="1028"/>
                    <a:pt x="2492" y="1186"/>
                    <a:pt x="2492" y="1344"/>
                  </a:cubicBezTo>
                  <a:cubicBezTo>
                    <a:pt x="2492" y="1503"/>
                    <a:pt x="2452" y="1661"/>
                    <a:pt x="2412" y="1779"/>
                  </a:cubicBezTo>
                  <a:cubicBezTo>
                    <a:pt x="2333" y="1898"/>
                    <a:pt x="2254" y="2017"/>
                    <a:pt x="2175" y="2096"/>
                  </a:cubicBezTo>
                  <a:cubicBezTo>
                    <a:pt x="2057" y="2175"/>
                    <a:pt x="1938" y="2214"/>
                    <a:pt x="1819" y="2254"/>
                  </a:cubicBezTo>
                  <a:cubicBezTo>
                    <a:pt x="1701" y="2293"/>
                    <a:pt x="1543" y="2333"/>
                    <a:pt x="1385" y="2333"/>
                  </a:cubicBezTo>
                  <a:cubicBezTo>
                    <a:pt x="1226" y="2333"/>
                    <a:pt x="1068" y="2293"/>
                    <a:pt x="910" y="2254"/>
                  </a:cubicBezTo>
                  <a:cubicBezTo>
                    <a:pt x="792" y="2214"/>
                    <a:pt x="673" y="2175"/>
                    <a:pt x="594" y="2096"/>
                  </a:cubicBezTo>
                  <a:cubicBezTo>
                    <a:pt x="475" y="2017"/>
                    <a:pt x="396" y="1898"/>
                    <a:pt x="357" y="1779"/>
                  </a:cubicBezTo>
                  <a:cubicBezTo>
                    <a:pt x="317" y="1661"/>
                    <a:pt x="278" y="1503"/>
                    <a:pt x="278" y="1344"/>
                  </a:cubicBezTo>
                  <a:cubicBezTo>
                    <a:pt x="278" y="1186"/>
                    <a:pt x="317" y="1068"/>
                    <a:pt x="357" y="949"/>
                  </a:cubicBezTo>
                  <a:cubicBezTo>
                    <a:pt x="396" y="831"/>
                    <a:pt x="475" y="712"/>
                    <a:pt x="594" y="633"/>
                  </a:cubicBezTo>
                  <a:cubicBezTo>
                    <a:pt x="673" y="554"/>
                    <a:pt x="792" y="475"/>
                    <a:pt x="910" y="435"/>
                  </a:cubicBezTo>
                  <a:cubicBezTo>
                    <a:pt x="1068" y="396"/>
                    <a:pt x="1226" y="396"/>
                    <a:pt x="1385" y="396"/>
                  </a:cubicBezTo>
                  <a:close/>
                  <a:moveTo>
                    <a:pt x="1385" y="0"/>
                  </a:moveTo>
                  <a:cubicBezTo>
                    <a:pt x="1147" y="0"/>
                    <a:pt x="989" y="40"/>
                    <a:pt x="792" y="79"/>
                  </a:cubicBezTo>
                  <a:cubicBezTo>
                    <a:pt x="633" y="158"/>
                    <a:pt x="475" y="238"/>
                    <a:pt x="357" y="356"/>
                  </a:cubicBezTo>
                  <a:cubicBezTo>
                    <a:pt x="238" y="475"/>
                    <a:pt x="159" y="593"/>
                    <a:pt x="80" y="791"/>
                  </a:cubicBezTo>
                  <a:cubicBezTo>
                    <a:pt x="1" y="949"/>
                    <a:pt x="1" y="1147"/>
                    <a:pt x="1" y="1344"/>
                  </a:cubicBezTo>
                  <a:cubicBezTo>
                    <a:pt x="1" y="1582"/>
                    <a:pt x="1" y="1779"/>
                    <a:pt x="80" y="1937"/>
                  </a:cubicBezTo>
                  <a:cubicBezTo>
                    <a:pt x="159" y="2096"/>
                    <a:pt x="238" y="2254"/>
                    <a:pt x="357" y="2372"/>
                  </a:cubicBezTo>
                  <a:cubicBezTo>
                    <a:pt x="475" y="2491"/>
                    <a:pt x="633" y="2570"/>
                    <a:pt x="792" y="2610"/>
                  </a:cubicBezTo>
                  <a:cubicBezTo>
                    <a:pt x="950" y="2689"/>
                    <a:pt x="1147" y="2689"/>
                    <a:pt x="1385" y="2689"/>
                  </a:cubicBezTo>
                  <a:cubicBezTo>
                    <a:pt x="1582" y="2689"/>
                    <a:pt x="1780" y="2689"/>
                    <a:pt x="1938" y="2610"/>
                  </a:cubicBezTo>
                  <a:cubicBezTo>
                    <a:pt x="2096" y="2570"/>
                    <a:pt x="2254" y="2491"/>
                    <a:pt x="2373" y="2372"/>
                  </a:cubicBezTo>
                  <a:cubicBezTo>
                    <a:pt x="2492" y="2254"/>
                    <a:pt x="2610" y="2135"/>
                    <a:pt x="2689" y="1937"/>
                  </a:cubicBezTo>
                  <a:cubicBezTo>
                    <a:pt x="2729" y="1779"/>
                    <a:pt x="2768" y="1582"/>
                    <a:pt x="2768" y="1344"/>
                  </a:cubicBezTo>
                  <a:cubicBezTo>
                    <a:pt x="2768" y="1147"/>
                    <a:pt x="2729" y="949"/>
                    <a:pt x="2689" y="791"/>
                  </a:cubicBezTo>
                  <a:cubicBezTo>
                    <a:pt x="2610" y="633"/>
                    <a:pt x="2531" y="475"/>
                    <a:pt x="2412" y="356"/>
                  </a:cubicBezTo>
                  <a:cubicBezTo>
                    <a:pt x="2254" y="238"/>
                    <a:pt x="2136" y="158"/>
                    <a:pt x="1938" y="119"/>
                  </a:cubicBezTo>
                  <a:cubicBezTo>
                    <a:pt x="1780" y="40"/>
                    <a:pt x="1582" y="0"/>
                    <a:pt x="138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705225" y="5102975"/>
              <a:ext cx="67225" cy="43525"/>
            </a:xfrm>
            <a:custGeom>
              <a:rect b="b" l="l" r="r" t="t"/>
              <a:pathLst>
                <a:path extrusionOk="0" h="1741" w="2689">
                  <a:moveTo>
                    <a:pt x="2412" y="1"/>
                  </a:moveTo>
                  <a:lnTo>
                    <a:pt x="2412" y="1385"/>
                  </a:lnTo>
                  <a:lnTo>
                    <a:pt x="0" y="1385"/>
                  </a:lnTo>
                  <a:lnTo>
                    <a:pt x="0" y="1740"/>
                  </a:lnTo>
                  <a:lnTo>
                    <a:pt x="2689" y="1740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705225" y="5035775"/>
              <a:ext cx="68225" cy="56375"/>
            </a:xfrm>
            <a:custGeom>
              <a:rect b="b" l="l" r="r" t="t"/>
              <a:pathLst>
                <a:path extrusionOk="0" h="2255" w="2729">
                  <a:moveTo>
                    <a:pt x="0" y="1"/>
                  </a:moveTo>
                  <a:lnTo>
                    <a:pt x="0" y="396"/>
                  </a:lnTo>
                  <a:lnTo>
                    <a:pt x="1661" y="396"/>
                  </a:lnTo>
                  <a:cubicBezTo>
                    <a:pt x="1819" y="396"/>
                    <a:pt x="1938" y="396"/>
                    <a:pt x="2017" y="435"/>
                  </a:cubicBezTo>
                  <a:cubicBezTo>
                    <a:pt x="2135" y="475"/>
                    <a:pt x="2214" y="554"/>
                    <a:pt x="2254" y="594"/>
                  </a:cubicBezTo>
                  <a:cubicBezTo>
                    <a:pt x="2333" y="673"/>
                    <a:pt x="2372" y="752"/>
                    <a:pt x="2412" y="870"/>
                  </a:cubicBezTo>
                  <a:cubicBezTo>
                    <a:pt x="2412" y="949"/>
                    <a:pt x="2452" y="1028"/>
                    <a:pt x="2452" y="1147"/>
                  </a:cubicBezTo>
                  <a:cubicBezTo>
                    <a:pt x="2452" y="1266"/>
                    <a:pt x="2412" y="1345"/>
                    <a:pt x="2412" y="1463"/>
                  </a:cubicBezTo>
                  <a:cubicBezTo>
                    <a:pt x="2372" y="1542"/>
                    <a:pt x="2333" y="1621"/>
                    <a:pt x="2254" y="1661"/>
                  </a:cubicBezTo>
                  <a:cubicBezTo>
                    <a:pt x="2214" y="1740"/>
                    <a:pt x="2135" y="1780"/>
                    <a:pt x="2017" y="1819"/>
                  </a:cubicBezTo>
                  <a:cubicBezTo>
                    <a:pt x="1938" y="1859"/>
                    <a:pt x="1819" y="1898"/>
                    <a:pt x="1700" y="1898"/>
                  </a:cubicBezTo>
                  <a:lnTo>
                    <a:pt x="0" y="1898"/>
                  </a:lnTo>
                  <a:lnTo>
                    <a:pt x="0" y="2254"/>
                  </a:lnTo>
                  <a:lnTo>
                    <a:pt x="1700" y="2254"/>
                  </a:lnTo>
                  <a:cubicBezTo>
                    <a:pt x="1898" y="2254"/>
                    <a:pt x="2056" y="2214"/>
                    <a:pt x="2175" y="2175"/>
                  </a:cubicBezTo>
                  <a:cubicBezTo>
                    <a:pt x="2293" y="2096"/>
                    <a:pt x="2412" y="2017"/>
                    <a:pt x="2491" y="1938"/>
                  </a:cubicBezTo>
                  <a:cubicBezTo>
                    <a:pt x="2570" y="1819"/>
                    <a:pt x="2649" y="1701"/>
                    <a:pt x="2689" y="1582"/>
                  </a:cubicBezTo>
                  <a:cubicBezTo>
                    <a:pt x="2728" y="1424"/>
                    <a:pt x="2728" y="1305"/>
                    <a:pt x="2728" y="1147"/>
                  </a:cubicBezTo>
                  <a:cubicBezTo>
                    <a:pt x="2728" y="989"/>
                    <a:pt x="2728" y="831"/>
                    <a:pt x="2689" y="712"/>
                  </a:cubicBezTo>
                  <a:cubicBezTo>
                    <a:pt x="2649" y="554"/>
                    <a:pt x="2570" y="435"/>
                    <a:pt x="2491" y="356"/>
                  </a:cubicBezTo>
                  <a:cubicBezTo>
                    <a:pt x="2412" y="238"/>
                    <a:pt x="2293" y="159"/>
                    <a:pt x="2135" y="119"/>
                  </a:cubicBezTo>
                  <a:cubicBezTo>
                    <a:pt x="2017" y="40"/>
                    <a:pt x="1859" y="1"/>
                    <a:pt x="16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705225" y="4953750"/>
              <a:ext cx="67225" cy="66250"/>
            </a:xfrm>
            <a:custGeom>
              <a:rect b="b" l="l" r="r" t="t"/>
              <a:pathLst>
                <a:path extrusionOk="0" h="2650" w="2689">
                  <a:moveTo>
                    <a:pt x="0" y="0"/>
                  </a:moveTo>
                  <a:lnTo>
                    <a:pt x="0" y="475"/>
                  </a:lnTo>
                  <a:lnTo>
                    <a:pt x="1859" y="1186"/>
                  </a:lnTo>
                  <a:cubicBezTo>
                    <a:pt x="1898" y="1226"/>
                    <a:pt x="1938" y="1226"/>
                    <a:pt x="1977" y="1226"/>
                  </a:cubicBezTo>
                  <a:cubicBezTo>
                    <a:pt x="2017" y="1265"/>
                    <a:pt x="2056" y="1265"/>
                    <a:pt x="2096" y="1265"/>
                  </a:cubicBezTo>
                  <a:cubicBezTo>
                    <a:pt x="2135" y="1305"/>
                    <a:pt x="2175" y="1305"/>
                    <a:pt x="2214" y="1305"/>
                  </a:cubicBezTo>
                  <a:cubicBezTo>
                    <a:pt x="2254" y="1305"/>
                    <a:pt x="2293" y="1344"/>
                    <a:pt x="2293" y="1344"/>
                  </a:cubicBezTo>
                  <a:lnTo>
                    <a:pt x="2214" y="1344"/>
                  </a:lnTo>
                  <a:cubicBezTo>
                    <a:pt x="2175" y="1344"/>
                    <a:pt x="2135" y="1384"/>
                    <a:pt x="2096" y="1384"/>
                  </a:cubicBezTo>
                  <a:cubicBezTo>
                    <a:pt x="2056" y="1384"/>
                    <a:pt x="2017" y="1424"/>
                    <a:pt x="1977" y="1424"/>
                  </a:cubicBezTo>
                  <a:cubicBezTo>
                    <a:pt x="1938" y="1424"/>
                    <a:pt x="1898" y="1463"/>
                    <a:pt x="1859" y="1463"/>
                  </a:cubicBezTo>
                  <a:lnTo>
                    <a:pt x="0" y="2175"/>
                  </a:lnTo>
                  <a:lnTo>
                    <a:pt x="0" y="2649"/>
                  </a:lnTo>
                  <a:lnTo>
                    <a:pt x="2689" y="2649"/>
                  </a:lnTo>
                  <a:lnTo>
                    <a:pt x="2689" y="2333"/>
                  </a:lnTo>
                  <a:lnTo>
                    <a:pt x="317" y="2333"/>
                  </a:lnTo>
                  <a:cubicBezTo>
                    <a:pt x="396" y="2333"/>
                    <a:pt x="435" y="2293"/>
                    <a:pt x="514" y="2293"/>
                  </a:cubicBezTo>
                  <a:cubicBezTo>
                    <a:pt x="554" y="2293"/>
                    <a:pt x="593" y="2254"/>
                    <a:pt x="593" y="2254"/>
                  </a:cubicBezTo>
                  <a:cubicBezTo>
                    <a:pt x="633" y="2254"/>
                    <a:pt x="673" y="2254"/>
                    <a:pt x="712" y="2214"/>
                  </a:cubicBezTo>
                  <a:lnTo>
                    <a:pt x="791" y="2214"/>
                  </a:lnTo>
                  <a:cubicBezTo>
                    <a:pt x="791" y="2175"/>
                    <a:pt x="831" y="2175"/>
                    <a:pt x="831" y="2175"/>
                  </a:cubicBezTo>
                  <a:lnTo>
                    <a:pt x="2689" y="1463"/>
                  </a:lnTo>
                  <a:lnTo>
                    <a:pt x="2689" y="1226"/>
                  </a:lnTo>
                  <a:lnTo>
                    <a:pt x="831" y="514"/>
                  </a:lnTo>
                  <a:cubicBezTo>
                    <a:pt x="791" y="475"/>
                    <a:pt x="752" y="475"/>
                    <a:pt x="673" y="435"/>
                  </a:cubicBezTo>
                  <a:cubicBezTo>
                    <a:pt x="633" y="435"/>
                    <a:pt x="554" y="396"/>
                    <a:pt x="514" y="396"/>
                  </a:cubicBezTo>
                  <a:cubicBezTo>
                    <a:pt x="436" y="356"/>
                    <a:pt x="357" y="356"/>
                    <a:pt x="318" y="317"/>
                  </a:cubicBezTo>
                  <a:lnTo>
                    <a:pt x="318" y="317"/>
                  </a:lnTo>
                  <a:cubicBezTo>
                    <a:pt x="357" y="356"/>
                    <a:pt x="436" y="356"/>
                    <a:pt x="514" y="356"/>
                  </a:cubicBezTo>
                  <a:lnTo>
                    <a:pt x="2689" y="35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705225" y="4885550"/>
              <a:ext cx="67225" cy="52400"/>
            </a:xfrm>
            <a:custGeom>
              <a:rect b="b" l="l" r="r" t="t"/>
              <a:pathLst>
                <a:path extrusionOk="0" h="2096" w="2689">
                  <a:moveTo>
                    <a:pt x="673" y="514"/>
                  </a:moveTo>
                  <a:cubicBezTo>
                    <a:pt x="752" y="514"/>
                    <a:pt x="831" y="514"/>
                    <a:pt x="870" y="554"/>
                  </a:cubicBezTo>
                  <a:cubicBezTo>
                    <a:pt x="949" y="594"/>
                    <a:pt x="989" y="594"/>
                    <a:pt x="1028" y="673"/>
                  </a:cubicBezTo>
                  <a:cubicBezTo>
                    <a:pt x="1068" y="712"/>
                    <a:pt x="1068" y="752"/>
                    <a:pt x="1107" y="831"/>
                  </a:cubicBezTo>
                  <a:cubicBezTo>
                    <a:pt x="1147" y="910"/>
                    <a:pt x="1147" y="989"/>
                    <a:pt x="1147" y="1107"/>
                  </a:cubicBezTo>
                  <a:lnTo>
                    <a:pt x="1147" y="1740"/>
                  </a:lnTo>
                  <a:lnTo>
                    <a:pt x="277" y="1740"/>
                  </a:lnTo>
                  <a:lnTo>
                    <a:pt x="277" y="1107"/>
                  </a:lnTo>
                  <a:cubicBezTo>
                    <a:pt x="277" y="910"/>
                    <a:pt x="317" y="791"/>
                    <a:pt x="356" y="673"/>
                  </a:cubicBezTo>
                  <a:cubicBezTo>
                    <a:pt x="435" y="554"/>
                    <a:pt x="554" y="514"/>
                    <a:pt x="673" y="514"/>
                  </a:cubicBezTo>
                  <a:close/>
                  <a:moveTo>
                    <a:pt x="1898" y="356"/>
                  </a:moveTo>
                  <a:cubicBezTo>
                    <a:pt x="2017" y="356"/>
                    <a:pt x="2096" y="396"/>
                    <a:pt x="2135" y="396"/>
                  </a:cubicBezTo>
                  <a:cubicBezTo>
                    <a:pt x="2214" y="435"/>
                    <a:pt x="2254" y="475"/>
                    <a:pt x="2293" y="554"/>
                  </a:cubicBezTo>
                  <a:cubicBezTo>
                    <a:pt x="2333" y="594"/>
                    <a:pt x="2372" y="673"/>
                    <a:pt x="2372" y="752"/>
                  </a:cubicBezTo>
                  <a:cubicBezTo>
                    <a:pt x="2412" y="831"/>
                    <a:pt x="2412" y="910"/>
                    <a:pt x="2412" y="1028"/>
                  </a:cubicBezTo>
                  <a:lnTo>
                    <a:pt x="2412" y="1740"/>
                  </a:lnTo>
                  <a:lnTo>
                    <a:pt x="1424" y="1740"/>
                  </a:lnTo>
                  <a:lnTo>
                    <a:pt x="1424" y="1028"/>
                  </a:lnTo>
                  <a:cubicBezTo>
                    <a:pt x="1424" y="949"/>
                    <a:pt x="1424" y="831"/>
                    <a:pt x="1463" y="752"/>
                  </a:cubicBezTo>
                  <a:cubicBezTo>
                    <a:pt x="1463" y="673"/>
                    <a:pt x="1503" y="594"/>
                    <a:pt x="1542" y="554"/>
                  </a:cubicBezTo>
                  <a:cubicBezTo>
                    <a:pt x="1582" y="475"/>
                    <a:pt x="1621" y="435"/>
                    <a:pt x="1700" y="396"/>
                  </a:cubicBezTo>
                  <a:cubicBezTo>
                    <a:pt x="1740" y="396"/>
                    <a:pt x="1819" y="356"/>
                    <a:pt x="1898" y="356"/>
                  </a:cubicBezTo>
                  <a:close/>
                  <a:moveTo>
                    <a:pt x="1938" y="1"/>
                  </a:moveTo>
                  <a:cubicBezTo>
                    <a:pt x="1859" y="1"/>
                    <a:pt x="1779" y="1"/>
                    <a:pt x="1700" y="40"/>
                  </a:cubicBezTo>
                  <a:cubicBezTo>
                    <a:pt x="1621" y="80"/>
                    <a:pt x="1542" y="119"/>
                    <a:pt x="1503" y="159"/>
                  </a:cubicBezTo>
                  <a:cubicBezTo>
                    <a:pt x="1424" y="238"/>
                    <a:pt x="1384" y="277"/>
                    <a:pt x="1345" y="396"/>
                  </a:cubicBezTo>
                  <a:cubicBezTo>
                    <a:pt x="1305" y="475"/>
                    <a:pt x="1266" y="554"/>
                    <a:pt x="1266" y="673"/>
                  </a:cubicBezTo>
                  <a:cubicBezTo>
                    <a:pt x="1266" y="594"/>
                    <a:pt x="1226" y="514"/>
                    <a:pt x="1186" y="435"/>
                  </a:cubicBezTo>
                  <a:cubicBezTo>
                    <a:pt x="1147" y="396"/>
                    <a:pt x="1107" y="317"/>
                    <a:pt x="1028" y="277"/>
                  </a:cubicBezTo>
                  <a:cubicBezTo>
                    <a:pt x="989" y="238"/>
                    <a:pt x="910" y="198"/>
                    <a:pt x="870" y="198"/>
                  </a:cubicBezTo>
                  <a:cubicBezTo>
                    <a:pt x="791" y="159"/>
                    <a:pt x="712" y="159"/>
                    <a:pt x="633" y="159"/>
                  </a:cubicBezTo>
                  <a:cubicBezTo>
                    <a:pt x="514" y="159"/>
                    <a:pt x="435" y="159"/>
                    <a:pt x="356" y="198"/>
                  </a:cubicBezTo>
                  <a:cubicBezTo>
                    <a:pt x="277" y="277"/>
                    <a:pt x="198" y="317"/>
                    <a:pt x="159" y="396"/>
                  </a:cubicBezTo>
                  <a:cubicBezTo>
                    <a:pt x="79" y="475"/>
                    <a:pt x="40" y="594"/>
                    <a:pt x="40" y="712"/>
                  </a:cubicBezTo>
                  <a:cubicBezTo>
                    <a:pt x="0" y="831"/>
                    <a:pt x="0" y="949"/>
                    <a:pt x="0" y="1107"/>
                  </a:cubicBezTo>
                  <a:lnTo>
                    <a:pt x="0" y="2096"/>
                  </a:lnTo>
                  <a:lnTo>
                    <a:pt x="2689" y="2096"/>
                  </a:lnTo>
                  <a:lnTo>
                    <a:pt x="2689" y="989"/>
                  </a:lnTo>
                  <a:cubicBezTo>
                    <a:pt x="2689" y="870"/>
                    <a:pt x="2689" y="752"/>
                    <a:pt x="2649" y="594"/>
                  </a:cubicBezTo>
                  <a:cubicBezTo>
                    <a:pt x="2649" y="475"/>
                    <a:pt x="2570" y="396"/>
                    <a:pt x="2531" y="277"/>
                  </a:cubicBezTo>
                  <a:cubicBezTo>
                    <a:pt x="2452" y="198"/>
                    <a:pt x="2372" y="119"/>
                    <a:pt x="2293" y="80"/>
                  </a:cubicBezTo>
                  <a:cubicBezTo>
                    <a:pt x="2175" y="40"/>
                    <a:pt x="2056" y="1"/>
                    <a:pt x="193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705225" y="4816375"/>
              <a:ext cx="68225" cy="56350"/>
            </a:xfrm>
            <a:custGeom>
              <a:rect b="b" l="l" r="r" t="t"/>
              <a:pathLst>
                <a:path extrusionOk="0" h="2254" w="2729">
                  <a:moveTo>
                    <a:pt x="0" y="0"/>
                  </a:moveTo>
                  <a:lnTo>
                    <a:pt x="0" y="356"/>
                  </a:lnTo>
                  <a:lnTo>
                    <a:pt x="1661" y="356"/>
                  </a:lnTo>
                  <a:cubicBezTo>
                    <a:pt x="1819" y="356"/>
                    <a:pt x="1938" y="395"/>
                    <a:pt x="2017" y="435"/>
                  </a:cubicBezTo>
                  <a:cubicBezTo>
                    <a:pt x="2135" y="475"/>
                    <a:pt x="2214" y="514"/>
                    <a:pt x="2254" y="593"/>
                  </a:cubicBezTo>
                  <a:cubicBezTo>
                    <a:pt x="2333" y="672"/>
                    <a:pt x="2372" y="751"/>
                    <a:pt x="2412" y="830"/>
                  </a:cubicBezTo>
                  <a:cubicBezTo>
                    <a:pt x="2412" y="949"/>
                    <a:pt x="2452" y="1028"/>
                    <a:pt x="2452" y="1147"/>
                  </a:cubicBezTo>
                  <a:cubicBezTo>
                    <a:pt x="2452" y="1265"/>
                    <a:pt x="2412" y="1344"/>
                    <a:pt x="2412" y="1423"/>
                  </a:cubicBezTo>
                  <a:cubicBezTo>
                    <a:pt x="2372" y="1542"/>
                    <a:pt x="2333" y="1621"/>
                    <a:pt x="2254" y="1661"/>
                  </a:cubicBezTo>
                  <a:cubicBezTo>
                    <a:pt x="2214" y="1740"/>
                    <a:pt x="2135" y="1779"/>
                    <a:pt x="2017" y="1819"/>
                  </a:cubicBezTo>
                  <a:cubicBezTo>
                    <a:pt x="1938" y="1858"/>
                    <a:pt x="1819" y="1898"/>
                    <a:pt x="1700" y="1898"/>
                  </a:cubicBezTo>
                  <a:lnTo>
                    <a:pt x="0" y="1898"/>
                  </a:lnTo>
                  <a:lnTo>
                    <a:pt x="0" y="2254"/>
                  </a:lnTo>
                  <a:lnTo>
                    <a:pt x="1700" y="2254"/>
                  </a:lnTo>
                  <a:cubicBezTo>
                    <a:pt x="1898" y="2254"/>
                    <a:pt x="2056" y="2214"/>
                    <a:pt x="2175" y="2174"/>
                  </a:cubicBezTo>
                  <a:cubicBezTo>
                    <a:pt x="2293" y="2095"/>
                    <a:pt x="2412" y="2016"/>
                    <a:pt x="2491" y="1937"/>
                  </a:cubicBezTo>
                  <a:cubicBezTo>
                    <a:pt x="2570" y="1819"/>
                    <a:pt x="2649" y="1700"/>
                    <a:pt x="2689" y="1581"/>
                  </a:cubicBezTo>
                  <a:cubicBezTo>
                    <a:pt x="2728" y="1423"/>
                    <a:pt x="2728" y="1305"/>
                    <a:pt x="2728" y="1147"/>
                  </a:cubicBezTo>
                  <a:cubicBezTo>
                    <a:pt x="2728" y="988"/>
                    <a:pt x="2728" y="830"/>
                    <a:pt x="2689" y="712"/>
                  </a:cubicBezTo>
                  <a:cubicBezTo>
                    <a:pt x="2649" y="554"/>
                    <a:pt x="2570" y="435"/>
                    <a:pt x="2491" y="356"/>
                  </a:cubicBezTo>
                  <a:cubicBezTo>
                    <a:pt x="2412" y="237"/>
                    <a:pt x="2293" y="158"/>
                    <a:pt x="2135" y="79"/>
                  </a:cubicBezTo>
                  <a:cubicBezTo>
                    <a:pt x="2017" y="40"/>
                    <a:pt x="1859" y="0"/>
                    <a:pt x="16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704225" y="4747175"/>
              <a:ext cx="69225" cy="57350"/>
            </a:xfrm>
            <a:custGeom>
              <a:rect b="b" l="l" r="r" t="t"/>
              <a:pathLst>
                <a:path extrusionOk="0" h="2294" w="2769">
                  <a:moveTo>
                    <a:pt x="1978" y="1"/>
                  </a:moveTo>
                  <a:cubicBezTo>
                    <a:pt x="1899" y="1"/>
                    <a:pt x="1819" y="40"/>
                    <a:pt x="1740" y="40"/>
                  </a:cubicBezTo>
                  <a:cubicBezTo>
                    <a:pt x="1661" y="80"/>
                    <a:pt x="1582" y="119"/>
                    <a:pt x="1543" y="159"/>
                  </a:cubicBezTo>
                  <a:cubicBezTo>
                    <a:pt x="1503" y="198"/>
                    <a:pt x="1424" y="278"/>
                    <a:pt x="1424" y="357"/>
                  </a:cubicBezTo>
                  <a:cubicBezTo>
                    <a:pt x="1385" y="396"/>
                    <a:pt x="1345" y="475"/>
                    <a:pt x="1306" y="554"/>
                  </a:cubicBezTo>
                  <a:cubicBezTo>
                    <a:pt x="1266" y="633"/>
                    <a:pt x="1266" y="712"/>
                    <a:pt x="1226" y="791"/>
                  </a:cubicBezTo>
                  <a:cubicBezTo>
                    <a:pt x="1226" y="871"/>
                    <a:pt x="1187" y="950"/>
                    <a:pt x="1187" y="1029"/>
                  </a:cubicBezTo>
                  <a:cubicBezTo>
                    <a:pt x="1147" y="1147"/>
                    <a:pt x="1147" y="1226"/>
                    <a:pt x="1108" y="1345"/>
                  </a:cubicBezTo>
                  <a:cubicBezTo>
                    <a:pt x="1068" y="1424"/>
                    <a:pt x="1068" y="1503"/>
                    <a:pt x="1029" y="1582"/>
                  </a:cubicBezTo>
                  <a:cubicBezTo>
                    <a:pt x="989" y="1661"/>
                    <a:pt x="950" y="1701"/>
                    <a:pt x="910" y="1740"/>
                  </a:cubicBezTo>
                  <a:cubicBezTo>
                    <a:pt x="831" y="1780"/>
                    <a:pt x="792" y="1819"/>
                    <a:pt x="673" y="1819"/>
                  </a:cubicBezTo>
                  <a:cubicBezTo>
                    <a:pt x="633" y="1819"/>
                    <a:pt x="594" y="1780"/>
                    <a:pt x="515" y="1780"/>
                  </a:cubicBezTo>
                  <a:cubicBezTo>
                    <a:pt x="475" y="1740"/>
                    <a:pt x="436" y="1701"/>
                    <a:pt x="396" y="1661"/>
                  </a:cubicBezTo>
                  <a:cubicBezTo>
                    <a:pt x="357" y="1582"/>
                    <a:pt x="317" y="1543"/>
                    <a:pt x="278" y="1464"/>
                  </a:cubicBezTo>
                  <a:cubicBezTo>
                    <a:pt x="278" y="1345"/>
                    <a:pt x="278" y="1266"/>
                    <a:pt x="278" y="1147"/>
                  </a:cubicBezTo>
                  <a:cubicBezTo>
                    <a:pt x="278" y="1029"/>
                    <a:pt x="278" y="950"/>
                    <a:pt x="278" y="871"/>
                  </a:cubicBezTo>
                  <a:cubicBezTo>
                    <a:pt x="317" y="791"/>
                    <a:pt x="317" y="712"/>
                    <a:pt x="357" y="633"/>
                  </a:cubicBezTo>
                  <a:cubicBezTo>
                    <a:pt x="396" y="594"/>
                    <a:pt x="436" y="554"/>
                    <a:pt x="515" y="515"/>
                  </a:cubicBezTo>
                  <a:cubicBezTo>
                    <a:pt x="554" y="475"/>
                    <a:pt x="594" y="436"/>
                    <a:pt x="673" y="436"/>
                  </a:cubicBezTo>
                  <a:lnTo>
                    <a:pt x="594" y="80"/>
                  </a:lnTo>
                  <a:cubicBezTo>
                    <a:pt x="515" y="119"/>
                    <a:pt x="396" y="159"/>
                    <a:pt x="357" y="198"/>
                  </a:cubicBezTo>
                  <a:cubicBezTo>
                    <a:pt x="278" y="238"/>
                    <a:pt x="199" y="317"/>
                    <a:pt x="159" y="396"/>
                  </a:cubicBezTo>
                  <a:cubicBezTo>
                    <a:pt x="80" y="475"/>
                    <a:pt x="40" y="594"/>
                    <a:pt x="40" y="712"/>
                  </a:cubicBezTo>
                  <a:cubicBezTo>
                    <a:pt x="1" y="831"/>
                    <a:pt x="1" y="950"/>
                    <a:pt x="1" y="1108"/>
                  </a:cubicBezTo>
                  <a:cubicBezTo>
                    <a:pt x="1" y="1266"/>
                    <a:pt x="1" y="1424"/>
                    <a:pt x="40" y="1543"/>
                  </a:cubicBezTo>
                  <a:cubicBezTo>
                    <a:pt x="40" y="1661"/>
                    <a:pt x="80" y="1780"/>
                    <a:pt x="159" y="1859"/>
                  </a:cubicBezTo>
                  <a:cubicBezTo>
                    <a:pt x="199" y="1938"/>
                    <a:pt x="278" y="2017"/>
                    <a:pt x="396" y="2096"/>
                  </a:cubicBezTo>
                  <a:cubicBezTo>
                    <a:pt x="475" y="2136"/>
                    <a:pt x="594" y="2175"/>
                    <a:pt x="713" y="2175"/>
                  </a:cubicBezTo>
                  <a:cubicBezTo>
                    <a:pt x="792" y="2175"/>
                    <a:pt x="871" y="2136"/>
                    <a:pt x="950" y="2136"/>
                  </a:cubicBezTo>
                  <a:cubicBezTo>
                    <a:pt x="1029" y="2096"/>
                    <a:pt x="1068" y="2057"/>
                    <a:pt x="1147" y="2017"/>
                  </a:cubicBezTo>
                  <a:cubicBezTo>
                    <a:pt x="1187" y="1977"/>
                    <a:pt x="1226" y="1898"/>
                    <a:pt x="1266" y="1859"/>
                  </a:cubicBezTo>
                  <a:cubicBezTo>
                    <a:pt x="1306" y="1780"/>
                    <a:pt x="1345" y="1740"/>
                    <a:pt x="1345" y="1661"/>
                  </a:cubicBezTo>
                  <a:cubicBezTo>
                    <a:pt x="1385" y="1582"/>
                    <a:pt x="1424" y="1503"/>
                    <a:pt x="1424" y="1424"/>
                  </a:cubicBezTo>
                  <a:cubicBezTo>
                    <a:pt x="1464" y="1345"/>
                    <a:pt x="1464" y="1266"/>
                    <a:pt x="1503" y="1226"/>
                  </a:cubicBezTo>
                  <a:cubicBezTo>
                    <a:pt x="1503" y="1068"/>
                    <a:pt x="1543" y="989"/>
                    <a:pt x="1582" y="871"/>
                  </a:cubicBezTo>
                  <a:cubicBezTo>
                    <a:pt x="1582" y="752"/>
                    <a:pt x="1622" y="673"/>
                    <a:pt x="1661" y="594"/>
                  </a:cubicBezTo>
                  <a:cubicBezTo>
                    <a:pt x="1701" y="515"/>
                    <a:pt x="1740" y="475"/>
                    <a:pt x="1780" y="436"/>
                  </a:cubicBezTo>
                  <a:cubicBezTo>
                    <a:pt x="1859" y="396"/>
                    <a:pt x="1938" y="357"/>
                    <a:pt x="2017" y="357"/>
                  </a:cubicBezTo>
                  <a:cubicBezTo>
                    <a:pt x="2096" y="357"/>
                    <a:pt x="2175" y="396"/>
                    <a:pt x="2215" y="436"/>
                  </a:cubicBezTo>
                  <a:cubicBezTo>
                    <a:pt x="2294" y="475"/>
                    <a:pt x="2333" y="515"/>
                    <a:pt x="2373" y="594"/>
                  </a:cubicBezTo>
                  <a:cubicBezTo>
                    <a:pt x="2412" y="633"/>
                    <a:pt x="2452" y="712"/>
                    <a:pt x="2452" y="831"/>
                  </a:cubicBezTo>
                  <a:cubicBezTo>
                    <a:pt x="2492" y="910"/>
                    <a:pt x="2492" y="1029"/>
                    <a:pt x="2492" y="1108"/>
                  </a:cubicBezTo>
                  <a:cubicBezTo>
                    <a:pt x="2492" y="1266"/>
                    <a:pt x="2492" y="1345"/>
                    <a:pt x="2452" y="1464"/>
                  </a:cubicBezTo>
                  <a:cubicBezTo>
                    <a:pt x="2452" y="1543"/>
                    <a:pt x="2412" y="1622"/>
                    <a:pt x="2373" y="1701"/>
                  </a:cubicBezTo>
                  <a:cubicBezTo>
                    <a:pt x="2333" y="1740"/>
                    <a:pt x="2254" y="1819"/>
                    <a:pt x="2215" y="1859"/>
                  </a:cubicBezTo>
                  <a:cubicBezTo>
                    <a:pt x="2136" y="1898"/>
                    <a:pt x="2096" y="1898"/>
                    <a:pt x="2017" y="1938"/>
                  </a:cubicBezTo>
                  <a:lnTo>
                    <a:pt x="2096" y="2294"/>
                  </a:lnTo>
                  <a:cubicBezTo>
                    <a:pt x="2333" y="2254"/>
                    <a:pt x="2492" y="2096"/>
                    <a:pt x="2610" y="1938"/>
                  </a:cubicBezTo>
                  <a:cubicBezTo>
                    <a:pt x="2729" y="1740"/>
                    <a:pt x="2768" y="1464"/>
                    <a:pt x="2768" y="1147"/>
                  </a:cubicBezTo>
                  <a:cubicBezTo>
                    <a:pt x="2768" y="950"/>
                    <a:pt x="2768" y="791"/>
                    <a:pt x="2729" y="633"/>
                  </a:cubicBezTo>
                  <a:cubicBezTo>
                    <a:pt x="2689" y="475"/>
                    <a:pt x="2610" y="357"/>
                    <a:pt x="2571" y="278"/>
                  </a:cubicBezTo>
                  <a:cubicBezTo>
                    <a:pt x="2492" y="198"/>
                    <a:pt x="2412" y="119"/>
                    <a:pt x="2294" y="80"/>
                  </a:cubicBezTo>
                  <a:cubicBezTo>
                    <a:pt x="2215" y="40"/>
                    <a:pt x="2096" y="1"/>
                    <a:pt x="197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980975" y="5011075"/>
              <a:ext cx="67225" cy="42525"/>
            </a:xfrm>
            <a:custGeom>
              <a:rect b="b" l="l" r="r" t="t"/>
              <a:pathLst>
                <a:path extrusionOk="0" h="1701" w="2689">
                  <a:moveTo>
                    <a:pt x="2412" y="0"/>
                  </a:moveTo>
                  <a:lnTo>
                    <a:pt x="2412" y="672"/>
                  </a:lnTo>
                  <a:lnTo>
                    <a:pt x="0" y="672"/>
                  </a:lnTo>
                  <a:lnTo>
                    <a:pt x="0" y="989"/>
                  </a:lnTo>
                  <a:lnTo>
                    <a:pt x="435" y="1621"/>
                  </a:lnTo>
                  <a:lnTo>
                    <a:pt x="751" y="1621"/>
                  </a:lnTo>
                  <a:lnTo>
                    <a:pt x="317" y="1028"/>
                  </a:lnTo>
                  <a:lnTo>
                    <a:pt x="2412" y="1028"/>
                  </a:lnTo>
                  <a:lnTo>
                    <a:pt x="2412" y="1700"/>
                  </a:lnTo>
                  <a:lnTo>
                    <a:pt x="2689" y="170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979975" y="4956700"/>
              <a:ext cx="68225" cy="44500"/>
            </a:xfrm>
            <a:custGeom>
              <a:rect b="b" l="l" r="r" t="t"/>
              <a:pathLst>
                <a:path extrusionOk="0" h="1780" w="2729">
                  <a:moveTo>
                    <a:pt x="2452" y="1"/>
                  </a:moveTo>
                  <a:lnTo>
                    <a:pt x="2452" y="1424"/>
                  </a:lnTo>
                  <a:cubicBezTo>
                    <a:pt x="2373" y="1385"/>
                    <a:pt x="2294" y="1345"/>
                    <a:pt x="2254" y="1266"/>
                  </a:cubicBezTo>
                  <a:cubicBezTo>
                    <a:pt x="2175" y="1226"/>
                    <a:pt x="2096" y="1147"/>
                    <a:pt x="2057" y="1108"/>
                  </a:cubicBezTo>
                  <a:cubicBezTo>
                    <a:pt x="1978" y="1029"/>
                    <a:pt x="1898" y="950"/>
                    <a:pt x="1859" y="871"/>
                  </a:cubicBezTo>
                  <a:cubicBezTo>
                    <a:pt x="1780" y="792"/>
                    <a:pt x="1701" y="713"/>
                    <a:pt x="1661" y="633"/>
                  </a:cubicBezTo>
                  <a:cubicBezTo>
                    <a:pt x="1582" y="554"/>
                    <a:pt x="1503" y="475"/>
                    <a:pt x="1424" y="396"/>
                  </a:cubicBezTo>
                  <a:cubicBezTo>
                    <a:pt x="1384" y="317"/>
                    <a:pt x="1305" y="278"/>
                    <a:pt x="1226" y="238"/>
                  </a:cubicBezTo>
                  <a:cubicBezTo>
                    <a:pt x="1147" y="159"/>
                    <a:pt x="1068" y="120"/>
                    <a:pt x="989" y="80"/>
                  </a:cubicBezTo>
                  <a:cubicBezTo>
                    <a:pt x="910" y="40"/>
                    <a:pt x="831" y="40"/>
                    <a:pt x="712" y="40"/>
                  </a:cubicBezTo>
                  <a:cubicBezTo>
                    <a:pt x="594" y="40"/>
                    <a:pt x="515" y="40"/>
                    <a:pt x="396" y="80"/>
                  </a:cubicBezTo>
                  <a:cubicBezTo>
                    <a:pt x="317" y="120"/>
                    <a:pt x="238" y="199"/>
                    <a:pt x="159" y="278"/>
                  </a:cubicBezTo>
                  <a:cubicBezTo>
                    <a:pt x="119" y="317"/>
                    <a:pt x="80" y="436"/>
                    <a:pt x="40" y="515"/>
                  </a:cubicBezTo>
                  <a:cubicBezTo>
                    <a:pt x="1" y="633"/>
                    <a:pt x="1" y="752"/>
                    <a:pt x="1" y="910"/>
                  </a:cubicBezTo>
                  <a:cubicBezTo>
                    <a:pt x="1" y="1029"/>
                    <a:pt x="1" y="1147"/>
                    <a:pt x="40" y="1266"/>
                  </a:cubicBezTo>
                  <a:cubicBezTo>
                    <a:pt x="80" y="1345"/>
                    <a:pt x="119" y="1464"/>
                    <a:pt x="198" y="1543"/>
                  </a:cubicBezTo>
                  <a:cubicBezTo>
                    <a:pt x="238" y="1582"/>
                    <a:pt x="317" y="1661"/>
                    <a:pt x="436" y="1701"/>
                  </a:cubicBezTo>
                  <a:cubicBezTo>
                    <a:pt x="515" y="1740"/>
                    <a:pt x="594" y="1780"/>
                    <a:pt x="712" y="1780"/>
                  </a:cubicBezTo>
                  <a:lnTo>
                    <a:pt x="712" y="1424"/>
                  </a:lnTo>
                  <a:cubicBezTo>
                    <a:pt x="633" y="1424"/>
                    <a:pt x="594" y="1385"/>
                    <a:pt x="515" y="1385"/>
                  </a:cubicBezTo>
                  <a:cubicBezTo>
                    <a:pt x="475" y="1345"/>
                    <a:pt x="436" y="1306"/>
                    <a:pt x="396" y="1266"/>
                  </a:cubicBezTo>
                  <a:cubicBezTo>
                    <a:pt x="357" y="1187"/>
                    <a:pt x="317" y="1147"/>
                    <a:pt x="317" y="1068"/>
                  </a:cubicBezTo>
                  <a:cubicBezTo>
                    <a:pt x="278" y="1029"/>
                    <a:pt x="278" y="950"/>
                    <a:pt x="278" y="910"/>
                  </a:cubicBezTo>
                  <a:cubicBezTo>
                    <a:pt x="278" y="831"/>
                    <a:pt x="278" y="752"/>
                    <a:pt x="317" y="673"/>
                  </a:cubicBezTo>
                  <a:cubicBezTo>
                    <a:pt x="317" y="633"/>
                    <a:pt x="357" y="554"/>
                    <a:pt x="396" y="515"/>
                  </a:cubicBezTo>
                  <a:cubicBezTo>
                    <a:pt x="436" y="475"/>
                    <a:pt x="475" y="436"/>
                    <a:pt x="554" y="436"/>
                  </a:cubicBezTo>
                  <a:cubicBezTo>
                    <a:pt x="594" y="396"/>
                    <a:pt x="673" y="396"/>
                    <a:pt x="752" y="396"/>
                  </a:cubicBezTo>
                  <a:cubicBezTo>
                    <a:pt x="831" y="396"/>
                    <a:pt x="950" y="436"/>
                    <a:pt x="1029" y="475"/>
                  </a:cubicBezTo>
                  <a:cubicBezTo>
                    <a:pt x="1108" y="515"/>
                    <a:pt x="1226" y="594"/>
                    <a:pt x="1305" y="673"/>
                  </a:cubicBezTo>
                  <a:cubicBezTo>
                    <a:pt x="1384" y="752"/>
                    <a:pt x="1464" y="831"/>
                    <a:pt x="1543" y="950"/>
                  </a:cubicBezTo>
                  <a:cubicBezTo>
                    <a:pt x="1622" y="1068"/>
                    <a:pt x="1701" y="1147"/>
                    <a:pt x="1780" y="1266"/>
                  </a:cubicBezTo>
                  <a:cubicBezTo>
                    <a:pt x="1898" y="1345"/>
                    <a:pt x="1978" y="1464"/>
                    <a:pt x="2096" y="1543"/>
                  </a:cubicBezTo>
                  <a:cubicBezTo>
                    <a:pt x="2215" y="1661"/>
                    <a:pt x="2333" y="1740"/>
                    <a:pt x="2491" y="1780"/>
                  </a:cubicBezTo>
                  <a:lnTo>
                    <a:pt x="2729" y="1780"/>
                  </a:lnTo>
                  <a:lnTo>
                    <a:pt x="272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980975" y="4900375"/>
              <a:ext cx="68225" cy="47475"/>
            </a:xfrm>
            <a:custGeom>
              <a:rect b="b" l="l" r="r" t="t"/>
              <a:pathLst>
                <a:path extrusionOk="0" h="1899" w="2729">
                  <a:moveTo>
                    <a:pt x="1819" y="1"/>
                  </a:moveTo>
                  <a:cubicBezTo>
                    <a:pt x="1700" y="1"/>
                    <a:pt x="1582" y="40"/>
                    <a:pt x="1463" y="80"/>
                  </a:cubicBezTo>
                  <a:cubicBezTo>
                    <a:pt x="1384" y="119"/>
                    <a:pt x="1265" y="159"/>
                    <a:pt x="1186" y="238"/>
                  </a:cubicBezTo>
                  <a:cubicBezTo>
                    <a:pt x="1147" y="317"/>
                    <a:pt x="1068" y="435"/>
                    <a:pt x="1028" y="514"/>
                  </a:cubicBezTo>
                  <a:cubicBezTo>
                    <a:pt x="989" y="633"/>
                    <a:pt x="949" y="752"/>
                    <a:pt x="949" y="910"/>
                  </a:cubicBezTo>
                  <a:cubicBezTo>
                    <a:pt x="949" y="1028"/>
                    <a:pt x="989" y="1147"/>
                    <a:pt x="1028" y="1226"/>
                  </a:cubicBezTo>
                  <a:cubicBezTo>
                    <a:pt x="1068" y="1305"/>
                    <a:pt x="1107" y="1384"/>
                    <a:pt x="1147" y="1463"/>
                  </a:cubicBezTo>
                  <a:lnTo>
                    <a:pt x="277" y="1424"/>
                  </a:lnTo>
                  <a:lnTo>
                    <a:pt x="277" y="159"/>
                  </a:lnTo>
                  <a:lnTo>
                    <a:pt x="0" y="159"/>
                  </a:lnTo>
                  <a:lnTo>
                    <a:pt x="0" y="1740"/>
                  </a:lnTo>
                  <a:lnTo>
                    <a:pt x="1463" y="1819"/>
                  </a:lnTo>
                  <a:lnTo>
                    <a:pt x="1463" y="1463"/>
                  </a:lnTo>
                  <a:cubicBezTo>
                    <a:pt x="1424" y="1424"/>
                    <a:pt x="1384" y="1424"/>
                    <a:pt x="1384" y="1384"/>
                  </a:cubicBezTo>
                  <a:cubicBezTo>
                    <a:pt x="1344" y="1345"/>
                    <a:pt x="1344" y="1305"/>
                    <a:pt x="1305" y="1266"/>
                  </a:cubicBezTo>
                  <a:cubicBezTo>
                    <a:pt x="1305" y="1226"/>
                    <a:pt x="1265" y="1187"/>
                    <a:pt x="1265" y="1107"/>
                  </a:cubicBezTo>
                  <a:cubicBezTo>
                    <a:pt x="1265" y="1068"/>
                    <a:pt x="1265" y="1028"/>
                    <a:pt x="1265" y="949"/>
                  </a:cubicBezTo>
                  <a:cubicBezTo>
                    <a:pt x="1265" y="870"/>
                    <a:pt x="1265" y="791"/>
                    <a:pt x="1305" y="712"/>
                  </a:cubicBezTo>
                  <a:cubicBezTo>
                    <a:pt x="1305" y="633"/>
                    <a:pt x="1344" y="594"/>
                    <a:pt x="1424" y="514"/>
                  </a:cubicBezTo>
                  <a:cubicBezTo>
                    <a:pt x="1463" y="475"/>
                    <a:pt x="1542" y="435"/>
                    <a:pt x="1582" y="435"/>
                  </a:cubicBezTo>
                  <a:cubicBezTo>
                    <a:pt x="1661" y="396"/>
                    <a:pt x="1740" y="396"/>
                    <a:pt x="1819" y="396"/>
                  </a:cubicBezTo>
                  <a:cubicBezTo>
                    <a:pt x="1938" y="396"/>
                    <a:pt x="2017" y="396"/>
                    <a:pt x="2096" y="435"/>
                  </a:cubicBezTo>
                  <a:cubicBezTo>
                    <a:pt x="2175" y="435"/>
                    <a:pt x="2254" y="475"/>
                    <a:pt x="2293" y="554"/>
                  </a:cubicBezTo>
                  <a:cubicBezTo>
                    <a:pt x="2333" y="594"/>
                    <a:pt x="2372" y="673"/>
                    <a:pt x="2412" y="712"/>
                  </a:cubicBezTo>
                  <a:cubicBezTo>
                    <a:pt x="2451" y="791"/>
                    <a:pt x="2451" y="870"/>
                    <a:pt x="2451" y="989"/>
                  </a:cubicBezTo>
                  <a:cubicBezTo>
                    <a:pt x="2451" y="1068"/>
                    <a:pt x="2451" y="1147"/>
                    <a:pt x="2412" y="1226"/>
                  </a:cubicBezTo>
                  <a:cubicBezTo>
                    <a:pt x="2412" y="1266"/>
                    <a:pt x="2372" y="1345"/>
                    <a:pt x="2333" y="1384"/>
                  </a:cubicBezTo>
                  <a:cubicBezTo>
                    <a:pt x="2293" y="1424"/>
                    <a:pt x="2254" y="1463"/>
                    <a:pt x="2214" y="1463"/>
                  </a:cubicBezTo>
                  <a:cubicBezTo>
                    <a:pt x="2175" y="1503"/>
                    <a:pt x="2096" y="1542"/>
                    <a:pt x="2056" y="1542"/>
                  </a:cubicBezTo>
                  <a:lnTo>
                    <a:pt x="2096" y="1898"/>
                  </a:lnTo>
                  <a:cubicBezTo>
                    <a:pt x="2175" y="1859"/>
                    <a:pt x="2254" y="1859"/>
                    <a:pt x="2333" y="1819"/>
                  </a:cubicBezTo>
                  <a:cubicBezTo>
                    <a:pt x="2412" y="1740"/>
                    <a:pt x="2491" y="1700"/>
                    <a:pt x="2570" y="1621"/>
                  </a:cubicBezTo>
                  <a:cubicBezTo>
                    <a:pt x="2610" y="1542"/>
                    <a:pt x="2649" y="1463"/>
                    <a:pt x="2689" y="1345"/>
                  </a:cubicBezTo>
                  <a:cubicBezTo>
                    <a:pt x="2728" y="1266"/>
                    <a:pt x="2728" y="1107"/>
                    <a:pt x="2728" y="989"/>
                  </a:cubicBezTo>
                  <a:cubicBezTo>
                    <a:pt x="2728" y="831"/>
                    <a:pt x="2728" y="673"/>
                    <a:pt x="2689" y="554"/>
                  </a:cubicBezTo>
                  <a:cubicBezTo>
                    <a:pt x="2610" y="435"/>
                    <a:pt x="2570" y="356"/>
                    <a:pt x="2491" y="277"/>
                  </a:cubicBezTo>
                  <a:cubicBezTo>
                    <a:pt x="2412" y="198"/>
                    <a:pt x="2293" y="119"/>
                    <a:pt x="2175" y="80"/>
                  </a:cubicBezTo>
                  <a:cubicBezTo>
                    <a:pt x="2096" y="40"/>
                    <a:pt x="1938" y="1"/>
                    <a:pt x="181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979975" y="4807475"/>
              <a:ext cx="69225" cy="57350"/>
            </a:xfrm>
            <a:custGeom>
              <a:rect b="b" l="l" r="r" t="t"/>
              <a:pathLst>
                <a:path extrusionOk="0" h="2294" w="2769">
                  <a:moveTo>
                    <a:pt x="1978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2" y="119"/>
                    <a:pt x="1543" y="158"/>
                  </a:cubicBezTo>
                  <a:cubicBezTo>
                    <a:pt x="1503" y="238"/>
                    <a:pt x="1424" y="277"/>
                    <a:pt x="1424" y="356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6" y="633"/>
                    <a:pt x="1266" y="712"/>
                    <a:pt x="1226" y="791"/>
                  </a:cubicBezTo>
                  <a:cubicBezTo>
                    <a:pt x="1226" y="870"/>
                    <a:pt x="1187" y="949"/>
                    <a:pt x="1187" y="1028"/>
                  </a:cubicBezTo>
                  <a:cubicBezTo>
                    <a:pt x="1147" y="1147"/>
                    <a:pt x="1147" y="1226"/>
                    <a:pt x="1108" y="1344"/>
                  </a:cubicBezTo>
                  <a:cubicBezTo>
                    <a:pt x="1068" y="1424"/>
                    <a:pt x="1068" y="1503"/>
                    <a:pt x="1029" y="1582"/>
                  </a:cubicBezTo>
                  <a:cubicBezTo>
                    <a:pt x="989" y="1661"/>
                    <a:pt x="950" y="1700"/>
                    <a:pt x="910" y="1740"/>
                  </a:cubicBezTo>
                  <a:cubicBezTo>
                    <a:pt x="831" y="1779"/>
                    <a:pt x="791" y="1819"/>
                    <a:pt x="673" y="1819"/>
                  </a:cubicBezTo>
                  <a:cubicBezTo>
                    <a:pt x="633" y="1819"/>
                    <a:pt x="594" y="1779"/>
                    <a:pt x="515" y="1779"/>
                  </a:cubicBezTo>
                  <a:cubicBezTo>
                    <a:pt x="475" y="1740"/>
                    <a:pt x="436" y="1700"/>
                    <a:pt x="396" y="1661"/>
                  </a:cubicBezTo>
                  <a:cubicBezTo>
                    <a:pt x="357" y="1621"/>
                    <a:pt x="317" y="1542"/>
                    <a:pt x="278" y="1463"/>
                  </a:cubicBezTo>
                  <a:cubicBezTo>
                    <a:pt x="278" y="1384"/>
                    <a:pt x="278" y="1265"/>
                    <a:pt x="278" y="1147"/>
                  </a:cubicBezTo>
                  <a:cubicBezTo>
                    <a:pt x="278" y="1028"/>
                    <a:pt x="278" y="949"/>
                    <a:pt x="278" y="870"/>
                  </a:cubicBezTo>
                  <a:cubicBezTo>
                    <a:pt x="317" y="791"/>
                    <a:pt x="317" y="712"/>
                    <a:pt x="357" y="633"/>
                  </a:cubicBezTo>
                  <a:cubicBezTo>
                    <a:pt x="396" y="593"/>
                    <a:pt x="436" y="554"/>
                    <a:pt x="515" y="514"/>
                  </a:cubicBezTo>
                  <a:cubicBezTo>
                    <a:pt x="554" y="475"/>
                    <a:pt x="594" y="475"/>
                    <a:pt x="673" y="435"/>
                  </a:cubicBezTo>
                  <a:lnTo>
                    <a:pt x="594" y="79"/>
                  </a:lnTo>
                  <a:cubicBezTo>
                    <a:pt x="515" y="119"/>
                    <a:pt x="396" y="158"/>
                    <a:pt x="357" y="198"/>
                  </a:cubicBezTo>
                  <a:cubicBezTo>
                    <a:pt x="278" y="238"/>
                    <a:pt x="198" y="317"/>
                    <a:pt x="159" y="396"/>
                  </a:cubicBezTo>
                  <a:cubicBezTo>
                    <a:pt x="80" y="475"/>
                    <a:pt x="40" y="593"/>
                    <a:pt x="40" y="712"/>
                  </a:cubicBezTo>
                  <a:cubicBezTo>
                    <a:pt x="1" y="831"/>
                    <a:pt x="1" y="949"/>
                    <a:pt x="1" y="1147"/>
                  </a:cubicBezTo>
                  <a:cubicBezTo>
                    <a:pt x="1" y="1265"/>
                    <a:pt x="1" y="1424"/>
                    <a:pt x="40" y="1542"/>
                  </a:cubicBezTo>
                  <a:cubicBezTo>
                    <a:pt x="40" y="1661"/>
                    <a:pt x="80" y="1779"/>
                    <a:pt x="159" y="1858"/>
                  </a:cubicBezTo>
                  <a:cubicBezTo>
                    <a:pt x="198" y="1977"/>
                    <a:pt x="278" y="2017"/>
                    <a:pt x="396" y="2096"/>
                  </a:cubicBezTo>
                  <a:cubicBezTo>
                    <a:pt x="475" y="2135"/>
                    <a:pt x="594" y="2175"/>
                    <a:pt x="712" y="2175"/>
                  </a:cubicBezTo>
                  <a:cubicBezTo>
                    <a:pt x="791" y="2175"/>
                    <a:pt x="871" y="2135"/>
                    <a:pt x="950" y="2135"/>
                  </a:cubicBezTo>
                  <a:cubicBezTo>
                    <a:pt x="1029" y="2096"/>
                    <a:pt x="1068" y="2056"/>
                    <a:pt x="1147" y="2017"/>
                  </a:cubicBezTo>
                  <a:cubicBezTo>
                    <a:pt x="1187" y="1977"/>
                    <a:pt x="1226" y="1937"/>
                    <a:pt x="1266" y="1858"/>
                  </a:cubicBezTo>
                  <a:cubicBezTo>
                    <a:pt x="1305" y="1779"/>
                    <a:pt x="1345" y="1740"/>
                    <a:pt x="1345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4" y="1344"/>
                    <a:pt x="1464" y="1305"/>
                    <a:pt x="1503" y="1226"/>
                  </a:cubicBezTo>
                  <a:cubicBezTo>
                    <a:pt x="1503" y="1068"/>
                    <a:pt x="1543" y="989"/>
                    <a:pt x="1582" y="870"/>
                  </a:cubicBezTo>
                  <a:cubicBezTo>
                    <a:pt x="1582" y="751"/>
                    <a:pt x="1622" y="672"/>
                    <a:pt x="1661" y="593"/>
                  </a:cubicBezTo>
                  <a:cubicBezTo>
                    <a:pt x="1701" y="554"/>
                    <a:pt x="1740" y="475"/>
                    <a:pt x="1780" y="435"/>
                  </a:cubicBezTo>
                  <a:cubicBezTo>
                    <a:pt x="1859" y="396"/>
                    <a:pt x="1938" y="396"/>
                    <a:pt x="2017" y="396"/>
                  </a:cubicBezTo>
                  <a:cubicBezTo>
                    <a:pt x="2096" y="396"/>
                    <a:pt x="2175" y="396"/>
                    <a:pt x="2215" y="435"/>
                  </a:cubicBezTo>
                  <a:cubicBezTo>
                    <a:pt x="2294" y="475"/>
                    <a:pt x="2333" y="514"/>
                    <a:pt x="2373" y="593"/>
                  </a:cubicBezTo>
                  <a:cubicBezTo>
                    <a:pt x="2412" y="633"/>
                    <a:pt x="2452" y="712"/>
                    <a:pt x="2452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2" y="1463"/>
                  </a:cubicBezTo>
                  <a:cubicBezTo>
                    <a:pt x="2452" y="1542"/>
                    <a:pt x="2412" y="1621"/>
                    <a:pt x="2373" y="1700"/>
                  </a:cubicBezTo>
                  <a:cubicBezTo>
                    <a:pt x="2333" y="1779"/>
                    <a:pt x="2254" y="1819"/>
                    <a:pt x="2215" y="1858"/>
                  </a:cubicBezTo>
                  <a:cubicBezTo>
                    <a:pt x="2136" y="1898"/>
                    <a:pt x="2096" y="1898"/>
                    <a:pt x="2017" y="1937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10" y="1937"/>
                  </a:cubicBezTo>
                  <a:cubicBezTo>
                    <a:pt x="2729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9" y="633"/>
                  </a:cubicBezTo>
                  <a:cubicBezTo>
                    <a:pt x="2689" y="514"/>
                    <a:pt x="2610" y="396"/>
                    <a:pt x="2571" y="277"/>
                  </a:cubicBezTo>
                  <a:cubicBezTo>
                    <a:pt x="2491" y="198"/>
                    <a:pt x="2412" y="119"/>
                    <a:pt x="2294" y="79"/>
                  </a:cubicBezTo>
                  <a:cubicBezTo>
                    <a:pt x="2215" y="40"/>
                    <a:pt x="2096" y="0"/>
                    <a:pt x="1978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980975" y="47452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0" y="1"/>
                  </a:moveTo>
                  <a:lnTo>
                    <a:pt x="0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255725" y="5158325"/>
              <a:ext cx="69225" cy="63275"/>
            </a:xfrm>
            <a:custGeom>
              <a:rect b="b" l="l" r="r" t="t"/>
              <a:pathLst>
                <a:path extrusionOk="0" h="2531" w="2769">
                  <a:moveTo>
                    <a:pt x="2056" y="1"/>
                  </a:moveTo>
                  <a:lnTo>
                    <a:pt x="1898" y="317"/>
                  </a:lnTo>
                  <a:cubicBezTo>
                    <a:pt x="1977" y="357"/>
                    <a:pt x="2056" y="396"/>
                    <a:pt x="2136" y="475"/>
                  </a:cubicBezTo>
                  <a:cubicBezTo>
                    <a:pt x="2215" y="515"/>
                    <a:pt x="2254" y="594"/>
                    <a:pt x="2333" y="633"/>
                  </a:cubicBezTo>
                  <a:cubicBezTo>
                    <a:pt x="2373" y="712"/>
                    <a:pt x="2412" y="791"/>
                    <a:pt x="2452" y="871"/>
                  </a:cubicBezTo>
                  <a:cubicBezTo>
                    <a:pt x="2452" y="950"/>
                    <a:pt x="2491" y="1068"/>
                    <a:pt x="2491" y="1187"/>
                  </a:cubicBezTo>
                  <a:cubicBezTo>
                    <a:pt x="2491" y="1305"/>
                    <a:pt x="2452" y="1464"/>
                    <a:pt x="2412" y="1582"/>
                  </a:cubicBezTo>
                  <a:cubicBezTo>
                    <a:pt x="2333" y="1701"/>
                    <a:pt x="2254" y="1780"/>
                    <a:pt x="2175" y="1898"/>
                  </a:cubicBezTo>
                  <a:cubicBezTo>
                    <a:pt x="2056" y="1977"/>
                    <a:pt x="1938" y="2017"/>
                    <a:pt x="1819" y="2057"/>
                  </a:cubicBezTo>
                  <a:cubicBezTo>
                    <a:pt x="1701" y="2136"/>
                    <a:pt x="1543" y="2136"/>
                    <a:pt x="1384" y="2136"/>
                  </a:cubicBezTo>
                  <a:cubicBezTo>
                    <a:pt x="1226" y="2136"/>
                    <a:pt x="1068" y="2136"/>
                    <a:pt x="910" y="2096"/>
                  </a:cubicBezTo>
                  <a:cubicBezTo>
                    <a:pt x="791" y="2017"/>
                    <a:pt x="673" y="1977"/>
                    <a:pt x="594" y="1898"/>
                  </a:cubicBezTo>
                  <a:cubicBezTo>
                    <a:pt x="475" y="1819"/>
                    <a:pt x="396" y="1701"/>
                    <a:pt x="357" y="1582"/>
                  </a:cubicBezTo>
                  <a:cubicBezTo>
                    <a:pt x="317" y="1464"/>
                    <a:pt x="277" y="1345"/>
                    <a:pt x="277" y="1187"/>
                  </a:cubicBezTo>
                  <a:cubicBezTo>
                    <a:pt x="277" y="1068"/>
                    <a:pt x="317" y="989"/>
                    <a:pt x="317" y="871"/>
                  </a:cubicBezTo>
                  <a:cubicBezTo>
                    <a:pt x="357" y="791"/>
                    <a:pt x="396" y="712"/>
                    <a:pt x="436" y="633"/>
                  </a:cubicBezTo>
                  <a:cubicBezTo>
                    <a:pt x="475" y="594"/>
                    <a:pt x="515" y="515"/>
                    <a:pt x="594" y="475"/>
                  </a:cubicBezTo>
                  <a:cubicBezTo>
                    <a:pt x="633" y="436"/>
                    <a:pt x="712" y="396"/>
                    <a:pt x="791" y="396"/>
                  </a:cubicBezTo>
                  <a:lnTo>
                    <a:pt x="673" y="40"/>
                  </a:lnTo>
                  <a:cubicBezTo>
                    <a:pt x="436" y="119"/>
                    <a:pt x="277" y="278"/>
                    <a:pt x="159" y="475"/>
                  </a:cubicBezTo>
                  <a:cubicBezTo>
                    <a:pt x="40" y="673"/>
                    <a:pt x="1" y="910"/>
                    <a:pt x="1" y="1187"/>
                  </a:cubicBezTo>
                  <a:cubicBezTo>
                    <a:pt x="1" y="1384"/>
                    <a:pt x="1" y="1582"/>
                    <a:pt x="80" y="1740"/>
                  </a:cubicBezTo>
                  <a:cubicBezTo>
                    <a:pt x="159" y="1898"/>
                    <a:pt x="238" y="2057"/>
                    <a:pt x="357" y="2175"/>
                  </a:cubicBezTo>
                  <a:cubicBezTo>
                    <a:pt x="475" y="2294"/>
                    <a:pt x="633" y="2373"/>
                    <a:pt x="791" y="2412"/>
                  </a:cubicBezTo>
                  <a:cubicBezTo>
                    <a:pt x="950" y="2491"/>
                    <a:pt x="1147" y="2531"/>
                    <a:pt x="1384" y="2531"/>
                  </a:cubicBezTo>
                  <a:cubicBezTo>
                    <a:pt x="1582" y="2531"/>
                    <a:pt x="1780" y="2491"/>
                    <a:pt x="1938" y="2412"/>
                  </a:cubicBezTo>
                  <a:cubicBezTo>
                    <a:pt x="2096" y="2373"/>
                    <a:pt x="2254" y="2294"/>
                    <a:pt x="2373" y="2175"/>
                  </a:cubicBezTo>
                  <a:cubicBezTo>
                    <a:pt x="2491" y="2057"/>
                    <a:pt x="2610" y="1938"/>
                    <a:pt x="2689" y="1780"/>
                  </a:cubicBezTo>
                  <a:cubicBezTo>
                    <a:pt x="2729" y="1582"/>
                    <a:pt x="2768" y="1424"/>
                    <a:pt x="2768" y="1187"/>
                  </a:cubicBezTo>
                  <a:cubicBezTo>
                    <a:pt x="2768" y="1029"/>
                    <a:pt x="2768" y="910"/>
                    <a:pt x="2729" y="791"/>
                  </a:cubicBezTo>
                  <a:cubicBezTo>
                    <a:pt x="2689" y="633"/>
                    <a:pt x="2649" y="554"/>
                    <a:pt x="2570" y="436"/>
                  </a:cubicBezTo>
                  <a:cubicBezTo>
                    <a:pt x="2491" y="357"/>
                    <a:pt x="2452" y="278"/>
                    <a:pt x="2333" y="198"/>
                  </a:cubicBezTo>
                  <a:cubicBezTo>
                    <a:pt x="2254" y="119"/>
                    <a:pt x="2175" y="40"/>
                    <a:pt x="205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256725" y="5089150"/>
              <a:ext cx="67225" cy="65250"/>
            </a:xfrm>
            <a:custGeom>
              <a:rect b="b" l="l" r="r" t="t"/>
              <a:pathLst>
                <a:path extrusionOk="0" h="2610" w="2689">
                  <a:moveTo>
                    <a:pt x="1621" y="791"/>
                  </a:moveTo>
                  <a:lnTo>
                    <a:pt x="1621" y="1819"/>
                  </a:lnTo>
                  <a:lnTo>
                    <a:pt x="712" y="1463"/>
                  </a:lnTo>
                  <a:cubicBezTo>
                    <a:pt x="672" y="1463"/>
                    <a:pt x="633" y="1424"/>
                    <a:pt x="554" y="1424"/>
                  </a:cubicBezTo>
                  <a:cubicBezTo>
                    <a:pt x="514" y="1384"/>
                    <a:pt x="475" y="1384"/>
                    <a:pt x="435" y="1345"/>
                  </a:cubicBezTo>
                  <a:cubicBezTo>
                    <a:pt x="396" y="1345"/>
                    <a:pt x="356" y="1345"/>
                    <a:pt x="317" y="1305"/>
                  </a:cubicBezTo>
                  <a:cubicBezTo>
                    <a:pt x="356" y="1266"/>
                    <a:pt x="396" y="1266"/>
                    <a:pt x="435" y="1266"/>
                  </a:cubicBezTo>
                  <a:cubicBezTo>
                    <a:pt x="475" y="1226"/>
                    <a:pt x="514" y="1226"/>
                    <a:pt x="554" y="1186"/>
                  </a:cubicBezTo>
                  <a:cubicBezTo>
                    <a:pt x="633" y="1186"/>
                    <a:pt x="672" y="1147"/>
                    <a:pt x="712" y="1147"/>
                  </a:cubicBezTo>
                  <a:lnTo>
                    <a:pt x="1621" y="791"/>
                  </a:lnTo>
                  <a:close/>
                  <a:moveTo>
                    <a:pt x="2689" y="0"/>
                  </a:moveTo>
                  <a:lnTo>
                    <a:pt x="0" y="1107"/>
                  </a:lnTo>
                  <a:lnTo>
                    <a:pt x="0" y="1503"/>
                  </a:lnTo>
                  <a:lnTo>
                    <a:pt x="2689" y="2610"/>
                  </a:lnTo>
                  <a:lnTo>
                    <a:pt x="2689" y="2254"/>
                  </a:lnTo>
                  <a:lnTo>
                    <a:pt x="1898" y="1938"/>
                  </a:lnTo>
                  <a:lnTo>
                    <a:pt x="1898" y="673"/>
                  </a:lnTo>
                  <a:lnTo>
                    <a:pt x="2689" y="35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256725" y="50259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0" y="0"/>
                  </a:moveTo>
                  <a:lnTo>
                    <a:pt x="0" y="317"/>
                  </a:lnTo>
                  <a:lnTo>
                    <a:pt x="2135" y="317"/>
                  </a:lnTo>
                  <a:cubicBezTo>
                    <a:pt x="2175" y="317"/>
                    <a:pt x="2254" y="317"/>
                    <a:pt x="2333" y="277"/>
                  </a:cubicBezTo>
                  <a:lnTo>
                    <a:pt x="2333" y="277"/>
                  </a:lnTo>
                  <a:lnTo>
                    <a:pt x="0" y="1779"/>
                  </a:lnTo>
                  <a:lnTo>
                    <a:pt x="0" y="2214"/>
                  </a:lnTo>
                  <a:lnTo>
                    <a:pt x="2689" y="2214"/>
                  </a:lnTo>
                  <a:lnTo>
                    <a:pt x="2689" y="1858"/>
                  </a:lnTo>
                  <a:lnTo>
                    <a:pt x="593" y="1858"/>
                  </a:lnTo>
                  <a:cubicBezTo>
                    <a:pt x="514" y="1898"/>
                    <a:pt x="435" y="1898"/>
                    <a:pt x="396" y="1898"/>
                  </a:cubicBezTo>
                  <a:lnTo>
                    <a:pt x="2689" y="435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4256725" y="4951775"/>
              <a:ext cx="67225" cy="65250"/>
            </a:xfrm>
            <a:custGeom>
              <a:rect b="b" l="l" r="r" t="t"/>
              <a:pathLst>
                <a:path extrusionOk="0" h="2610" w="2689">
                  <a:moveTo>
                    <a:pt x="1621" y="791"/>
                  </a:moveTo>
                  <a:lnTo>
                    <a:pt x="1621" y="1819"/>
                  </a:lnTo>
                  <a:lnTo>
                    <a:pt x="712" y="1463"/>
                  </a:lnTo>
                  <a:cubicBezTo>
                    <a:pt x="672" y="1463"/>
                    <a:pt x="633" y="1423"/>
                    <a:pt x="554" y="1423"/>
                  </a:cubicBezTo>
                  <a:cubicBezTo>
                    <a:pt x="514" y="1384"/>
                    <a:pt x="475" y="1384"/>
                    <a:pt x="435" y="1344"/>
                  </a:cubicBezTo>
                  <a:lnTo>
                    <a:pt x="317" y="1344"/>
                  </a:lnTo>
                  <a:cubicBezTo>
                    <a:pt x="277" y="1305"/>
                    <a:pt x="277" y="1305"/>
                    <a:pt x="277" y="1305"/>
                  </a:cubicBezTo>
                  <a:lnTo>
                    <a:pt x="317" y="1305"/>
                  </a:lnTo>
                  <a:cubicBezTo>
                    <a:pt x="356" y="1265"/>
                    <a:pt x="396" y="1265"/>
                    <a:pt x="435" y="1265"/>
                  </a:cubicBezTo>
                  <a:cubicBezTo>
                    <a:pt x="475" y="1226"/>
                    <a:pt x="514" y="1226"/>
                    <a:pt x="554" y="1226"/>
                  </a:cubicBezTo>
                  <a:cubicBezTo>
                    <a:pt x="633" y="1186"/>
                    <a:pt x="672" y="1186"/>
                    <a:pt x="712" y="1147"/>
                  </a:cubicBezTo>
                  <a:lnTo>
                    <a:pt x="1621" y="791"/>
                  </a:lnTo>
                  <a:close/>
                  <a:moveTo>
                    <a:pt x="2689" y="0"/>
                  </a:moveTo>
                  <a:lnTo>
                    <a:pt x="0" y="1107"/>
                  </a:lnTo>
                  <a:lnTo>
                    <a:pt x="0" y="1503"/>
                  </a:lnTo>
                  <a:lnTo>
                    <a:pt x="2689" y="2609"/>
                  </a:lnTo>
                  <a:lnTo>
                    <a:pt x="2689" y="2254"/>
                  </a:lnTo>
                  <a:lnTo>
                    <a:pt x="1898" y="1937"/>
                  </a:lnTo>
                  <a:lnTo>
                    <a:pt x="1898" y="672"/>
                  </a:lnTo>
                  <a:lnTo>
                    <a:pt x="2689" y="39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4256725" y="4900375"/>
              <a:ext cx="67225" cy="43500"/>
            </a:xfrm>
            <a:custGeom>
              <a:rect b="b" l="l" r="r" t="t"/>
              <a:pathLst>
                <a:path extrusionOk="0" h="1740" w="2689">
                  <a:moveTo>
                    <a:pt x="2412" y="1"/>
                  </a:moveTo>
                  <a:lnTo>
                    <a:pt x="2412" y="1345"/>
                  </a:lnTo>
                  <a:lnTo>
                    <a:pt x="0" y="1345"/>
                  </a:lnTo>
                  <a:lnTo>
                    <a:pt x="0" y="1740"/>
                  </a:lnTo>
                  <a:lnTo>
                    <a:pt x="2689" y="1740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4255725" y="4807475"/>
              <a:ext cx="69225" cy="57350"/>
            </a:xfrm>
            <a:custGeom>
              <a:rect b="b" l="l" r="r" t="t"/>
              <a:pathLst>
                <a:path extrusionOk="0" h="2294" w="2769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2" y="119"/>
                    <a:pt x="1543" y="158"/>
                  </a:cubicBezTo>
                  <a:cubicBezTo>
                    <a:pt x="1503" y="238"/>
                    <a:pt x="1424" y="277"/>
                    <a:pt x="1424" y="356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6" y="633"/>
                    <a:pt x="1266" y="712"/>
                    <a:pt x="1226" y="791"/>
                  </a:cubicBezTo>
                  <a:cubicBezTo>
                    <a:pt x="1226" y="870"/>
                    <a:pt x="1187" y="949"/>
                    <a:pt x="1187" y="1028"/>
                  </a:cubicBezTo>
                  <a:cubicBezTo>
                    <a:pt x="1147" y="1147"/>
                    <a:pt x="1147" y="1226"/>
                    <a:pt x="1108" y="1344"/>
                  </a:cubicBezTo>
                  <a:cubicBezTo>
                    <a:pt x="1068" y="1424"/>
                    <a:pt x="1068" y="1503"/>
                    <a:pt x="1029" y="1582"/>
                  </a:cubicBezTo>
                  <a:cubicBezTo>
                    <a:pt x="989" y="1661"/>
                    <a:pt x="950" y="1700"/>
                    <a:pt x="910" y="1740"/>
                  </a:cubicBezTo>
                  <a:cubicBezTo>
                    <a:pt x="831" y="1779"/>
                    <a:pt x="791" y="1819"/>
                    <a:pt x="673" y="1819"/>
                  </a:cubicBezTo>
                  <a:cubicBezTo>
                    <a:pt x="633" y="1819"/>
                    <a:pt x="594" y="1779"/>
                    <a:pt x="515" y="1779"/>
                  </a:cubicBezTo>
                  <a:cubicBezTo>
                    <a:pt x="475" y="1740"/>
                    <a:pt x="436" y="1700"/>
                    <a:pt x="396" y="1661"/>
                  </a:cubicBezTo>
                  <a:cubicBezTo>
                    <a:pt x="357" y="1621"/>
                    <a:pt x="317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7" y="791"/>
                    <a:pt x="317" y="712"/>
                    <a:pt x="357" y="672"/>
                  </a:cubicBezTo>
                  <a:cubicBezTo>
                    <a:pt x="396" y="593"/>
                    <a:pt x="436" y="554"/>
                    <a:pt x="515" y="514"/>
                  </a:cubicBezTo>
                  <a:cubicBezTo>
                    <a:pt x="554" y="475"/>
                    <a:pt x="594" y="475"/>
                    <a:pt x="673" y="435"/>
                  </a:cubicBezTo>
                  <a:lnTo>
                    <a:pt x="594" y="79"/>
                  </a:lnTo>
                  <a:cubicBezTo>
                    <a:pt x="515" y="119"/>
                    <a:pt x="396" y="158"/>
                    <a:pt x="357" y="198"/>
                  </a:cubicBezTo>
                  <a:cubicBezTo>
                    <a:pt x="277" y="238"/>
                    <a:pt x="198" y="317"/>
                    <a:pt x="159" y="396"/>
                  </a:cubicBezTo>
                  <a:cubicBezTo>
                    <a:pt x="80" y="475"/>
                    <a:pt x="40" y="593"/>
                    <a:pt x="40" y="712"/>
                  </a:cubicBezTo>
                  <a:cubicBezTo>
                    <a:pt x="1" y="831"/>
                    <a:pt x="1" y="949"/>
                    <a:pt x="1" y="1147"/>
                  </a:cubicBezTo>
                  <a:cubicBezTo>
                    <a:pt x="1" y="1265"/>
                    <a:pt x="1" y="1424"/>
                    <a:pt x="40" y="1542"/>
                  </a:cubicBezTo>
                  <a:cubicBezTo>
                    <a:pt x="40" y="1661"/>
                    <a:pt x="80" y="1779"/>
                    <a:pt x="159" y="1858"/>
                  </a:cubicBezTo>
                  <a:cubicBezTo>
                    <a:pt x="198" y="1977"/>
                    <a:pt x="277" y="2017"/>
                    <a:pt x="396" y="2096"/>
                  </a:cubicBezTo>
                  <a:cubicBezTo>
                    <a:pt x="475" y="2135"/>
                    <a:pt x="594" y="2175"/>
                    <a:pt x="712" y="2175"/>
                  </a:cubicBezTo>
                  <a:cubicBezTo>
                    <a:pt x="791" y="2175"/>
                    <a:pt x="870" y="2135"/>
                    <a:pt x="950" y="2135"/>
                  </a:cubicBezTo>
                  <a:cubicBezTo>
                    <a:pt x="1029" y="2096"/>
                    <a:pt x="1068" y="2056"/>
                    <a:pt x="1147" y="2017"/>
                  </a:cubicBezTo>
                  <a:cubicBezTo>
                    <a:pt x="1187" y="1977"/>
                    <a:pt x="1226" y="1937"/>
                    <a:pt x="1266" y="1858"/>
                  </a:cubicBezTo>
                  <a:cubicBezTo>
                    <a:pt x="1305" y="1779"/>
                    <a:pt x="1345" y="1740"/>
                    <a:pt x="1345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3" y="1344"/>
                    <a:pt x="1463" y="1305"/>
                    <a:pt x="1503" y="1226"/>
                  </a:cubicBezTo>
                  <a:cubicBezTo>
                    <a:pt x="1503" y="1068"/>
                    <a:pt x="1543" y="989"/>
                    <a:pt x="1582" y="870"/>
                  </a:cubicBezTo>
                  <a:cubicBezTo>
                    <a:pt x="1582" y="791"/>
                    <a:pt x="1622" y="672"/>
                    <a:pt x="1661" y="593"/>
                  </a:cubicBezTo>
                  <a:cubicBezTo>
                    <a:pt x="1701" y="554"/>
                    <a:pt x="1740" y="475"/>
                    <a:pt x="1780" y="435"/>
                  </a:cubicBezTo>
                  <a:cubicBezTo>
                    <a:pt x="1859" y="396"/>
                    <a:pt x="1938" y="396"/>
                    <a:pt x="2017" y="396"/>
                  </a:cubicBezTo>
                  <a:cubicBezTo>
                    <a:pt x="2096" y="396"/>
                    <a:pt x="2175" y="396"/>
                    <a:pt x="2215" y="435"/>
                  </a:cubicBezTo>
                  <a:cubicBezTo>
                    <a:pt x="2294" y="475"/>
                    <a:pt x="2333" y="514"/>
                    <a:pt x="2373" y="593"/>
                  </a:cubicBezTo>
                  <a:cubicBezTo>
                    <a:pt x="2412" y="633"/>
                    <a:pt x="2452" y="712"/>
                    <a:pt x="2452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2" y="1463"/>
                  </a:cubicBezTo>
                  <a:cubicBezTo>
                    <a:pt x="2452" y="1542"/>
                    <a:pt x="2412" y="1621"/>
                    <a:pt x="2373" y="1700"/>
                  </a:cubicBezTo>
                  <a:cubicBezTo>
                    <a:pt x="2333" y="1779"/>
                    <a:pt x="2254" y="1819"/>
                    <a:pt x="2215" y="1858"/>
                  </a:cubicBezTo>
                  <a:cubicBezTo>
                    <a:pt x="2136" y="1898"/>
                    <a:pt x="2096" y="1898"/>
                    <a:pt x="2017" y="1937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10" y="1937"/>
                  </a:cubicBezTo>
                  <a:cubicBezTo>
                    <a:pt x="2729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9" y="633"/>
                  </a:cubicBezTo>
                  <a:cubicBezTo>
                    <a:pt x="2689" y="514"/>
                    <a:pt x="2610" y="396"/>
                    <a:pt x="2570" y="277"/>
                  </a:cubicBezTo>
                  <a:cubicBezTo>
                    <a:pt x="2491" y="198"/>
                    <a:pt x="2412" y="119"/>
                    <a:pt x="2294" y="79"/>
                  </a:cubicBezTo>
                  <a:cubicBezTo>
                    <a:pt x="2215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256725" y="4745200"/>
              <a:ext cx="67225" cy="56375"/>
            </a:xfrm>
            <a:custGeom>
              <a:rect b="b" l="l" r="r" t="t"/>
              <a:pathLst>
                <a:path extrusionOk="0" h="2255" w="2689">
                  <a:moveTo>
                    <a:pt x="0" y="1"/>
                  </a:moveTo>
                  <a:lnTo>
                    <a:pt x="0" y="2254"/>
                  </a:lnTo>
                  <a:lnTo>
                    <a:pt x="277" y="2254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532475" y="4955725"/>
              <a:ext cx="68200" cy="46475"/>
            </a:xfrm>
            <a:custGeom>
              <a:rect b="b" l="l" r="r" t="t"/>
              <a:pathLst>
                <a:path extrusionOk="0" h="1859" w="2728">
                  <a:moveTo>
                    <a:pt x="1819" y="0"/>
                  </a:moveTo>
                  <a:cubicBezTo>
                    <a:pt x="1700" y="0"/>
                    <a:pt x="1582" y="40"/>
                    <a:pt x="1463" y="79"/>
                  </a:cubicBezTo>
                  <a:cubicBezTo>
                    <a:pt x="1384" y="119"/>
                    <a:pt x="1265" y="159"/>
                    <a:pt x="1186" y="238"/>
                  </a:cubicBezTo>
                  <a:cubicBezTo>
                    <a:pt x="1147" y="317"/>
                    <a:pt x="1068" y="396"/>
                    <a:pt x="1028" y="514"/>
                  </a:cubicBezTo>
                  <a:cubicBezTo>
                    <a:pt x="989" y="633"/>
                    <a:pt x="949" y="752"/>
                    <a:pt x="949" y="870"/>
                  </a:cubicBezTo>
                  <a:cubicBezTo>
                    <a:pt x="949" y="989"/>
                    <a:pt x="989" y="1107"/>
                    <a:pt x="1028" y="1226"/>
                  </a:cubicBezTo>
                  <a:cubicBezTo>
                    <a:pt x="1068" y="1305"/>
                    <a:pt x="1107" y="1384"/>
                    <a:pt x="1147" y="1424"/>
                  </a:cubicBezTo>
                  <a:lnTo>
                    <a:pt x="277" y="1384"/>
                  </a:lnTo>
                  <a:lnTo>
                    <a:pt x="277" y="159"/>
                  </a:lnTo>
                  <a:lnTo>
                    <a:pt x="0" y="159"/>
                  </a:lnTo>
                  <a:lnTo>
                    <a:pt x="0" y="1700"/>
                  </a:lnTo>
                  <a:lnTo>
                    <a:pt x="1463" y="1779"/>
                  </a:lnTo>
                  <a:lnTo>
                    <a:pt x="1463" y="1463"/>
                  </a:lnTo>
                  <a:cubicBezTo>
                    <a:pt x="1423" y="1424"/>
                    <a:pt x="1384" y="1384"/>
                    <a:pt x="1384" y="1345"/>
                  </a:cubicBezTo>
                  <a:cubicBezTo>
                    <a:pt x="1344" y="1345"/>
                    <a:pt x="1344" y="1305"/>
                    <a:pt x="1305" y="1265"/>
                  </a:cubicBezTo>
                  <a:cubicBezTo>
                    <a:pt x="1305" y="1186"/>
                    <a:pt x="1265" y="1147"/>
                    <a:pt x="1265" y="1107"/>
                  </a:cubicBezTo>
                  <a:cubicBezTo>
                    <a:pt x="1265" y="1068"/>
                    <a:pt x="1265" y="1028"/>
                    <a:pt x="1265" y="949"/>
                  </a:cubicBezTo>
                  <a:cubicBezTo>
                    <a:pt x="1265" y="870"/>
                    <a:pt x="1265" y="791"/>
                    <a:pt x="1305" y="712"/>
                  </a:cubicBezTo>
                  <a:cubicBezTo>
                    <a:pt x="1305" y="633"/>
                    <a:pt x="1344" y="554"/>
                    <a:pt x="1423" y="514"/>
                  </a:cubicBezTo>
                  <a:cubicBezTo>
                    <a:pt x="1463" y="475"/>
                    <a:pt x="1542" y="435"/>
                    <a:pt x="1582" y="396"/>
                  </a:cubicBezTo>
                  <a:cubicBezTo>
                    <a:pt x="1661" y="396"/>
                    <a:pt x="1740" y="356"/>
                    <a:pt x="1819" y="356"/>
                  </a:cubicBezTo>
                  <a:cubicBezTo>
                    <a:pt x="1937" y="356"/>
                    <a:pt x="2016" y="396"/>
                    <a:pt x="2095" y="396"/>
                  </a:cubicBezTo>
                  <a:cubicBezTo>
                    <a:pt x="2175" y="435"/>
                    <a:pt x="2254" y="475"/>
                    <a:pt x="2293" y="514"/>
                  </a:cubicBezTo>
                  <a:cubicBezTo>
                    <a:pt x="2333" y="593"/>
                    <a:pt x="2372" y="633"/>
                    <a:pt x="2412" y="712"/>
                  </a:cubicBezTo>
                  <a:cubicBezTo>
                    <a:pt x="2451" y="791"/>
                    <a:pt x="2451" y="870"/>
                    <a:pt x="2451" y="949"/>
                  </a:cubicBezTo>
                  <a:cubicBezTo>
                    <a:pt x="2451" y="1068"/>
                    <a:pt x="2451" y="1147"/>
                    <a:pt x="2412" y="1186"/>
                  </a:cubicBezTo>
                  <a:cubicBezTo>
                    <a:pt x="2412" y="1265"/>
                    <a:pt x="2372" y="1305"/>
                    <a:pt x="2333" y="1345"/>
                  </a:cubicBezTo>
                  <a:cubicBezTo>
                    <a:pt x="2293" y="1424"/>
                    <a:pt x="2254" y="1424"/>
                    <a:pt x="2214" y="1463"/>
                  </a:cubicBezTo>
                  <a:cubicBezTo>
                    <a:pt x="2175" y="1503"/>
                    <a:pt x="2095" y="1503"/>
                    <a:pt x="2056" y="1542"/>
                  </a:cubicBezTo>
                  <a:lnTo>
                    <a:pt x="2095" y="1858"/>
                  </a:lnTo>
                  <a:cubicBezTo>
                    <a:pt x="2175" y="1858"/>
                    <a:pt x="2254" y="1819"/>
                    <a:pt x="2333" y="1779"/>
                  </a:cubicBezTo>
                  <a:cubicBezTo>
                    <a:pt x="2412" y="1740"/>
                    <a:pt x="2491" y="1700"/>
                    <a:pt x="2570" y="1621"/>
                  </a:cubicBezTo>
                  <a:cubicBezTo>
                    <a:pt x="2609" y="1542"/>
                    <a:pt x="2649" y="1463"/>
                    <a:pt x="2688" y="1345"/>
                  </a:cubicBezTo>
                  <a:cubicBezTo>
                    <a:pt x="2728" y="1226"/>
                    <a:pt x="2728" y="1107"/>
                    <a:pt x="2728" y="949"/>
                  </a:cubicBezTo>
                  <a:cubicBezTo>
                    <a:pt x="2728" y="791"/>
                    <a:pt x="2728" y="672"/>
                    <a:pt x="2688" y="554"/>
                  </a:cubicBezTo>
                  <a:cubicBezTo>
                    <a:pt x="2609" y="435"/>
                    <a:pt x="2570" y="317"/>
                    <a:pt x="2491" y="238"/>
                  </a:cubicBezTo>
                  <a:cubicBezTo>
                    <a:pt x="2412" y="159"/>
                    <a:pt x="2293" y="119"/>
                    <a:pt x="2175" y="79"/>
                  </a:cubicBezTo>
                  <a:cubicBezTo>
                    <a:pt x="2095" y="40"/>
                    <a:pt x="1937" y="0"/>
                    <a:pt x="1819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531475" y="4901375"/>
              <a:ext cx="69200" cy="45475"/>
            </a:xfrm>
            <a:custGeom>
              <a:rect b="b" l="l" r="r" t="t"/>
              <a:pathLst>
                <a:path extrusionOk="0" h="1819" w="2768">
                  <a:moveTo>
                    <a:pt x="989" y="395"/>
                  </a:moveTo>
                  <a:cubicBezTo>
                    <a:pt x="1068" y="395"/>
                    <a:pt x="1187" y="395"/>
                    <a:pt x="1226" y="435"/>
                  </a:cubicBezTo>
                  <a:cubicBezTo>
                    <a:pt x="1305" y="474"/>
                    <a:pt x="1345" y="514"/>
                    <a:pt x="1424" y="554"/>
                  </a:cubicBezTo>
                  <a:cubicBezTo>
                    <a:pt x="1463" y="593"/>
                    <a:pt x="1503" y="672"/>
                    <a:pt x="1503" y="751"/>
                  </a:cubicBezTo>
                  <a:cubicBezTo>
                    <a:pt x="1542" y="791"/>
                    <a:pt x="1542" y="870"/>
                    <a:pt x="1542" y="949"/>
                  </a:cubicBezTo>
                  <a:cubicBezTo>
                    <a:pt x="1542" y="1028"/>
                    <a:pt x="1542" y="1107"/>
                    <a:pt x="1503" y="1186"/>
                  </a:cubicBezTo>
                  <a:cubicBezTo>
                    <a:pt x="1463" y="1226"/>
                    <a:pt x="1424" y="1305"/>
                    <a:pt x="1345" y="1344"/>
                  </a:cubicBezTo>
                  <a:cubicBezTo>
                    <a:pt x="1305" y="1384"/>
                    <a:pt x="1226" y="1423"/>
                    <a:pt x="1147" y="1423"/>
                  </a:cubicBezTo>
                  <a:cubicBezTo>
                    <a:pt x="1068" y="1463"/>
                    <a:pt x="989" y="1463"/>
                    <a:pt x="910" y="1463"/>
                  </a:cubicBezTo>
                  <a:cubicBezTo>
                    <a:pt x="791" y="1463"/>
                    <a:pt x="712" y="1463"/>
                    <a:pt x="633" y="1423"/>
                  </a:cubicBezTo>
                  <a:cubicBezTo>
                    <a:pt x="554" y="1423"/>
                    <a:pt x="475" y="1384"/>
                    <a:pt x="436" y="1344"/>
                  </a:cubicBezTo>
                  <a:cubicBezTo>
                    <a:pt x="396" y="1265"/>
                    <a:pt x="356" y="1226"/>
                    <a:pt x="317" y="1147"/>
                  </a:cubicBezTo>
                  <a:cubicBezTo>
                    <a:pt x="277" y="1107"/>
                    <a:pt x="277" y="1028"/>
                    <a:pt x="277" y="949"/>
                  </a:cubicBezTo>
                  <a:cubicBezTo>
                    <a:pt x="277" y="830"/>
                    <a:pt x="277" y="751"/>
                    <a:pt x="317" y="712"/>
                  </a:cubicBezTo>
                  <a:cubicBezTo>
                    <a:pt x="356" y="633"/>
                    <a:pt x="396" y="554"/>
                    <a:pt x="475" y="514"/>
                  </a:cubicBezTo>
                  <a:cubicBezTo>
                    <a:pt x="554" y="474"/>
                    <a:pt x="633" y="435"/>
                    <a:pt x="712" y="395"/>
                  </a:cubicBezTo>
                  <a:close/>
                  <a:moveTo>
                    <a:pt x="1345" y="0"/>
                  </a:moveTo>
                  <a:cubicBezTo>
                    <a:pt x="870" y="0"/>
                    <a:pt x="554" y="79"/>
                    <a:pt x="317" y="237"/>
                  </a:cubicBezTo>
                  <a:cubicBezTo>
                    <a:pt x="80" y="395"/>
                    <a:pt x="1" y="633"/>
                    <a:pt x="1" y="909"/>
                  </a:cubicBezTo>
                  <a:cubicBezTo>
                    <a:pt x="1" y="1067"/>
                    <a:pt x="1" y="1186"/>
                    <a:pt x="40" y="1305"/>
                  </a:cubicBezTo>
                  <a:cubicBezTo>
                    <a:pt x="80" y="1423"/>
                    <a:pt x="159" y="1502"/>
                    <a:pt x="238" y="1581"/>
                  </a:cubicBezTo>
                  <a:cubicBezTo>
                    <a:pt x="317" y="1660"/>
                    <a:pt x="396" y="1740"/>
                    <a:pt x="515" y="1779"/>
                  </a:cubicBezTo>
                  <a:cubicBezTo>
                    <a:pt x="633" y="1819"/>
                    <a:pt x="752" y="1819"/>
                    <a:pt x="910" y="1819"/>
                  </a:cubicBezTo>
                  <a:cubicBezTo>
                    <a:pt x="1029" y="1819"/>
                    <a:pt x="1147" y="1819"/>
                    <a:pt x="1266" y="1779"/>
                  </a:cubicBezTo>
                  <a:cubicBezTo>
                    <a:pt x="1384" y="1740"/>
                    <a:pt x="1463" y="1660"/>
                    <a:pt x="1542" y="1621"/>
                  </a:cubicBezTo>
                  <a:cubicBezTo>
                    <a:pt x="1622" y="1542"/>
                    <a:pt x="1701" y="1463"/>
                    <a:pt x="1740" y="1344"/>
                  </a:cubicBezTo>
                  <a:cubicBezTo>
                    <a:pt x="1780" y="1265"/>
                    <a:pt x="1819" y="1147"/>
                    <a:pt x="1819" y="1028"/>
                  </a:cubicBezTo>
                  <a:cubicBezTo>
                    <a:pt x="1819" y="949"/>
                    <a:pt x="1819" y="870"/>
                    <a:pt x="1780" y="791"/>
                  </a:cubicBezTo>
                  <a:cubicBezTo>
                    <a:pt x="1780" y="751"/>
                    <a:pt x="1740" y="672"/>
                    <a:pt x="1701" y="633"/>
                  </a:cubicBezTo>
                  <a:cubicBezTo>
                    <a:pt x="1661" y="554"/>
                    <a:pt x="1622" y="514"/>
                    <a:pt x="1582" y="435"/>
                  </a:cubicBezTo>
                  <a:cubicBezTo>
                    <a:pt x="1542" y="395"/>
                    <a:pt x="1503" y="356"/>
                    <a:pt x="1424" y="356"/>
                  </a:cubicBezTo>
                  <a:cubicBezTo>
                    <a:pt x="1622" y="356"/>
                    <a:pt x="1780" y="356"/>
                    <a:pt x="1898" y="395"/>
                  </a:cubicBezTo>
                  <a:cubicBezTo>
                    <a:pt x="2017" y="435"/>
                    <a:pt x="2135" y="474"/>
                    <a:pt x="2254" y="514"/>
                  </a:cubicBezTo>
                  <a:cubicBezTo>
                    <a:pt x="2333" y="593"/>
                    <a:pt x="2373" y="633"/>
                    <a:pt x="2452" y="712"/>
                  </a:cubicBezTo>
                  <a:cubicBezTo>
                    <a:pt x="2491" y="791"/>
                    <a:pt x="2491" y="870"/>
                    <a:pt x="2491" y="988"/>
                  </a:cubicBezTo>
                  <a:cubicBezTo>
                    <a:pt x="2491" y="1107"/>
                    <a:pt x="2491" y="1186"/>
                    <a:pt x="2412" y="1265"/>
                  </a:cubicBezTo>
                  <a:cubicBezTo>
                    <a:pt x="2373" y="1344"/>
                    <a:pt x="2294" y="1384"/>
                    <a:pt x="2175" y="1423"/>
                  </a:cubicBezTo>
                  <a:lnTo>
                    <a:pt x="2215" y="1779"/>
                  </a:lnTo>
                  <a:cubicBezTo>
                    <a:pt x="2333" y="1740"/>
                    <a:pt x="2412" y="1700"/>
                    <a:pt x="2491" y="1660"/>
                  </a:cubicBezTo>
                  <a:cubicBezTo>
                    <a:pt x="2531" y="1621"/>
                    <a:pt x="2610" y="1542"/>
                    <a:pt x="2649" y="1502"/>
                  </a:cubicBezTo>
                  <a:cubicBezTo>
                    <a:pt x="2689" y="1423"/>
                    <a:pt x="2728" y="1344"/>
                    <a:pt x="2768" y="1265"/>
                  </a:cubicBezTo>
                  <a:cubicBezTo>
                    <a:pt x="2768" y="1186"/>
                    <a:pt x="2768" y="1067"/>
                    <a:pt x="2768" y="988"/>
                  </a:cubicBezTo>
                  <a:cubicBezTo>
                    <a:pt x="2768" y="830"/>
                    <a:pt x="2768" y="712"/>
                    <a:pt x="2689" y="554"/>
                  </a:cubicBezTo>
                  <a:cubicBezTo>
                    <a:pt x="2649" y="435"/>
                    <a:pt x="2531" y="356"/>
                    <a:pt x="2412" y="277"/>
                  </a:cubicBezTo>
                  <a:cubicBezTo>
                    <a:pt x="2294" y="158"/>
                    <a:pt x="2135" y="119"/>
                    <a:pt x="1977" y="79"/>
                  </a:cubicBezTo>
                  <a:cubicBezTo>
                    <a:pt x="1780" y="40"/>
                    <a:pt x="1582" y="0"/>
                    <a:pt x="134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4531475" y="48074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238"/>
                    <a:pt x="1424" y="277"/>
                    <a:pt x="1424" y="356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6" y="633"/>
                    <a:pt x="1266" y="712"/>
                    <a:pt x="1226" y="791"/>
                  </a:cubicBezTo>
                  <a:cubicBezTo>
                    <a:pt x="1226" y="870"/>
                    <a:pt x="1187" y="949"/>
                    <a:pt x="1187" y="1028"/>
                  </a:cubicBezTo>
                  <a:cubicBezTo>
                    <a:pt x="1147" y="1147"/>
                    <a:pt x="1147" y="1226"/>
                    <a:pt x="1108" y="1344"/>
                  </a:cubicBezTo>
                  <a:cubicBezTo>
                    <a:pt x="1068" y="1424"/>
                    <a:pt x="1068" y="1503"/>
                    <a:pt x="1029" y="1582"/>
                  </a:cubicBezTo>
                  <a:cubicBezTo>
                    <a:pt x="989" y="1661"/>
                    <a:pt x="949" y="1700"/>
                    <a:pt x="910" y="1740"/>
                  </a:cubicBezTo>
                  <a:cubicBezTo>
                    <a:pt x="831" y="1779"/>
                    <a:pt x="791" y="1819"/>
                    <a:pt x="673" y="1819"/>
                  </a:cubicBezTo>
                  <a:cubicBezTo>
                    <a:pt x="633" y="1819"/>
                    <a:pt x="554" y="1779"/>
                    <a:pt x="515" y="1779"/>
                  </a:cubicBezTo>
                  <a:cubicBezTo>
                    <a:pt x="475" y="1740"/>
                    <a:pt x="436" y="1700"/>
                    <a:pt x="396" y="1661"/>
                  </a:cubicBezTo>
                  <a:cubicBezTo>
                    <a:pt x="356" y="1621"/>
                    <a:pt x="317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7" y="791"/>
                    <a:pt x="317" y="712"/>
                    <a:pt x="356" y="633"/>
                  </a:cubicBezTo>
                  <a:cubicBezTo>
                    <a:pt x="396" y="593"/>
                    <a:pt x="436" y="554"/>
                    <a:pt x="515" y="514"/>
                  </a:cubicBezTo>
                  <a:cubicBezTo>
                    <a:pt x="554" y="475"/>
                    <a:pt x="594" y="475"/>
                    <a:pt x="673" y="435"/>
                  </a:cubicBezTo>
                  <a:lnTo>
                    <a:pt x="594" y="79"/>
                  </a:lnTo>
                  <a:cubicBezTo>
                    <a:pt x="515" y="119"/>
                    <a:pt x="396" y="158"/>
                    <a:pt x="317" y="198"/>
                  </a:cubicBezTo>
                  <a:cubicBezTo>
                    <a:pt x="277" y="238"/>
                    <a:pt x="198" y="317"/>
                    <a:pt x="159" y="396"/>
                  </a:cubicBezTo>
                  <a:cubicBezTo>
                    <a:pt x="80" y="475"/>
                    <a:pt x="40" y="593"/>
                    <a:pt x="40" y="712"/>
                  </a:cubicBezTo>
                  <a:cubicBezTo>
                    <a:pt x="1" y="831"/>
                    <a:pt x="1" y="949"/>
                    <a:pt x="1" y="1147"/>
                  </a:cubicBezTo>
                  <a:cubicBezTo>
                    <a:pt x="1" y="1265"/>
                    <a:pt x="1" y="1424"/>
                    <a:pt x="40" y="1542"/>
                  </a:cubicBezTo>
                  <a:cubicBezTo>
                    <a:pt x="40" y="1661"/>
                    <a:pt x="80" y="1779"/>
                    <a:pt x="159" y="1858"/>
                  </a:cubicBezTo>
                  <a:cubicBezTo>
                    <a:pt x="198" y="1977"/>
                    <a:pt x="277" y="2017"/>
                    <a:pt x="396" y="2096"/>
                  </a:cubicBezTo>
                  <a:cubicBezTo>
                    <a:pt x="475" y="2135"/>
                    <a:pt x="594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9" y="2096"/>
                    <a:pt x="1068" y="2056"/>
                    <a:pt x="1147" y="2017"/>
                  </a:cubicBezTo>
                  <a:cubicBezTo>
                    <a:pt x="1187" y="1977"/>
                    <a:pt x="1226" y="1937"/>
                    <a:pt x="1266" y="1858"/>
                  </a:cubicBezTo>
                  <a:cubicBezTo>
                    <a:pt x="1305" y="1779"/>
                    <a:pt x="1345" y="1740"/>
                    <a:pt x="1345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3" y="1344"/>
                    <a:pt x="1463" y="1305"/>
                    <a:pt x="1503" y="1226"/>
                  </a:cubicBezTo>
                  <a:cubicBezTo>
                    <a:pt x="1503" y="1068"/>
                    <a:pt x="1542" y="989"/>
                    <a:pt x="1582" y="870"/>
                  </a:cubicBezTo>
                  <a:cubicBezTo>
                    <a:pt x="1582" y="751"/>
                    <a:pt x="1622" y="672"/>
                    <a:pt x="1661" y="593"/>
                  </a:cubicBezTo>
                  <a:cubicBezTo>
                    <a:pt x="1701" y="554"/>
                    <a:pt x="1740" y="475"/>
                    <a:pt x="1780" y="435"/>
                  </a:cubicBezTo>
                  <a:cubicBezTo>
                    <a:pt x="1859" y="396"/>
                    <a:pt x="1938" y="396"/>
                    <a:pt x="2017" y="396"/>
                  </a:cubicBezTo>
                  <a:cubicBezTo>
                    <a:pt x="2096" y="396"/>
                    <a:pt x="2175" y="396"/>
                    <a:pt x="2215" y="435"/>
                  </a:cubicBezTo>
                  <a:cubicBezTo>
                    <a:pt x="2294" y="475"/>
                    <a:pt x="2333" y="514"/>
                    <a:pt x="2373" y="593"/>
                  </a:cubicBezTo>
                  <a:cubicBezTo>
                    <a:pt x="2412" y="633"/>
                    <a:pt x="2452" y="712"/>
                    <a:pt x="2452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2" y="1463"/>
                  </a:cubicBezTo>
                  <a:cubicBezTo>
                    <a:pt x="2452" y="1542"/>
                    <a:pt x="2412" y="1621"/>
                    <a:pt x="2373" y="1700"/>
                  </a:cubicBezTo>
                  <a:cubicBezTo>
                    <a:pt x="2333" y="1779"/>
                    <a:pt x="2254" y="1819"/>
                    <a:pt x="2215" y="1858"/>
                  </a:cubicBezTo>
                  <a:cubicBezTo>
                    <a:pt x="2135" y="1898"/>
                    <a:pt x="2096" y="1898"/>
                    <a:pt x="2017" y="1937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10" y="1937"/>
                  </a:cubicBezTo>
                  <a:cubicBezTo>
                    <a:pt x="2728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8" y="633"/>
                  </a:cubicBezTo>
                  <a:cubicBezTo>
                    <a:pt x="2689" y="514"/>
                    <a:pt x="2610" y="396"/>
                    <a:pt x="2570" y="277"/>
                  </a:cubicBezTo>
                  <a:cubicBezTo>
                    <a:pt x="2491" y="198"/>
                    <a:pt x="2412" y="119"/>
                    <a:pt x="2294" y="79"/>
                  </a:cubicBezTo>
                  <a:cubicBezTo>
                    <a:pt x="2215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4532475" y="47452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0" y="1"/>
                  </a:moveTo>
                  <a:lnTo>
                    <a:pt x="0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8" y="1305"/>
                  </a:lnTo>
                  <a:lnTo>
                    <a:pt x="2688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4808225" y="5476575"/>
              <a:ext cx="67225" cy="49450"/>
            </a:xfrm>
            <a:custGeom>
              <a:rect b="b" l="l" r="r" t="t"/>
              <a:pathLst>
                <a:path extrusionOk="0" h="1978" w="2689">
                  <a:moveTo>
                    <a:pt x="1819" y="712"/>
                  </a:moveTo>
                  <a:lnTo>
                    <a:pt x="1819" y="1661"/>
                  </a:lnTo>
                  <a:cubicBezTo>
                    <a:pt x="1819" y="1661"/>
                    <a:pt x="1779" y="1661"/>
                    <a:pt x="1779" y="1621"/>
                  </a:cubicBezTo>
                  <a:cubicBezTo>
                    <a:pt x="1740" y="1621"/>
                    <a:pt x="1740" y="1621"/>
                    <a:pt x="1740" y="1582"/>
                  </a:cubicBezTo>
                  <a:cubicBezTo>
                    <a:pt x="1700" y="1582"/>
                    <a:pt x="1700" y="1582"/>
                    <a:pt x="1661" y="1542"/>
                  </a:cubicBezTo>
                  <a:lnTo>
                    <a:pt x="1621" y="1542"/>
                  </a:lnTo>
                  <a:lnTo>
                    <a:pt x="593" y="831"/>
                  </a:lnTo>
                  <a:cubicBezTo>
                    <a:pt x="593" y="831"/>
                    <a:pt x="554" y="791"/>
                    <a:pt x="554" y="791"/>
                  </a:cubicBezTo>
                  <a:cubicBezTo>
                    <a:pt x="514" y="791"/>
                    <a:pt x="514" y="752"/>
                    <a:pt x="475" y="752"/>
                  </a:cubicBezTo>
                  <a:cubicBezTo>
                    <a:pt x="435" y="752"/>
                    <a:pt x="435" y="712"/>
                    <a:pt x="395" y="712"/>
                  </a:cubicBezTo>
                  <a:close/>
                  <a:moveTo>
                    <a:pt x="1819" y="1"/>
                  </a:moveTo>
                  <a:lnTo>
                    <a:pt x="1819" y="356"/>
                  </a:lnTo>
                  <a:lnTo>
                    <a:pt x="0" y="356"/>
                  </a:lnTo>
                  <a:lnTo>
                    <a:pt x="0" y="752"/>
                  </a:lnTo>
                  <a:lnTo>
                    <a:pt x="1819" y="1977"/>
                  </a:lnTo>
                  <a:lnTo>
                    <a:pt x="2095" y="1977"/>
                  </a:lnTo>
                  <a:lnTo>
                    <a:pt x="2095" y="712"/>
                  </a:lnTo>
                  <a:lnTo>
                    <a:pt x="2688" y="712"/>
                  </a:lnTo>
                  <a:lnTo>
                    <a:pt x="2688" y="356"/>
                  </a:lnTo>
                  <a:lnTo>
                    <a:pt x="2095" y="3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808225" y="5423200"/>
              <a:ext cx="67225" cy="45500"/>
            </a:xfrm>
            <a:custGeom>
              <a:rect b="b" l="l" r="r" t="t"/>
              <a:pathLst>
                <a:path extrusionOk="0" h="1820" w="2689">
                  <a:moveTo>
                    <a:pt x="0" y="1"/>
                  </a:moveTo>
                  <a:lnTo>
                    <a:pt x="0" y="1819"/>
                  </a:lnTo>
                  <a:lnTo>
                    <a:pt x="277" y="1819"/>
                  </a:lnTo>
                  <a:lnTo>
                    <a:pt x="277" y="357"/>
                  </a:lnTo>
                  <a:cubicBezTo>
                    <a:pt x="475" y="475"/>
                    <a:pt x="672" y="594"/>
                    <a:pt x="870" y="712"/>
                  </a:cubicBezTo>
                  <a:cubicBezTo>
                    <a:pt x="1028" y="831"/>
                    <a:pt x="1226" y="910"/>
                    <a:pt x="1463" y="1029"/>
                  </a:cubicBezTo>
                  <a:cubicBezTo>
                    <a:pt x="1661" y="1108"/>
                    <a:pt x="1858" y="1187"/>
                    <a:pt x="2056" y="1226"/>
                  </a:cubicBezTo>
                  <a:cubicBezTo>
                    <a:pt x="2254" y="1266"/>
                    <a:pt x="2491" y="1305"/>
                    <a:pt x="2688" y="1305"/>
                  </a:cubicBezTo>
                  <a:lnTo>
                    <a:pt x="2688" y="950"/>
                  </a:lnTo>
                  <a:cubicBezTo>
                    <a:pt x="2451" y="950"/>
                    <a:pt x="2254" y="910"/>
                    <a:pt x="2056" y="871"/>
                  </a:cubicBezTo>
                  <a:cubicBezTo>
                    <a:pt x="1858" y="831"/>
                    <a:pt x="1661" y="752"/>
                    <a:pt x="1463" y="673"/>
                  </a:cubicBezTo>
                  <a:cubicBezTo>
                    <a:pt x="1265" y="594"/>
                    <a:pt x="1068" y="515"/>
                    <a:pt x="870" y="396"/>
                  </a:cubicBezTo>
                  <a:cubicBezTo>
                    <a:pt x="672" y="278"/>
                    <a:pt x="475" y="159"/>
                    <a:pt x="27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845775" y="5389600"/>
              <a:ext cx="7925" cy="24725"/>
            </a:xfrm>
            <a:custGeom>
              <a:rect b="b" l="l" r="r" t="t"/>
              <a:pathLst>
                <a:path extrusionOk="0" h="989" w="317">
                  <a:moveTo>
                    <a:pt x="0" y="1"/>
                  </a:moveTo>
                  <a:lnTo>
                    <a:pt x="0" y="989"/>
                  </a:lnTo>
                  <a:lnTo>
                    <a:pt x="317" y="98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808225" y="5334250"/>
              <a:ext cx="68200" cy="47475"/>
            </a:xfrm>
            <a:custGeom>
              <a:rect b="b" l="l" r="r" t="t"/>
              <a:pathLst>
                <a:path extrusionOk="0" h="1899" w="2728">
                  <a:moveTo>
                    <a:pt x="1819" y="1"/>
                  </a:moveTo>
                  <a:cubicBezTo>
                    <a:pt x="1700" y="1"/>
                    <a:pt x="1581" y="40"/>
                    <a:pt x="1463" y="80"/>
                  </a:cubicBezTo>
                  <a:cubicBezTo>
                    <a:pt x="1384" y="119"/>
                    <a:pt x="1265" y="198"/>
                    <a:pt x="1186" y="238"/>
                  </a:cubicBezTo>
                  <a:cubicBezTo>
                    <a:pt x="1147" y="317"/>
                    <a:pt x="1068" y="436"/>
                    <a:pt x="1028" y="515"/>
                  </a:cubicBezTo>
                  <a:cubicBezTo>
                    <a:pt x="988" y="633"/>
                    <a:pt x="949" y="752"/>
                    <a:pt x="949" y="910"/>
                  </a:cubicBezTo>
                  <a:cubicBezTo>
                    <a:pt x="949" y="1029"/>
                    <a:pt x="988" y="1147"/>
                    <a:pt x="1028" y="1226"/>
                  </a:cubicBezTo>
                  <a:cubicBezTo>
                    <a:pt x="1068" y="1305"/>
                    <a:pt x="1107" y="1384"/>
                    <a:pt x="1147" y="1464"/>
                  </a:cubicBezTo>
                  <a:lnTo>
                    <a:pt x="277" y="1424"/>
                  </a:lnTo>
                  <a:lnTo>
                    <a:pt x="277" y="159"/>
                  </a:lnTo>
                  <a:lnTo>
                    <a:pt x="0" y="159"/>
                  </a:lnTo>
                  <a:lnTo>
                    <a:pt x="0" y="1740"/>
                  </a:lnTo>
                  <a:lnTo>
                    <a:pt x="1463" y="1819"/>
                  </a:lnTo>
                  <a:lnTo>
                    <a:pt x="1463" y="1464"/>
                  </a:lnTo>
                  <a:cubicBezTo>
                    <a:pt x="1423" y="1424"/>
                    <a:pt x="1384" y="1424"/>
                    <a:pt x="1384" y="1384"/>
                  </a:cubicBezTo>
                  <a:cubicBezTo>
                    <a:pt x="1344" y="1345"/>
                    <a:pt x="1344" y="1305"/>
                    <a:pt x="1305" y="1266"/>
                  </a:cubicBezTo>
                  <a:cubicBezTo>
                    <a:pt x="1305" y="1226"/>
                    <a:pt x="1265" y="1187"/>
                    <a:pt x="1265" y="1108"/>
                  </a:cubicBezTo>
                  <a:cubicBezTo>
                    <a:pt x="1265" y="1068"/>
                    <a:pt x="1265" y="1029"/>
                    <a:pt x="1265" y="950"/>
                  </a:cubicBezTo>
                  <a:cubicBezTo>
                    <a:pt x="1265" y="871"/>
                    <a:pt x="1265" y="791"/>
                    <a:pt x="1305" y="712"/>
                  </a:cubicBezTo>
                  <a:cubicBezTo>
                    <a:pt x="1305" y="633"/>
                    <a:pt x="1344" y="594"/>
                    <a:pt x="1423" y="554"/>
                  </a:cubicBezTo>
                  <a:cubicBezTo>
                    <a:pt x="1463" y="475"/>
                    <a:pt x="1542" y="436"/>
                    <a:pt x="1581" y="436"/>
                  </a:cubicBezTo>
                  <a:cubicBezTo>
                    <a:pt x="1661" y="396"/>
                    <a:pt x="1740" y="396"/>
                    <a:pt x="1819" y="396"/>
                  </a:cubicBezTo>
                  <a:cubicBezTo>
                    <a:pt x="1937" y="396"/>
                    <a:pt x="2016" y="396"/>
                    <a:pt x="2095" y="436"/>
                  </a:cubicBezTo>
                  <a:cubicBezTo>
                    <a:pt x="2174" y="436"/>
                    <a:pt x="2254" y="475"/>
                    <a:pt x="2293" y="554"/>
                  </a:cubicBezTo>
                  <a:cubicBezTo>
                    <a:pt x="2333" y="594"/>
                    <a:pt x="2372" y="673"/>
                    <a:pt x="2412" y="712"/>
                  </a:cubicBezTo>
                  <a:cubicBezTo>
                    <a:pt x="2451" y="791"/>
                    <a:pt x="2451" y="871"/>
                    <a:pt x="2451" y="989"/>
                  </a:cubicBezTo>
                  <a:cubicBezTo>
                    <a:pt x="2451" y="1068"/>
                    <a:pt x="2451" y="1147"/>
                    <a:pt x="2412" y="1226"/>
                  </a:cubicBezTo>
                  <a:cubicBezTo>
                    <a:pt x="2412" y="1266"/>
                    <a:pt x="2372" y="1345"/>
                    <a:pt x="2333" y="1384"/>
                  </a:cubicBezTo>
                  <a:cubicBezTo>
                    <a:pt x="2293" y="1424"/>
                    <a:pt x="2254" y="1464"/>
                    <a:pt x="2214" y="1464"/>
                  </a:cubicBezTo>
                  <a:cubicBezTo>
                    <a:pt x="2174" y="1503"/>
                    <a:pt x="2095" y="1543"/>
                    <a:pt x="2056" y="1543"/>
                  </a:cubicBezTo>
                  <a:lnTo>
                    <a:pt x="2095" y="1898"/>
                  </a:lnTo>
                  <a:cubicBezTo>
                    <a:pt x="2174" y="1859"/>
                    <a:pt x="2254" y="1859"/>
                    <a:pt x="2333" y="1819"/>
                  </a:cubicBezTo>
                  <a:cubicBezTo>
                    <a:pt x="2412" y="1740"/>
                    <a:pt x="2491" y="1701"/>
                    <a:pt x="2570" y="1622"/>
                  </a:cubicBezTo>
                  <a:cubicBezTo>
                    <a:pt x="2609" y="1543"/>
                    <a:pt x="2649" y="1464"/>
                    <a:pt x="2688" y="1345"/>
                  </a:cubicBezTo>
                  <a:cubicBezTo>
                    <a:pt x="2728" y="1266"/>
                    <a:pt x="2728" y="1108"/>
                    <a:pt x="2728" y="989"/>
                  </a:cubicBezTo>
                  <a:cubicBezTo>
                    <a:pt x="2728" y="831"/>
                    <a:pt x="2728" y="673"/>
                    <a:pt x="2688" y="554"/>
                  </a:cubicBezTo>
                  <a:cubicBezTo>
                    <a:pt x="2609" y="436"/>
                    <a:pt x="2570" y="357"/>
                    <a:pt x="2491" y="278"/>
                  </a:cubicBezTo>
                  <a:cubicBezTo>
                    <a:pt x="2412" y="198"/>
                    <a:pt x="2293" y="119"/>
                    <a:pt x="2174" y="80"/>
                  </a:cubicBezTo>
                  <a:cubicBezTo>
                    <a:pt x="2095" y="40"/>
                    <a:pt x="1937" y="1"/>
                    <a:pt x="181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807225" y="5279900"/>
              <a:ext cx="69200" cy="46475"/>
            </a:xfrm>
            <a:custGeom>
              <a:rect b="b" l="l" r="r" t="t"/>
              <a:pathLst>
                <a:path extrusionOk="0" h="1859" w="2768">
                  <a:moveTo>
                    <a:pt x="1384" y="317"/>
                  </a:moveTo>
                  <a:cubicBezTo>
                    <a:pt x="1582" y="317"/>
                    <a:pt x="1780" y="356"/>
                    <a:pt x="1898" y="396"/>
                  </a:cubicBezTo>
                  <a:cubicBezTo>
                    <a:pt x="2056" y="396"/>
                    <a:pt x="2175" y="435"/>
                    <a:pt x="2254" y="475"/>
                  </a:cubicBezTo>
                  <a:cubicBezTo>
                    <a:pt x="2333" y="554"/>
                    <a:pt x="2412" y="593"/>
                    <a:pt x="2452" y="672"/>
                  </a:cubicBezTo>
                  <a:cubicBezTo>
                    <a:pt x="2491" y="752"/>
                    <a:pt x="2491" y="831"/>
                    <a:pt x="2491" y="910"/>
                  </a:cubicBezTo>
                  <a:cubicBezTo>
                    <a:pt x="2491" y="1028"/>
                    <a:pt x="2491" y="1107"/>
                    <a:pt x="2452" y="1186"/>
                  </a:cubicBezTo>
                  <a:cubicBezTo>
                    <a:pt x="2412" y="1265"/>
                    <a:pt x="2333" y="1305"/>
                    <a:pt x="2254" y="1384"/>
                  </a:cubicBezTo>
                  <a:cubicBezTo>
                    <a:pt x="2175" y="1424"/>
                    <a:pt x="2056" y="1463"/>
                    <a:pt x="1898" y="1463"/>
                  </a:cubicBezTo>
                  <a:cubicBezTo>
                    <a:pt x="1780" y="1503"/>
                    <a:pt x="1582" y="1503"/>
                    <a:pt x="1384" y="1503"/>
                  </a:cubicBezTo>
                  <a:cubicBezTo>
                    <a:pt x="1147" y="1503"/>
                    <a:pt x="989" y="1503"/>
                    <a:pt x="831" y="1463"/>
                  </a:cubicBezTo>
                  <a:cubicBezTo>
                    <a:pt x="712" y="1463"/>
                    <a:pt x="594" y="1424"/>
                    <a:pt x="515" y="1384"/>
                  </a:cubicBezTo>
                  <a:cubicBezTo>
                    <a:pt x="396" y="1305"/>
                    <a:pt x="356" y="1265"/>
                    <a:pt x="317" y="1186"/>
                  </a:cubicBezTo>
                  <a:cubicBezTo>
                    <a:pt x="277" y="1107"/>
                    <a:pt x="277" y="1028"/>
                    <a:pt x="277" y="910"/>
                  </a:cubicBezTo>
                  <a:cubicBezTo>
                    <a:pt x="277" y="831"/>
                    <a:pt x="277" y="752"/>
                    <a:pt x="317" y="672"/>
                  </a:cubicBezTo>
                  <a:cubicBezTo>
                    <a:pt x="356" y="593"/>
                    <a:pt x="396" y="554"/>
                    <a:pt x="515" y="475"/>
                  </a:cubicBezTo>
                  <a:cubicBezTo>
                    <a:pt x="594" y="435"/>
                    <a:pt x="712" y="396"/>
                    <a:pt x="831" y="356"/>
                  </a:cubicBezTo>
                  <a:cubicBezTo>
                    <a:pt x="989" y="356"/>
                    <a:pt x="1147" y="317"/>
                    <a:pt x="1384" y="317"/>
                  </a:cubicBezTo>
                  <a:close/>
                  <a:moveTo>
                    <a:pt x="1384" y="0"/>
                  </a:moveTo>
                  <a:cubicBezTo>
                    <a:pt x="1108" y="0"/>
                    <a:pt x="870" y="0"/>
                    <a:pt x="712" y="40"/>
                  </a:cubicBezTo>
                  <a:cubicBezTo>
                    <a:pt x="515" y="119"/>
                    <a:pt x="396" y="159"/>
                    <a:pt x="277" y="238"/>
                  </a:cubicBezTo>
                  <a:cubicBezTo>
                    <a:pt x="159" y="356"/>
                    <a:pt x="80" y="435"/>
                    <a:pt x="40" y="554"/>
                  </a:cubicBezTo>
                  <a:cubicBezTo>
                    <a:pt x="1" y="672"/>
                    <a:pt x="1" y="791"/>
                    <a:pt x="1" y="910"/>
                  </a:cubicBezTo>
                  <a:cubicBezTo>
                    <a:pt x="1" y="1068"/>
                    <a:pt x="1" y="1186"/>
                    <a:pt x="40" y="1305"/>
                  </a:cubicBezTo>
                  <a:cubicBezTo>
                    <a:pt x="80" y="1424"/>
                    <a:pt x="159" y="1503"/>
                    <a:pt x="277" y="1582"/>
                  </a:cubicBezTo>
                  <a:cubicBezTo>
                    <a:pt x="396" y="1700"/>
                    <a:pt x="515" y="1740"/>
                    <a:pt x="712" y="1779"/>
                  </a:cubicBezTo>
                  <a:cubicBezTo>
                    <a:pt x="870" y="1859"/>
                    <a:pt x="1108" y="1859"/>
                    <a:pt x="1384" y="1859"/>
                  </a:cubicBezTo>
                  <a:cubicBezTo>
                    <a:pt x="1661" y="1859"/>
                    <a:pt x="1859" y="1859"/>
                    <a:pt x="2056" y="1779"/>
                  </a:cubicBezTo>
                  <a:cubicBezTo>
                    <a:pt x="2214" y="1740"/>
                    <a:pt x="2373" y="1700"/>
                    <a:pt x="2491" y="1582"/>
                  </a:cubicBezTo>
                  <a:cubicBezTo>
                    <a:pt x="2570" y="1503"/>
                    <a:pt x="2649" y="1424"/>
                    <a:pt x="2728" y="1305"/>
                  </a:cubicBezTo>
                  <a:cubicBezTo>
                    <a:pt x="2768" y="1186"/>
                    <a:pt x="2768" y="1068"/>
                    <a:pt x="2768" y="949"/>
                  </a:cubicBezTo>
                  <a:cubicBezTo>
                    <a:pt x="2768" y="791"/>
                    <a:pt x="2768" y="672"/>
                    <a:pt x="2728" y="554"/>
                  </a:cubicBezTo>
                  <a:cubicBezTo>
                    <a:pt x="2649" y="435"/>
                    <a:pt x="2570" y="356"/>
                    <a:pt x="2491" y="277"/>
                  </a:cubicBezTo>
                  <a:cubicBezTo>
                    <a:pt x="2373" y="159"/>
                    <a:pt x="2214" y="119"/>
                    <a:pt x="2056" y="40"/>
                  </a:cubicBezTo>
                  <a:cubicBezTo>
                    <a:pt x="1859" y="0"/>
                    <a:pt x="1661" y="0"/>
                    <a:pt x="138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807225" y="5187000"/>
              <a:ext cx="69200" cy="56350"/>
            </a:xfrm>
            <a:custGeom>
              <a:rect b="b" l="l" r="r" t="t"/>
              <a:pathLst>
                <a:path extrusionOk="0" h="2254" w="2768">
                  <a:moveTo>
                    <a:pt x="1977" y="0"/>
                  </a:moveTo>
                  <a:cubicBezTo>
                    <a:pt x="1898" y="0"/>
                    <a:pt x="1819" y="0"/>
                    <a:pt x="1740" y="40"/>
                  </a:cubicBezTo>
                  <a:cubicBezTo>
                    <a:pt x="1661" y="40"/>
                    <a:pt x="1582" y="79"/>
                    <a:pt x="1542" y="158"/>
                  </a:cubicBezTo>
                  <a:cubicBezTo>
                    <a:pt x="1503" y="198"/>
                    <a:pt x="1424" y="237"/>
                    <a:pt x="1424" y="317"/>
                  </a:cubicBezTo>
                  <a:cubicBezTo>
                    <a:pt x="1384" y="396"/>
                    <a:pt x="1345" y="475"/>
                    <a:pt x="1305" y="514"/>
                  </a:cubicBezTo>
                  <a:cubicBezTo>
                    <a:pt x="1266" y="593"/>
                    <a:pt x="1266" y="672"/>
                    <a:pt x="1226" y="751"/>
                  </a:cubicBezTo>
                  <a:cubicBezTo>
                    <a:pt x="1226" y="870"/>
                    <a:pt x="1187" y="949"/>
                    <a:pt x="1187" y="1028"/>
                  </a:cubicBezTo>
                  <a:cubicBezTo>
                    <a:pt x="1147" y="1107"/>
                    <a:pt x="1147" y="1226"/>
                    <a:pt x="1108" y="1305"/>
                  </a:cubicBezTo>
                  <a:cubicBezTo>
                    <a:pt x="1068" y="1384"/>
                    <a:pt x="1068" y="1503"/>
                    <a:pt x="1028" y="1542"/>
                  </a:cubicBezTo>
                  <a:cubicBezTo>
                    <a:pt x="989" y="1621"/>
                    <a:pt x="949" y="1661"/>
                    <a:pt x="910" y="1700"/>
                  </a:cubicBezTo>
                  <a:cubicBezTo>
                    <a:pt x="831" y="1740"/>
                    <a:pt x="791" y="1779"/>
                    <a:pt x="673" y="1779"/>
                  </a:cubicBezTo>
                  <a:cubicBezTo>
                    <a:pt x="633" y="1779"/>
                    <a:pt x="554" y="1779"/>
                    <a:pt x="515" y="1740"/>
                  </a:cubicBezTo>
                  <a:cubicBezTo>
                    <a:pt x="475" y="1740"/>
                    <a:pt x="435" y="1700"/>
                    <a:pt x="396" y="1621"/>
                  </a:cubicBezTo>
                  <a:cubicBezTo>
                    <a:pt x="356" y="1582"/>
                    <a:pt x="317" y="1503"/>
                    <a:pt x="277" y="1423"/>
                  </a:cubicBezTo>
                  <a:cubicBezTo>
                    <a:pt x="277" y="1344"/>
                    <a:pt x="277" y="1226"/>
                    <a:pt x="277" y="1107"/>
                  </a:cubicBezTo>
                  <a:cubicBezTo>
                    <a:pt x="277" y="989"/>
                    <a:pt x="277" y="910"/>
                    <a:pt x="277" y="830"/>
                  </a:cubicBezTo>
                  <a:cubicBezTo>
                    <a:pt x="317" y="751"/>
                    <a:pt x="317" y="672"/>
                    <a:pt x="356" y="633"/>
                  </a:cubicBezTo>
                  <a:cubicBezTo>
                    <a:pt x="396" y="554"/>
                    <a:pt x="435" y="514"/>
                    <a:pt x="515" y="475"/>
                  </a:cubicBezTo>
                  <a:cubicBezTo>
                    <a:pt x="554" y="475"/>
                    <a:pt x="594" y="435"/>
                    <a:pt x="673" y="435"/>
                  </a:cubicBezTo>
                  <a:lnTo>
                    <a:pt x="594" y="40"/>
                  </a:lnTo>
                  <a:cubicBezTo>
                    <a:pt x="515" y="79"/>
                    <a:pt x="396" y="119"/>
                    <a:pt x="317" y="158"/>
                  </a:cubicBezTo>
                  <a:cubicBezTo>
                    <a:pt x="277" y="237"/>
                    <a:pt x="198" y="277"/>
                    <a:pt x="159" y="356"/>
                  </a:cubicBezTo>
                  <a:cubicBezTo>
                    <a:pt x="80" y="435"/>
                    <a:pt x="40" y="554"/>
                    <a:pt x="40" y="672"/>
                  </a:cubicBezTo>
                  <a:cubicBezTo>
                    <a:pt x="1" y="791"/>
                    <a:pt x="1" y="949"/>
                    <a:pt x="1" y="1107"/>
                  </a:cubicBezTo>
                  <a:cubicBezTo>
                    <a:pt x="1" y="1265"/>
                    <a:pt x="1" y="1384"/>
                    <a:pt x="40" y="1503"/>
                  </a:cubicBezTo>
                  <a:cubicBezTo>
                    <a:pt x="40" y="1621"/>
                    <a:pt x="80" y="1740"/>
                    <a:pt x="159" y="1858"/>
                  </a:cubicBezTo>
                  <a:cubicBezTo>
                    <a:pt x="198" y="1937"/>
                    <a:pt x="277" y="2016"/>
                    <a:pt x="396" y="2056"/>
                  </a:cubicBezTo>
                  <a:cubicBezTo>
                    <a:pt x="475" y="2096"/>
                    <a:pt x="594" y="2135"/>
                    <a:pt x="712" y="2135"/>
                  </a:cubicBezTo>
                  <a:cubicBezTo>
                    <a:pt x="791" y="2135"/>
                    <a:pt x="870" y="2135"/>
                    <a:pt x="949" y="2096"/>
                  </a:cubicBezTo>
                  <a:cubicBezTo>
                    <a:pt x="1028" y="2056"/>
                    <a:pt x="1068" y="2056"/>
                    <a:pt x="1147" y="1977"/>
                  </a:cubicBezTo>
                  <a:cubicBezTo>
                    <a:pt x="1187" y="1937"/>
                    <a:pt x="1226" y="1898"/>
                    <a:pt x="1266" y="1819"/>
                  </a:cubicBezTo>
                  <a:cubicBezTo>
                    <a:pt x="1305" y="1779"/>
                    <a:pt x="1345" y="1700"/>
                    <a:pt x="1345" y="1621"/>
                  </a:cubicBezTo>
                  <a:cubicBezTo>
                    <a:pt x="1384" y="1582"/>
                    <a:pt x="1424" y="1503"/>
                    <a:pt x="1424" y="1423"/>
                  </a:cubicBezTo>
                  <a:cubicBezTo>
                    <a:pt x="1463" y="1344"/>
                    <a:pt x="1463" y="1265"/>
                    <a:pt x="1503" y="1186"/>
                  </a:cubicBezTo>
                  <a:cubicBezTo>
                    <a:pt x="1503" y="1068"/>
                    <a:pt x="1542" y="949"/>
                    <a:pt x="1582" y="830"/>
                  </a:cubicBezTo>
                  <a:cubicBezTo>
                    <a:pt x="1582" y="751"/>
                    <a:pt x="1621" y="672"/>
                    <a:pt x="1661" y="593"/>
                  </a:cubicBezTo>
                  <a:cubicBezTo>
                    <a:pt x="1701" y="514"/>
                    <a:pt x="1740" y="475"/>
                    <a:pt x="1780" y="396"/>
                  </a:cubicBezTo>
                  <a:cubicBezTo>
                    <a:pt x="1859" y="356"/>
                    <a:pt x="1938" y="356"/>
                    <a:pt x="2017" y="356"/>
                  </a:cubicBezTo>
                  <a:cubicBezTo>
                    <a:pt x="2096" y="356"/>
                    <a:pt x="2175" y="356"/>
                    <a:pt x="2214" y="396"/>
                  </a:cubicBezTo>
                  <a:cubicBezTo>
                    <a:pt x="2294" y="435"/>
                    <a:pt x="2333" y="514"/>
                    <a:pt x="2373" y="554"/>
                  </a:cubicBezTo>
                  <a:cubicBezTo>
                    <a:pt x="2412" y="633"/>
                    <a:pt x="2452" y="712"/>
                    <a:pt x="2452" y="791"/>
                  </a:cubicBezTo>
                  <a:cubicBezTo>
                    <a:pt x="2491" y="870"/>
                    <a:pt x="2491" y="989"/>
                    <a:pt x="2491" y="1107"/>
                  </a:cubicBezTo>
                  <a:cubicBezTo>
                    <a:pt x="2491" y="1226"/>
                    <a:pt x="2491" y="1344"/>
                    <a:pt x="2452" y="1423"/>
                  </a:cubicBezTo>
                  <a:cubicBezTo>
                    <a:pt x="2452" y="1542"/>
                    <a:pt x="2412" y="1621"/>
                    <a:pt x="2373" y="1661"/>
                  </a:cubicBezTo>
                  <a:cubicBezTo>
                    <a:pt x="2333" y="1740"/>
                    <a:pt x="2254" y="1779"/>
                    <a:pt x="2214" y="1819"/>
                  </a:cubicBezTo>
                  <a:cubicBezTo>
                    <a:pt x="2135" y="1858"/>
                    <a:pt x="2096" y="1898"/>
                    <a:pt x="2017" y="1898"/>
                  </a:cubicBezTo>
                  <a:lnTo>
                    <a:pt x="2096" y="2254"/>
                  </a:lnTo>
                  <a:cubicBezTo>
                    <a:pt x="2333" y="2214"/>
                    <a:pt x="2491" y="2096"/>
                    <a:pt x="2610" y="1898"/>
                  </a:cubicBezTo>
                  <a:cubicBezTo>
                    <a:pt x="2728" y="1700"/>
                    <a:pt x="2768" y="1463"/>
                    <a:pt x="2768" y="1107"/>
                  </a:cubicBezTo>
                  <a:cubicBezTo>
                    <a:pt x="2768" y="910"/>
                    <a:pt x="2768" y="751"/>
                    <a:pt x="2728" y="593"/>
                  </a:cubicBezTo>
                  <a:cubicBezTo>
                    <a:pt x="2689" y="475"/>
                    <a:pt x="2610" y="356"/>
                    <a:pt x="2570" y="277"/>
                  </a:cubicBezTo>
                  <a:cubicBezTo>
                    <a:pt x="2491" y="158"/>
                    <a:pt x="2412" y="119"/>
                    <a:pt x="2294" y="40"/>
                  </a:cubicBezTo>
                  <a:cubicBezTo>
                    <a:pt x="2214" y="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808225" y="5123750"/>
              <a:ext cx="67225" cy="56350"/>
            </a:xfrm>
            <a:custGeom>
              <a:rect b="b" l="l" r="r" t="t"/>
              <a:pathLst>
                <a:path extrusionOk="0" h="2254" w="2689">
                  <a:moveTo>
                    <a:pt x="0" y="0"/>
                  </a:moveTo>
                  <a:lnTo>
                    <a:pt x="0" y="2254"/>
                  </a:lnTo>
                  <a:lnTo>
                    <a:pt x="277" y="2254"/>
                  </a:lnTo>
                  <a:lnTo>
                    <a:pt x="277" y="1305"/>
                  </a:lnTo>
                  <a:lnTo>
                    <a:pt x="2688" y="1305"/>
                  </a:lnTo>
                  <a:lnTo>
                    <a:pt x="2688" y="949"/>
                  </a:lnTo>
                  <a:lnTo>
                    <a:pt x="277" y="94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807225" y="5060475"/>
              <a:ext cx="69200" cy="56375"/>
            </a:xfrm>
            <a:custGeom>
              <a:rect b="b" l="l" r="r" t="t"/>
              <a:pathLst>
                <a:path extrusionOk="0" h="2255" w="2768">
                  <a:moveTo>
                    <a:pt x="1977" y="1"/>
                  </a:moveTo>
                  <a:cubicBezTo>
                    <a:pt x="1898" y="1"/>
                    <a:pt x="1819" y="1"/>
                    <a:pt x="1740" y="40"/>
                  </a:cubicBezTo>
                  <a:cubicBezTo>
                    <a:pt x="1661" y="80"/>
                    <a:pt x="1582" y="120"/>
                    <a:pt x="1542" y="159"/>
                  </a:cubicBezTo>
                  <a:cubicBezTo>
                    <a:pt x="1503" y="199"/>
                    <a:pt x="1424" y="278"/>
                    <a:pt x="1424" y="317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6" y="633"/>
                    <a:pt x="1266" y="713"/>
                    <a:pt x="1226" y="792"/>
                  </a:cubicBezTo>
                  <a:cubicBezTo>
                    <a:pt x="1226" y="871"/>
                    <a:pt x="1187" y="950"/>
                    <a:pt x="1187" y="1029"/>
                  </a:cubicBezTo>
                  <a:cubicBezTo>
                    <a:pt x="1147" y="1147"/>
                    <a:pt x="1147" y="1226"/>
                    <a:pt x="1108" y="1306"/>
                  </a:cubicBezTo>
                  <a:cubicBezTo>
                    <a:pt x="1068" y="1424"/>
                    <a:pt x="1068" y="1503"/>
                    <a:pt x="1028" y="1543"/>
                  </a:cubicBezTo>
                  <a:cubicBezTo>
                    <a:pt x="989" y="1622"/>
                    <a:pt x="949" y="1701"/>
                    <a:pt x="910" y="1740"/>
                  </a:cubicBezTo>
                  <a:cubicBezTo>
                    <a:pt x="831" y="1780"/>
                    <a:pt x="791" y="1780"/>
                    <a:pt x="673" y="1780"/>
                  </a:cubicBezTo>
                  <a:cubicBezTo>
                    <a:pt x="633" y="1780"/>
                    <a:pt x="554" y="1780"/>
                    <a:pt x="515" y="1740"/>
                  </a:cubicBezTo>
                  <a:cubicBezTo>
                    <a:pt x="475" y="1740"/>
                    <a:pt x="435" y="1701"/>
                    <a:pt x="396" y="1661"/>
                  </a:cubicBezTo>
                  <a:cubicBezTo>
                    <a:pt x="356" y="1582"/>
                    <a:pt x="317" y="1503"/>
                    <a:pt x="277" y="1424"/>
                  </a:cubicBezTo>
                  <a:cubicBezTo>
                    <a:pt x="277" y="1345"/>
                    <a:pt x="277" y="1226"/>
                    <a:pt x="277" y="1108"/>
                  </a:cubicBezTo>
                  <a:cubicBezTo>
                    <a:pt x="277" y="1029"/>
                    <a:pt x="277" y="910"/>
                    <a:pt x="277" y="831"/>
                  </a:cubicBezTo>
                  <a:cubicBezTo>
                    <a:pt x="317" y="752"/>
                    <a:pt x="317" y="673"/>
                    <a:pt x="356" y="633"/>
                  </a:cubicBezTo>
                  <a:cubicBezTo>
                    <a:pt x="396" y="594"/>
                    <a:pt x="435" y="554"/>
                    <a:pt x="515" y="515"/>
                  </a:cubicBezTo>
                  <a:cubicBezTo>
                    <a:pt x="554" y="475"/>
                    <a:pt x="594" y="436"/>
                    <a:pt x="673" y="436"/>
                  </a:cubicBezTo>
                  <a:lnTo>
                    <a:pt x="594" y="80"/>
                  </a:lnTo>
                  <a:cubicBezTo>
                    <a:pt x="515" y="80"/>
                    <a:pt x="396" y="120"/>
                    <a:pt x="317" y="199"/>
                  </a:cubicBezTo>
                  <a:cubicBezTo>
                    <a:pt x="277" y="238"/>
                    <a:pt x="198" y="278"/>
                    <a:pt x="159" y="396"/>
                  </a:cubicBezTo>
                  <a:cubicBezTo>
                    <a:pt x="80" y="475"/>
                    <a:pt x="40" y="554"/>
                    <a:pt x="40" y="673"/>
                  </a:cubicBezTo>
                  <a:cubicBezTo>
                    <a:pt x="1" y="792"/>
                    <a:pt x="1" y="950"/>
                    <a:pt x="1" y="1108"/>
                  </a:cubicBezTo>
                  <a:cubicBezTo>
                    <a:pt x="1" y="1266"/>
                    <a:pt x="1" y="1385"/>
                    <a:pt x="40" y="1543"/>
                  </a:cubicBezTo>
                  <a:cubicBezTo>
                    <a:pt x="40" y="1661"/>
                    <a:pt x="80" y="1740"/>
                    <a:pt x="159" y="1859"/>
                  </a:cubicBezTo>
                  <a:cubicBezTo>
                    <a:pt x="198" y="1938"/>
                    <a:pt x="277" y="2017"/>
                    <a:pt x="396" y="2057"/>
                  </a:cubicBezTo>
                  <a:cubicBezTo>
                    <a:pt x="475" y="2136"/>
                    <a:pt x="594" y="2136"/>
                    <a:pt x="712" y="2136"/>
                  </a:cubicBezTo>
                  <a:cubicBezTo>
                    <a:pt x="791" y="2136"/>
                    <a:pt x="870" y="2136"/>
                    <a:pt x="949" y="2096"/>
                  </a:cubicBezTo>
                  <a:cubicBezTo>
                    <a:pt x="1028" y="2096"/>
                    <a:pt x="1068" y="2057"/>
                    <a:pt x="1147" y="2017"/>
                  </a:cubicBezTo>
                  <a:cubicBezTo>
                    <a:pt x="1187" y="1938"/>
                    <a:pt x="1226" y="1899"/>
                    <a:pt x="1266" y="1859"/>
                  </a:cubicBezTo>
                  <a:cubicBezTo>
                    <a:pt x="1305" y="1780"/>
                    <a:pt x="1345" y="1701"/>
                    <a:pt x="1345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3" y="1345"/>
                    <a:pt x="1463" y="1266"/>
                    <a:pt x="1503" y="1187"/>
                  </a:cubicBezTo>
                  <a:cubicBezTo>
                    <a:pt x="1503" y="1068"/>
                    <a:pt x="1542" y="950"/>
                    <a:pt x="1582" y="871"/>
                  </a:cubicBezTo>
                  <a:cubicBezTo>
                    <a:pt x="1582" y="752"/>
                    <a:pt x="1621" y="673"/>
                    <a:pt x="1661" y="594"/>
                  </a:cubicBezTo>
                  <a:cubicBezTo>
                    <a:pt x="1701" y="515"/>
                    <a:pt x="1740" y="475"/>
                    <a:pt x="1780" y="436"/>
                  </a:cubicBezTo>
                  <a:cubicBezTo>
                    <a:pt x="1859" y="396"/>
                    <a:pt x="1938" y="357"/>
                    <a:pt x="2017" y="357"/>
                  </a:cubicBezTo>
                  <a:cubicBezTo>
                    <a:pt x="2096" y="357"/>
                    <a:pt x="2175" y="396"/>
                    <a:pt x="2214" y="436"/>
                  </a:cubicBezTo>
                  <a:cubicBezTo>
                    <a:pt x="2294" y="436"/>
                    <a:pt x="2333" y="515"/>
                    <a:pt x="2373" y="554"/>
                  </a:cubicBezTo>
                  <a:cubicBezTo>
                    <a:pt x="2412" y="633"/>
                    <a:pt x="2452" y="713"/>
                    <a:pt x="2452" y="792"/>
                  </a:cubicBezTo>
                  <a:cubicBezTo>
                    <a:pt x="2491" y="910"/>
                    <a:pt x="2491" y="989"/>
                    <a:pt x="2491" y="1108"/>
                  </a:cubicBezTo>
                  <a:cubicBezTo>
                    <a:pt x="2491" y="1226"/>
                    <a:pt x="2491" y="1345"/>
                    <a:pt x="2452" y="1464"/>
                  </a:cubicBezTo>
                  <a:cubicBezTo>
                    <a:pt x="2452" y="1543"/>
                    <a:pt x="2412" y="1622"/>
                    <a:pt x="2373" y="1701"/>
                  </a:cubicBezTo>
                  <a:cubicBezTo>
                    <a:pt x="2333" y="1740"/>
                    <a:pt x="2254" y="1780"/>
                    <a:pt x="2214" y="1820"/>
                  </a:cubicBezTo>
                  <a:cubicBezTo>
                    <a:pt x="2135" y="1859"/>
                    <a:pt x="2096" y="1899"/>
                    <a:pt x="2017" y="1899"/>
                  </a:cubicBezTo>
                  <a:lnTo>
                    <a:pt x="2096" y="2254"/>
                  </a:lnTo>
                  <a:cubicBezTo>
                    <a:pt x="2333" y="2215"/>
                    <a:pt x="2491" y="2096"/>
                    <a:pt x="2610" y="1899"/>
                  </a:cubicBezTo>
                  <a:cubicBezTo>
                    <a:pt x="2728" y="1740"/>
                    <a:pt x="2768" y="1464"/>
                    <a:pt x="2768" y="1108"/>
                  </a:cubicBezTo>
                  <a:cubicBezTo>
                    <a:pt x="2768" y="910"/>
                    <a:pt x="2768" y="752"/>
                    <a:pt x="2728" y="633"/>
                  </a:cubicBezTo>
                  <a:cubicBezTo>
                    <a:pt x="2689" y="475"/>
                    <a:pt x="2610" y="357"/>
                    <a:pt x="2570" y="278"/>
                  </a:cubicBezTo>
                  <a:cubicBezTo>
                    <a:pt x="2491" y="159"/>
                    <a:pt x="2412" y="120"/>
                    <a:pt x="2294" y="80"/>
                  </a:cubicBezTo>
                  <a:cubicBezTo>
                    <a:pt x="2214" y="1"/>
                    <a:pt x="2096" y="1"/>
                    <a:pt x="197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808225" y="4961650"/>
              <a:ext cx="67225" cy="58350"/>
            </a:xfrm>
            <a:custGeom>
              <a:rect b="b" l="l" r="r" t="t"/>
              <a:pathLst>
                <a:path extrusionOk="0" h="2334" w="2689">
                  <a:moveTo>
                    <a:pt x="751" y="475"/>
                  </a:moveTo>
                  <a:cubicBezTo>
                    <a:pt x="830" y="475"/>
                    <a:pt x="909" y="475"/>
                    <a:pt x="988" y="515"/>
                  </a:cubicBezTo>
                  <a:cubicBezTo>
                    <a:pt x="1028" y="554"/>
                    <a:pt x="1068" y="594"/>
                    <a:pt x="1147" y="633"/>
                  </a:cubicBezTo>
                  <a:cubicBezTo>
                    <a:pt x="1186" y="673"/>
                    <a:pt x="1226" y="752"/>
                    <a:pt x="1226" y="831"/>
                  </a:cubicBezTo>
                  <a:cubicBezTo>
                    <a:pt x="1265" y="910"/>
                    <a:pt x="1265" y="989"/>
                    <a:pt x="1265" y="1108"/>
                  </a:cubicBezTo>
                  <a:lnTo>
                    <a:pt x="1265" y="1977"/>
                  </a:lnTo>
                  <a:lnTo>
                    <a:pt x="277" y="1977"/>
                  </a:lnTo>
                  <a:lnTo>
                    <a:pt x="277" y="1108"/>
                  </a:lnTo>
                  <a:cubicBezTo>
                    <a:pt x="277" y="989"/>
                    <a:pt x="277" y="910"/>
                    <a:pt x="316" y="831"/>
                  </a:cubicBezTo>
                  <a:cubicBezTo>
                    <a:pt x="316" y="752"/>
                    <a:pt x="356" y="712"/>
                    <a:pt x="395" y="633"/>
                  </a:cubicBezTo>
                  <a:cubicBezTo>
                    <a:pt x="435" y="594"/>
                    <a:pt x="475" y="554"/>
                    <a:pt x="554" y="515"/>
                  </a:cubicBezTo>
                  <a:cubicBezTo>
                    <a:pt x="593" y="475"/>
                    <a:pt x="672" y="475"/>
                    <a:pt x="751" y="475"/>
                  </a:cubicBezTo>
                  <a:close/>
                  <a:moveTo>
                    <a:pt x="2688" y="1"/>
                  </a:moveTo>
                  <a:lnTo>
                    <a:pt x="1542" y="791"/>
                  </a:lnTo>
                  <a:cubicBezTo>
                    <a:pt x="1502" y="673"/>
                    <a:pt x="1463" y="554"/>
                    <a:pt x="1423" y="475"/>
                  </a:cubicBezTo>
                  <a:cubicBezTo>
                    <a:pt x="1384" y="396"/>
                    <a:pt x="1305" y="317"/>
                    <a:pt x="1226" y="277"/>
                  </a:cubicBezTo>
                  <a:cubicBezTo>
                    <a:pt x="1186" y="198"/>
                    <a:pt x="1107" y="159"/>
                    <a:pt x="1028" y="159"/>
                  </a:cubicBezTo>
                  <a:cubicBezTo>
                    <a:pt x="949" y="119"/>
                    <a:pt x="830" y="119"/>
                    <a:pt x="751" y="119"/>
                  </a:cubicBezTo>
                  <a:cubicBezTo>
                    <a:pt x="633" y="119"/>
                    <a:pt x="514" y="119"/>
                    <a:pt x="435" y="159"/>
                  </a:cubicBezTo>
                  <a:cubicBezTo>
                    <a:pt x="356" y="198"/>
                    <a:pt x="237" y="277"/>
                    <a:pt x="198" y="356"/>
                  </a:cubicBezTo>
                  <a:cubicBezTo>
                    <a:pt x="119" y="435"/>
                    <a:pt x="79" y="554"/>
                    <a:pt x="40" y="673"/>
                  </a:cubicBezTo>
                  <a:cubicBezTo>
                    <a:pt x="0" y="791"/>
                    <a:pt x="0" y="910"/>
                    <a:pt x="0" y="1068"/>
                  </a:cubicBezTo>
                  <a:lnTo>
                    <a:pt x="0" y="2333"/>
                  </a:lnTo>
                  <a:lnTo>
                    <a:pt x="2688" y="2333"/>
                  </a:lnTo>
                  <a:lnTo>
                    <a:pt x="2688" y="1977"/>
                  </a:lnTo>
                  <a:lnTo>
                    <a:pt x="1581" y="1977"/>
                  </a:lnTo>
                  <a:lnTo>
                    <a:pt x="1581" y="1147"/>
                  </a:lnTo>
                  <a:lnTo>
                    <a:pt x="2688" y="435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807225" y="4884550"/>
              <a:ext cx="69200" cy="68225"/>
            </a:xfrm>
            <a:custGeom>
              <a:rect b="b" l="l" r="r" t="t"/>
              <a:pathLst>
                <a:path extrusionOk="0" h="2729" w="2768">
                  <a:moveTo>
                    <a:pt x="1384" y="396"/>
                  </a:moveTo>
                  <a:cubicBezTo>
                    <a:pt x="1542" y="396"/>
                    <a:pt x="1661" y="396"/>
                    <a:pt x="1819" y="436"/>
                  </a:cubicBezTo>
                  <a:cubicBezTo>
                    <a:pt x="1938" y="475"/>
                    <a:pt x="2056" y="554"/>
                    <a:pt x="2175" y="634"/>
                  </a:cubicBezTo>
                  <a:cubicBezTo>
                    <a:pt x="2254" y="713"/>
                    <a:pt x="2333" y="792"/>
                    <a:pt x="2412" y="910"/>
                  </a:cubicBezTo>
                  <a:cubicBezTo>
                    <a:pt x="2452" y="1068"/>
                    <a:pt x="2491" y="1187"/>
                    <a:pt x="2491" y="1385"/>
                  </a:cubicBezTo>
                  <a:cubicBezTo>
                    <a:pt x="2491" y="1543"/>
                    <a:pt x="2452" y="1661"/>
                    <a:pt x="2412" y="1780"/>
                  </a:cubicBezTo>
                  <a:cubicBezTo>
                    <a:pt x="2333" y="1899"/>
                    <a:pt x="2254" y="2017"/>
                    <a:pt x="2175" y="2096"/>
                  </a:cubicBezTo>
                  <a:cubicBezTo>
                    <a:pt x="2056" y="2175"/>
                    <a:pt x="1938" y="2215"/>
                    <a:pt x="1819" y="2294"/>
                  </a:cubicBezTo>
                  <a:cubicBezTo>
                    <a:pt x="1701" y="2333"/>
                    <a:pt x="1542" y="2333"/>
                    <a:pt x="1384" y="2333"/>
                  </a:cubicBezTo>
                  <a:cubicBezTo>
                    <a:pt x="1226" y="2333"/>
                    <a:pt x="1068" y="2333"/>
                    <a:pt x="910" y="2294"/>
                  </a:cubicBezTo>
                  <a:cubicBezTo>
                    <a:pt x="791" y="2254"/>
                    <a:pt x="673" y="2175"/>
                    <a:pt x="594" y="2096"/>
                  </a:cubicBezTo>
                  <a:cubicBezTo>
                    <a:pt x="475" y="2017"/>
                    <a:pt x="396" y="1899"/>
                    <a:pt x="356" y="1780"/>
                  </a:cubicBezTo>
                  <a:cubicBezTo>
                    <a:pt x="317" y="1661"/>
                    <a:pt x="277" y="1543"/>
                    <a:pt x="277" y="1345"/>
                  </a:cubicBezTo>
                  <a:cubicBezTo>
                    <a:pt x="277" y="1187"/>
                    <a:pt x="317" y="1068"/>
                    <a:pt x="356" y="950"/>
                  </a:cubicBezTo>
                  <a:cubicBezTo>
                    <a:pt x="396" y="831"/>
                    <a:pt x="475" y="713"/>
                    <a:pt x="594" y="634"/>
                  </a:cubicBezTo>
                  <a:cubicBezTo>
                    <a:pt x="673" y="554"/>
                    <a:pt x="791" y="515"/>
                    <a:pt x="910" y="436"/>
                  </a:cubicBezTo>
                  <a:cubicBezTo>
                    <a:pt x="1068" y="396"/>
                    <a:pt x="1226" y="396"/>
                    <a:pt x="1384" y="396"/>
                  </a:cubicBezTo>
                  <a:close/>
                  <a:moveTo>
                    <a:pt x="1384" y="1"/>
                  </a:moveTo>
                  <a:cubicBezTo>
                    <a:pt x="1147" y="1"/>
                    <a:pt x="989" y="41"/>
                    <a:pt x="791" y="120"/>
                  </a:cubicBezTo>
                  <a:cubicBezTo>
                    <a:pt x="633" y="159"/>
                    <a:pt x="475" y="238"/>
                    <a:pt x="356" y="357"/>
                  </a:cubicBezTo>
                  <a:cubicBezTo>
                    <a:pt x="238" y="475"/>
                    <a:pt x="159" y="634"/>
                    <a:pt x="80" y="792"/>
                  </a:cubicBezTo>
                  <a:cubicBezTo>
                    <a:pt x="1" y="950"/>
                    <a:pt x="1" y="1147"/>
                    <a:pt x="1" y="1345"/>
                  </a:cubicBezTo>
                  <a:cubicBezTo>
                    <a:pt x="1" y="1582"/>
                    <a:pt x="1" y="1780"/>
                    <a:pt x="80" y="1938"/>
                  </a:cubicBezTo>
                  <a:cubicBezTo>
                    <a:pt x="159" y="2096"/>
                    <a:pt x="238" y="2254"/>
                    <a:pt x="356" y="2373"/>
                  </a:cubicBezTo>
                  <a:cubicBezTo>
                    <a:pt x="475" y="2492"/>
                    <a:pt x="633" y="2571"/>
                    <a:pt x="791" y="2610"/>
                  </a:cubicBezTo>
                  <a:cubicBezTo>
                    <a:pt x="949" y="2689"/>
                    <a:pt x="1147" y="2729"/>
                    <a:pt x="1384" y="2729"/>
                  </a:cubicBezTo>
                  <a:cubicBezTo>
                    <a:pt x="1582" y="2729"/>
                    <a:pt x="1780" y="2689"/>
                    <a:pt x="1938" y="2610"/>
                  </a:cubicBezTo>
                  <a:cubicBezTo>
                    <a:pt x="2096" y="2571"/>
                    <a:pt x="2254" y="2492"/>
                    <a:pt x="2373" y="2373"/>
                  </a:cubicBezTo>
                  <a:cubicBezTo>
                    <a:pt x="2491" y="2254"/>
                    <a:pt x="2610" y="2136"/>
                    <a:pt x="2689" y="1938"/>
                  </a:cubicBezTo>
                  <a:cubicBezTo>
                    <a:pt x="2728" y="1780"/>
                    <a:pt x="2768" y="1582"/>
                    <a:pt x="2768" y="1385"/>
                  </a:cubicBezTo>
                  <a:cubicBezTo>
                    <a:pt x="2768" y="1147"/>
                    <a:pt x="2728" y="950"/>
                    <a:pt x="2689" y="792"/>
                  </a:cubicBezTo>
                  <a:cubicBezTo>
                    <a:pt x="2610" y="634"/>
                    <a:pt x="2531" y="475"/>
                    <a:pt x="2412" y="357"/>
                  </a:cubicBezTo>
                  <a:cubicBezTo>
                    <a:pt x="2254" y="238"/>
                    <a:pt x="2135" y="159"/>
                    <a:pt x="1938" y="120"/>
                  </a:cubicBezTo>
                  <a:cubicBezTo>
                    <a:pt x="1780" y="41"/>
                    <a:pt x="1582" y="1"/>
                    <a:pt x="138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807225" y="4812425"/>
              <a:ext cx="69200" cy="62275"/>
            </a:xfrm>
            <a:custGeom>
              <a:rect b="b" l="l" r="r" t="t"/>
              <a:pathLst>
                <a:path extrusionOk="0" h="2491" w="2768">
                  <a:moveTo>
                    <a:pt x="2056" y="0"/>
                  </a:moveTo>
                  <a:lnTo>
                    <a:pt x="1898" y="316"/>
                  </a:lnTo>
                  <a:cubicBezTo>
                    <a:pt x="1977" y="356"/>
                    <a:pt x="2056" y="395"/>
                    <a:pt x="2135" y="435"/>
                  </a:cubicBezTo>
                  <a:cubicBezTo>
                    <a:pt x="2214" y="514"/>
                    <a:pt x="2254" y="553"/>
                    <a:pt x="2333" y="633"/>
                  </a:cubicBezTo>
                  <a:cubicBezTo>
                    <a:pt x="2373" y="712"/>
                    <a:pt x="2412" y="791"/>
                    <a:pt x="2452" y="870"/>
                  </a:cubicBezTo>
                  <a:cubicBezTo>
                    <a:pt x="2452" y="949"/>
                    <a:pt x="2491" y="1067"/>
                    <a:pt x="2491" y="1146"/>
                  </a:cubicBezTo>
                  <a:cubicBezTo>
                    <a:pt x="2491" y="1305"/>
                    <a:pt x="2452" y="1463"/>
                    <a:pt x="2412" y="1581"/>
                  </a:cubicBezTo>
                  <a:cubicBezTo>
                    <a:pt x="2333" y="1700"/>
                    <a:pt x="2254" y="1779"/>
                    <a:pt x="2175" y="1858"/>
                  </a:cubicBezTo>
                  <a:cubicBezTo>
                    <a:pt x="2056" y="1977"/>
                    <a:pt x="1938" y="2016"/>
                    <a:pt x="1819" y="2056"/>
                  </a:cubicBezTo>
                  <a:cubicBezTo>
                    <a:pt x="1701" y="2095"/>
                    <a:pt x="1542" y="2135"/>
                    <a:pt x="1384" y="2135"/>
                  </a:cubicBezTo>
                  <a:cubicBezTo>
                    <a:pt x="1226" y="2135"/>
                    <a:pt x="1068" y="2095"/>
                    <a:pt x="910" y="2056"/>
                  </a:cubicBezTo>
                  <a:cubicBezTo>
                    <a:pt x="791" y="2016"/>
                    <a:pt x="673" y="1977"/>
                    <a:pt x="594" y="1898"/>
                  </a:cubicBezTo>
                  <a:cubicBezTo>
                    <a:pt x="475" y="1819"/>
                    <a:pt x="396" y="1700"/>
                    <a:pt x="356" y="1581"/>
                  </a:cubicBezTo>
                  <a:cubicBezTo>
                    <a:pt x="317" y="1463"/>
                    <a:pt x="277" y="1344"/>
                    <a:pt x="277" y="1186"/>
                  </a:cubicBezTo>
                  <a:cubicBezTo>
                    <a:pt x="277" y="1067"/>
                    <a:pt x="277" y="949"/>
                    <a:pt x="317" y="870"/>
                  </a:cubicBezTo>
                  <a:cubicBezTo>
                    <a:pt x="356" y="791"/>
                    <a:pt x="396" y="712"/>
                    <a:pt x="435" y="633"/>
                  </a:cubicBezTo>
                  <a:cubicBezTo>
                    <a:pt x="475" y="593"/>
                    <a:pt x="515" y="514"/>
                    <a:pt x="594" y="474"/>
                  </a:cubicBezTo>
                  <a:cubicBezTo>
                    <a:pt x="633" y="435"/>
                    <a:pt x="712" y="395"/>
                    <a:pt x="752" y="395"/>
                  </a:cubicBezTo>
                  <a:lnTo>
                    <a:pt x="673" y="40"/>
                  </a:lnTo>
                  <a:cubicBezTo>
                    <a:pt x="435" y="119"/>
                    <a:pt x="277" y="277"/>
                    <a:pt x="159" y="474"/>
                  </a:cubicBezTo>
                  <a:cubicBezTo>
                    <a:pt x="40" y="672"/>
                    <a:pt x="1" y="909"/>
                    <a:pt x="1" y="1186"/>
                  </a:cubicBezTo>
                  <a:cubicBezTo>
                    <a:pt x="1" y="1384"/>
                    <a:pt x="1" y="1581"/>
                    <a:pt x="80" y="1739"/>
                  </a:cubicBezTo>
                  <a:cubicBezTo>
                    <a:pt x="159" y="1898"/>
                    <a:pt x="238" y="2056"/>
                    <a:pt x="356" y="2174"/>
                  </a:cubicBezTo>
                  <a:cubicBezTo>
                    <a:pt x="475" y="2293"/>
                    <a:pt x="633" y="2372"/>
                    <a:pt x="791" y="2412"/>
                  </a:cubicBezTo>
                  <a:cubicBezTo>
                    <a:pt x="949" y="2491"/>
                    <a:pt x="1147" y="2491"/>
                    <a:pt x="1384" y="2491"/>
                  </a:cubicBezTo>
                  <a:cubicBezTo>
                    <a:pt x="1582" y="2491"/>
                    <a:pt x="1780" y="2491"/>
                    <a:pt x="1938" y="2412"/>
                  </a:cubicBezTo>
                  <a:cubicBezTo>
                    <a:pt x="2096" y="2372"/>
                    <a:pt x="2254" y="2293"/>
                    <a:pt x="2373" y="2174"/>
                  </a:cubicBezTo>
                  <a:cubicBezTo>
                    <a:pt x="2491" y="2056"/>
                    <a:pt x="2610" y="1937"/>
                    <a:pt x="2689" y="1779"/>
                  </a:cubicBezTo>
                  <a:cubicBezTo>
                    <a:pt x="2728" y="1581"/>
                    <a:pt x="2768" y="1384"/>
                    <a:pt x="2768" y="1186"/>
                  </a:cubicBezTo>
                  <a:cubicBezTo>
                    <a:pt x="2768" y="1028"/>
                    <a:pt x="2768" y="909"/>
                    <a:pt x="2728" y="791"/>
                  </a:cubicBezTo>
                  <a:cubicBezTo>
                    <a:pt x="2689" y="633"/>
                    <a:pt x="2649" y="553"/>
                    <a:pt x="2570" y="435"/>
                  </a:cubicBezTo>
                  <a:cubicBezTo>
                    <a:pt x="2491" y="356"/>
                    <a:pt x="2452" y="277"/>
                    <a:pt x="2333" y="198"/>
                  </a:cubicBezTo>
                  <a:cubicBezTo>
                    <a:pt x="2254" y="119"/>
                    <a:pt x="2175" y="40"/>
                    <a:pt x="205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808225" y="4744225"/>
              <a:ext cx="67225" cy="56350"/>
            </a:xfrm>
            <a:custGeom>
              <a:rect b="b" l="l" r="r" t="t"/>
              <a:pathLst>
                <a:path extrusionOk="0" h="2254" w="2689">
                  <a:moveTo>
                    <a:pt x="2688" y="0"/>
                  </a:moveTo>
                  <a:lnTo>
                    <a:pt x="1147" y="1305"/>
                  </a:lnTo>
                  <a:lnTo>
                    <a:pt x="0" y="158"/>
                  </a:lnTo>
                  <a:lnTo>
                    <a:pt x="0" y="593"/>
                  </a:lnTo>
                  <a:lnTo>
                    <a:pt x="1344" y="1898"/>
                  </a:lnTo>
                  <a:lnTo>
                    <a:pt x="0" y="1898"/>
                  </a:lnTo>
                  <a:lnTo>
                    <a:pt x="0" y="2254"/>
                  </a:lnTo>
                  <a:lnTo>
                    <a:pt x="2688" y="2254"/>
                  </a:lnTo>
                  <a:lnTo>
                    <a:pt x="2688" y="1898"/>
                  </a:lnTo>
                  <a:lnTo>
                    <a:pt x="1661" y="1898"/>
                  </a:lnTo>
                  <a:lnTo>
                    <a:pt x="1384" y="1542"/>
                  </a:lnTo>
                  <a:lnTo>
                    <a:pt x="2688" y="435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082975" y="4956700"/>
              <a:ext cx="69200" cy="45500"/>
            </a:xfrm>
            <a:custGeom>
              <a:rect b="b" l="l" r="r" t="t"/>
              <a:pathLst>
                <a:path extrusionOk="0" h="1820" w="2768">
                  <a:moveTo>
                    <a:pt x="989" y="357"/>
                  </a:moveTo>
                  <a:cubicBezTo>
                    <a:pt x="1068" y="357"/>
                    <a:pt x="1187" y="396"/>
                    <a:pt x="1226" y="396"/>
                  </a:cubicBezTo>
                  <a:cubicBezTo>
                    <a:pt x="1305" y="436"/>
                    <a:pt x="1345" y="475"/>
                    <a:pt x="1424" y="554"/>
                  </a:cubicBezTo>
                  <a:cubicBezTo>
                    <a:pt x="1463" y="594"/>
                    <a:pt x="1503" y="673"/>
                    <a:pt x="1503" y="713"/>
                  </a:cubicBezTo>
                  <a:cubicBezTo>
                    <a:pt x="1542" y="792"/>
                    <a:pt x="1542" y="871"/>
                    <a:pt x="1542" y="910"/>
                  </a:cubicBezTo>
                  <a:cubicBezTo>
                    <a:pt x="1542" y="989"/>
                    <a:pt x="1542" y="1068"/>
                    <a:pt x="1503" y="1147"/>
                  </a:cubicBezTo>
                  <a:cubicBezTo>
                    <a:pt x="1463" y="1226"/>
                    <a:pt x="1424" y="1266"/>
                    <a:pt x="1345" y="1306"/>
                  </a:cubicBezTo>
                  <a:cubicBezTo>
                    <a:pt x="1305" y="1385"/>
                    <a:pt x="1226" y="1385"/>
                    <a:pt x="1147" y="1424"/>
                  </a:cubicBezTo>
                  <a:cubicBezTo>
                    <a:pt x="1068" y="1464"/>
                    <a:pt x="989" y="1464"/>
                    <a:pt x="910" y="1464"/>
                  </a:cubicBezTo>
                  <a:cubicBezTo>
                    <a:pt x="791" y="1464"/>
                    <a:pt x="712" y="1464"/>
                    <a:pt x="633" y="1424"/>
                  </a:cubicBezTo>
                  <a:cubicBezTo>
                    <a:pt x="554" y="1385"/>
                    <a:pt x="475" y="1345"/>
                    <a:pt x="435" y="1306"/>
                  </a:cubicBezTo>
                  <a:cubicBezTo>
                    <a:pt x="396" y="1266"/>
                    <a:pt x="356" y="1226"/>
                    <a:pt x="317" y="1147"/>
                  </a:cubicBezTo>
                  <a:cubicBezTo>
                    <a:pt x="277" y="1068"/>
                    <a:pt x="277" y="989"/>
                    <a:pt x="277" y="910"/>
                  </a:cubicBezTo>
                  <a:cubicBezTo>
                    <a:pt x="277" y="831"/>
                    <a:pt x="277" y="752"/>
                    <a:pt x="317" y="673"/>
                  </a:cubicBezTo>
                  <a:cubicBezTo>
                    <a:pt x="356" y="594"/>
                    <a:pt x="396" y="554"/>
                    <a:pt x="475" y="515"/>
                  </a:cubicBezTo>
                  <a:cubicBezTo>
                    <a:pt x="554" y="475"/>
                    <a:pt x="633" y="436"/>
                    <a:pt x="712" y="396"/>
                  </a:cubicBezTo>
                  <a:cubicBezTo>
                    <a:pt x="791" y="357"/>
                    <a:pt x="910" y="357"/>
                    <a:pt x="989" y="357"/>
                  </a:cubicBezTo>
                  <a:close/>
                  <a:moveTo>
                    <a:pt x="1345" y="1"/>
                  </a:moveTo>
                  <a:cubicBezTo>
                    <a:pt x="870" y="1"/>
                    <a:pt x="554" y="80"/>
                    <a:pt x="317" y="199"/>
                  </a:cubicBezTo>
                  <a:cubicBezTo>
                    <a:pt x="80" y="357"/>
                    <a:pt x="0" y="594"/>
                    <a:pt x="0" y="910"/>
                  </a:cubicBezTo>
                  <a:cubicBezTo>
                    <a:pt x="0" y="1029"/>
                    <a:pt x="0" y="1187"/>
                    <a:pt x="40" y="1306"/>
                  </a:cubicBezTo>
                  <a:cubicBezTo>
                    <a:pt x="80" y="1385"/>
                    <a:pt x="159" y="1503"/>
                    <a:pt x="238" y="1582"/>
                  </a:cubicBezTo>
                  <a:cubicBezTo>
                    <a:pt x="317" y="1661"/>
                    <a:pt x="396" y="1701"/>
                    <a:pt x="514" y="1740"/>
                  </a:cubicBezTo>
                  <a:cubicBezTo>
                    <a:pt x="633" y="1780"/>
                    <a:pt x="752" y="1819"/>
                    <a:pt x="910" y="1819"/>
                  </a:cubicBezTo>
                  <a:cubicBezTo>
                    <a:pt x="1028" y="1819"/>
                    <a:pt x="1147" y="1780"/>
                    <a:pt x="1266" y="1740"/>
                  </a:cubicBezTo>
                  <a:cubicBezTo>
                    <a:pt x="1384" y="1701"/>
                    <a:pt x="1463" y="1661"/>
                    <a:pt x="1542" y="1582"/>
                  </a:cubicBezTo>
                  <a:cubicBezTo>
                    <a:pt x="1621" y="1503"/>
                    <a:pt x="1700" y="1424"/>
                    <a:pt x="1740" y="1345"/>
                  </a:cubicBezTo>
                  <a:cubicBezTo>
                    <a:pt x="1780" y="1226"/>
                    <a:pt x="1819" y="1108"/>
                    <a:pt x="1819" y="989"/>
                  </a:cubicBezTo>
                  <a:cubicBezTo>
                    <a:pt x="1819" y="950"/>
                    <a:pt x="1819" y="871"/>
                    <a:pt x="1780" y="792"/>
                  </a:cubicBezTo>
                  <a:cubicBezTo>
                    <a:pt x="1780" y="713"/>
                    <a:pt x="1740" y="673"/>
                    <a:pt x="1700" y="594"/>
                  </a:cubicBezTo>
                  <a:cubicBezTo>
                    <a:pt x="1661" y="554"/>
                    <a:pt x="1621" y="475"/>
                    <a:pt x="1582" y="436"/>
                  </a:cubicBezTo>
                  <a:cubicBezTo>
                    <a:pt x="1542" y="396"/>
                    <a:pt x="1503" y="357"/>
                    <a:pt x="1424" y="317"/>
                  </a:cubicBezTo>
                  <a:cubicBezTo>
                    <a:pt x="1621" y="317"/>
                    <a:pt x="1780" y="357"/>
                    <a:pt x="1898" y="396"/>
                  </a:cubicBezTo>
                  <a:cubicBezTo>
                    <a:pt x="2017" y="396"/>
                    <a:pt x="2135" y="436"/>
                    <a:pt x="2254" y="515"/>
                  </a:cubicBezTo>
                  <a:cubicBezTo>
                    <a:pt x="2333" y="554"/>
                    <a:pt x="2373" y="633"/>
                    <a:pt x="2452" y="713"/>
                  </a:cubicBezTo>
                  <a:cubicBezTo>
                    <a:pt x="2491" y="792"/>
                    <a:pt x="2491" y="871"/>
                    <a:pt x="2491" y="950"/>
                  </a:cubicBezTo>
                  <a:cubicBezTo>
                    <a:pt x="2491" y="1068"/>
                    <a:pt x="2491" y="1187"/>
                    <a:pt x="2412" y="1266"/>
                  </a:cubicBezTo>
                  <a:cubicBezTo>
                    <a:pt x="2373" y="1345"/>
                    <a:pt x="2293" y="1385"/>
                    <a:pt x="2175" y="1424"/>
                  </a:cubicBezTo>
                  <a:lnTo>
                    <a:pt x="2214" y="1740"/>
                  </a:lnTo>
                  <a:cubicBezTo>
                    <a:pt x="2333" y="1740"/>
                    <a:pt x="2412" y="1701"/>
                    <a:pt x="2491" y="1661"/>
                  </a:cubicBezTo>
                  <a:cubicBezTo>
                    <a:pt x="2531" y="1582"/>
                    <a:pt x="2610" y="1543"/>
                    <a:pt x="2649" y="1464"/>
                  </a:cubicBezTo>
                  <a:cubicBezTo>
                    <a:pt x="2689" y="1424"/>
                    <a:pt x="2728" y="1345"/>
                    <a:pt x="2768" y="1266"/>
                  </a:cubicBezTo>
                  <a:cubicBezTo>
                    <a:pt x="2768" y="1147"/>
                    <a:pt x="2768" y="1068"/>
                    <a:pt x="2768" y="950"/>
                  </a:cubicBezTo>
                  <a:cubicBezTo>
                    <a:pt x="2768" y="831"/>
                    <a:pt x="2768" y="673"/>
                    <a:pt x="2689" y="554"/>
                  </a:cubicBezTo>
                  <a:cubicBezTo>
                    <a:pt x="2649" y="436"/>
                    <a:pt x="2531" y="317"/>
                    <a:pt x="2412" y="238"/>
                  </a:cubicBezTo>
                  <a:cubicBezTo>
                    <a:pt x="2293" y="159"/>
                    <a:pt x="2135" y="80"/>
                    <a:pt x="1977" y="40"/>
                  </a:cubicBezTo>
                  <a:cubicBezTo>
                    <a:pt x="1780" y="1"/>
                    <a:pt x="1582" y="1"/>
                    <a:pt x="134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082975" y="4901375"/>
              <a:ext cx="69200" cy="45475"/>
            </a:xfrm>
            <a:custGeom>
              <a:rect b="b" l="l" r="r" t="t"/>
              <a:pathLst>
                <a:path extrusionOk="0" h="1819" w="2768">
                  <a:moveTo>
                    <a:pt x="2135" y="356"/>
                  </a:moveTo>
                  <a:cubicBezTo>
                    <a:pt x="2214" y="395"/>
                    <a:pt x="2293" y="435"/>
                    <a:pt x="2333" y="474"/>
                  </a:cubicBezTo>
                  <a:cubicBezTo>
                    <a:pt x="2373" y="514"/>
                    <a:pt x="2412" y="593"/>
                    <a:pt x="2452" y="633"/>
                  </a:cubicBezTo>
                  <a:cubicBezTo>
                    <a:pt x="2491" y="712"/>
                    <a:pt x="2491" y="791"/>
                    <a:pt x="2491" y="870"/>
                  </a:cubicBezTo>
                  <a:cubicBezTo>
                    <a:pt x="2491" y="949"/>
                    <a:pt x="2491" y="1028"/>
                    <a:pt x="2452" y="1107"/>
                  </a:cubicBezTo>
                  <a:cubicBezTo>
                    <a:pt x="2412" y="1186"/>
                    <a:pt x="2373" y="1226"/>
                    <a:pt x="2293" y="1265"/>
                  </a:cubicBezTo>
                  <a:cubicBezTo>
                    <a:pt x="2214" y="1344"/>
                    <a:pt x="2135" y="1384"/>
                    <a:pt x="2056" y="1384"/>
                  </a:cubicBezTo>
                  <a:cubicBezTo>
                    <a:pt x="1977" y="1423"/>
                    <a:pt x="1898" y="1423"/>
                    <a:pt x="1780" y="1423"/>
                  </a:cubicBezTo>
                  <a:cubicBezTo>
                    <a:pt x="1700" y="1423"/>
                    <a:pt x="1621" y="1423"/>
                    <a:pt x="1542" y="1384"/>
                  </a:cubicBezTo>
                  <a:cubicBezTo>
                    <a:pt x="1463" y="1344"/>
                    <a:pt x="1424" y="1305"/>
                    <a:pt x="1384" y="1265"/>
                  </a:cubicBezTo>
                  <a:cubicBezTo>
                    <a:pt x="1345" y="1186"/>
                    <a:pt x="1305" y="1147"/>
                    <a:pt x="1266" y="1067"/>
                  </a:cubicBezTo>
                  <a:cubicBezTo>
                    <a:pt x="1266" y="1028"/>
                    <a:pt x="1266" y="949"/>
                    <a:pt x="1266" y="870"/>
                  </a:cubicBezTo>
                  <a:cubicBezTo>
                    <a:pt x="1266" y="791"/>
                    <a:pt x="1266" y="712"/>
                    <a:pt x="1305" y="633"/>
                  </a:cubicBezTo>
                  <a:cubicBezTo>
                    <a:pt x="1305" y="593"/>
                    <a:pt x="1384" y="514"/>
                    <a:pt x="1424" y="474"/>
                  </a:cubicBezTo>
                  <a:cubicBezTo>
                    <a:pt x="1463" y="435"/>
                    <a:pt x="1542" y="395"/>
                    <a:pt x="1621" y="356"/>
                  </a:cubicBezTo>
                  <a:close/>
                  <a:moveTo>
                    <a:pt x="1859" y="0"/>
                  </a:moveTo>
                  <a:cubicBezTo>
                    <a:pt x="1700" y="0"/>
                    <a:pt x="1582" y="0"/>
                    <a:pt x="1503" y="40"/>
                  </a:cubicBezTo>
                  <a:cubicBezTo>
                    <a:pt x="1384" y="79"/>
                    <a:pt x="1305" y="119"/>
                    <a:pt x="1226" y="198"/>
                  </a:cubicBezTo>
                  <a:cubicBezTo>
                    <a:pt x="1147" y="277"/>
                    <a:pt x="1068" y="356"/>
                    <a:pt x="1028" y="474"/>
                  </a:cubicBezTo>
                  <a:cubicBezTo>
                    <a:pt x="989" y="554"/>
                    <a:pt x="989" y="672"/>
                    <a:pt x="989" y="791"/>
                  </a:cubicBezTo>
                  <a:cubicBezTo>
                    <a:pt x="989" y="949"/>
                    <a:pt x="1028" y="1067"/>
                    <a:pt x="1068" y="1186"/>
                  </a:cubicBezTo>
                  <a:cubicBezTo>
                    <a:pt x="1147" y="1305"/>
                    <a:pt x="1226" y="1384"/>
                    <a:pt x="1345" y="1463"/>
                  </a:cubicBezTo>
                  <a:cubicBezTo>
                    <a:pt x="1147" y="1463"/>
                    <a:pt x="989" y="1463"/>
                    <a:pt x="870" y="1423"/>
                  </a:cubicBezTo>
                  <a:cubicBezTo>
                    <a:pt x="752" y="1384"/>
                    <a:pt x="633" y="1344"/>
                    <a:pt x="514" y="1305"/>
                  </a:cubicBezTo>
                  <a:cubicBezTo>
                    <a:pt x="435" y="1226"/>
                    <a:pt x="396" y="1186"/>
                    <a:pt x="317" y="1107"/>
                  </a:cubicBezTo>
                  <a:cubicBezTo>
                    <a:pt x="277" y="1028"/>
                    <a:pt x="277" y="949"/>
                    <a:pt x="277" y="830"/>
                  </a:cubicBezTo>
                  <a:cubicBezTo>
                    <a:pt x="277" y="751"/>
                    <a:pt x="277" y="633"/>
                    <a:pt x="356" y="554"/>
                  </a:cubicBezTo>
                  <a:cubicBezTo>
                    <a:pt x="396" y="474"/>
                    <a:pt x="475" y="435"/>
                    <a:pt x="593" y="395"/>
                  </a:cubicBezTo>
                  <a:lnTo>
                    <a:pt x="554" y="79"/>
                  </a:lnTo>
                  <a:cubicBezTo>
                    <a:pt x="435" y="79"/>
                    <a:pt x="356" y="119"/>
                    <a:pt x="277" y="198"/>
                  </a:cubicBezTo>
                  <a:cubicBezTo>
                    <a:pt x="198" y="237"/>
                    <a:pt x="159" y="277"/>
                    <a:pt x="119" y="356"/>
                  </a:cubicBezTo>
                  <a:cubicBezTo>
                    <a:pt x="80" y="435"/>
                    <a:pt x="40" y="474"/>
                    <a:pt x="0" y="593"/>
                  </a:cubicBezTo>
                  <a:cubicBezTo>
                    <a:pt x="0" y="672"/>
                    <a:pt x="0" y="751"/>
                    <a:pt x="0" y="830"/>
                  </a:cubicBezTo>
                  <a:cubicBezTo>
                    <a:pt x="0" y="988"/>
                    <a:pt x="0" y="1107"/>
                    <a:pt x="80" y="1226"/>
                  </a:cubicBezTo>
                  <a:cubicBezTo>
                    <a:pt x="119" y="1384"/>
                    <a:pt x="238" y="1463"/>
                    <a:pt x="356" y="1542"/>
                  </a:cubicBezTo>
                  <a:cubicBezTo>
                    <a:pt x="475" y="1621"/>
                    <a:pt x="633" y="1700"/>
                    <a:pt x="791" y="1740"/>
                  </a:cubicBezTo>
                  <a:cubicBezTo>
                    <a:pt x="989" y="1779"/>
                    <a:pt x="1187" y="1819"/>
                    <a:pt x="1463" y="1819"/>
                  </a:cubicBezTo>
                  <a:cubicBezTo>
                    <a:pt x="1661" y="1819"/>
                    <a:pt x="1859" y="1779"/>
                    <a:pt x="2017" y="1740"/>
                  </a:cubicBezTo>
                  <a:cubicBezTo>
                    <a:pt x="2175" y="1700"/>
                    <a:pt x="2333" y="1660"/>
                    <a:pt x="2412" y="1581"/>
                  </a:cubicBezTo>
                  <a:cubicBezTo>
                    <a:pt x="2531" y="1502"/>
                    <a:pt x="2649" y="1384"/>
                    <a:pt x="2689" y="1265"/>
                  </a:cubicBezTo>
                  <a:cubicBezTo>
                    <a:pt x="2768" y="1147"/>
                    <a:pt x="2768" y="1028"/>
                    <a:pt x="2768" y="870"/>
                  </a:cubicBezTo>
                  <a:cubicBezTo>
                    <a:pt x="2768" y="712"/>
                    <a:pt x="2768" y="593"/>
                    <a:pt x="2728" y="474"/>
                  </a:cubicBezTo>
                  <a:cubicBezTo>
                    <a:pt x="2649" y="356"/>
                    <a:pt x="2610" y="277"/>
                    <a:pt x="2531" y="198"/>
                  </a:cubicBezTo>
                  <a:cubicBezTo>
                    <a:pt x="2452" y="119"/>
                    <a:pt x="2333" y="79"/>
                    <a:pt x="2214" y="40"/>
                  </a:cubicBezTo>
                  <a:cubicBezTo>
                    <a:pt x="2096" y="0"/>
                    <a:pt x="1977" y="0"/>
                    <a:pt x="1859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5082975" y="48074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238"/>
                    <a:pt x="1424" y="277"/>
                    <a:pt x="1424" y="356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6" y="633"/>
                    <a:pt x="1266" y="712"/>
                    <a:pt x="1226" y="791"/>
                  </a:cubicBezTo>
                  <a:cubicBezTo>
                    <a:pt x="1226" y="870"/>
                    <a:pt x="1187" y="949"/>
                    <a:pt x="1187" y="1028"/>
                  </a:cubicBezTo>
                  <a:cubicBezTo>
                    <a:pt x="1147" y="1147"/>
                    <a:pt x="1147" y="1226"/>
                    <a:pt x="1107" y="1344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61"/>
                    <a:pt x="949" y="1700"/>
                    <a:pt x="910" y="1740"/>
                  </a:cubicBezTo>
                  <a:cubicBezTo>
                    <a:pt x="831" y="1779"/>
                    <a:pt x="791" y="1819"/>
                    <a:pt x="673" y="1819"/>
                  </a:cubicBezTo>
                  <a:cubicBezTo>
                    <a:pt x="633" y="1819"/>
                    <a:pt x="593" y="1779"/>
                    <a:pt x="514" y="1779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621"/>
                    <a:pt x="317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7" y="791"/>
                    <a:pt x="317" y="712"/>
                    <a:pt x="356" y="633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3" y="475"/>
                    <a:pt x="673" y="435"/>
                  </a:cubicBezTo>
                  <a:lnTo>
                    <a:pt x="593" y="79"/>
                  </a:lnTo>
                  <a:cubicBezTo>
                    <a:pt x="514" y="119"/>
                    <a:pt x="396" y="158"/>
                    <a:pt x="356" y="198"/>
                  </a:cubicBezTo>
                  <a:cubicBezTo>
                    <a:pt x="277" y="238"/>
                    <a:pt x="198" y="317"/>
                    <a:pt x="159" y="396"/>
                  </a:cubicBezTo>
                  <a:cubicBezTo>
                    <a:pt x="80" y="475"/>
                    <a:pt x="40" y="593"/>
                    <a:pt x="40" y="712"/>
                  </a:cubicBezTo>
                  <a:cubicBezTo>
                    <a:pt x="0" y="831"/>
                    <a:pt x="0" y="949"/>
                    <a:pt x="0" y="1147"/>
                  </a:cubicBezTo>
                  <a:cubicBezTo>
                    <a:pt x="0" y="1265"/>
                    <a:pt x="0" y="1424"/>
                    <a:pt x="40" y="1542"/>
                  </a:cubicBezTo>
                  <a:cubicBezTo>
                    <a:pt x="40" y="1661"/>
                    <a:pt x="80" y="1779"/>
                    <a:pt x="159" y="1858"/>
                  </a:cubicBezTo>
                  <a:cubicBezTo>
                    <a:pt x="198" y="1977"/>
                    <a:pt x="277" y="2017"/>
                    <a:pt x="396" y="2096"/>
                  </a:cubicBezTo>
                  <a:cubicBezTo>
                    <a:pt x="475" y="2135"/>
                    <a:pt x="593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7" y="1977"/>
                    <a:pt x="1226" y="1937"/>
                    <a:pt x="1266" y="1858"/>
                  </a:cubicBezTo>
                  <a:cubicBezTo>
                    <a:pt x="1305" y="1779"/>
                    <a:pt x="1345" y="1740"/>
                    <a:pt x="1345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3" y="1344"/>
                    <a:pt x="1463" y="1305"/>
                    <a:pt x="1503" y="1226"/>
                  </a:cubicBezTo>
                  <a:cubicBezTo>
                    <a:pt x="1503" y="1068"/>
                    <a:pt x="1542" y="989"/>
                    <a:pt x="1582" y="870"/>
                  </a:cubicBezTo>
                  <a:cubicBezTo>
                    <a:pt x="1582" y="751"/>
                    <a:pt x="1621" y="672"/>
                    <a:pt x="1661" y="593"/>
                  </a:cubicBezTo>
                  <a:cubicBezTo>
                    <a:pt x="1700" y="554"/>
                    <a:pt x="1740" y="475"/>
                    <a:pt x="1780" y="435"/>
                  </a:cubicBezTo>
                  <a:cubicBezTo>
                    <a:pt x="1859" y="396"/>
                    <a:pt x="1938" y="396"/>
                    <a:pt x="2017" y="396"/>
                  </a:cubicBezTo>
                  <a:cubicBezTo>
                    <a:pt x="2096" y="396"/>
                    <a:pt x="2175" y="396"/>
                    <a:pt x="2214" y="435"/>
                  </a:cubicBezTo>
                  <a:cubicBezTo>
                    <a:pt x="2293" y="475"/>
                    <a:pt x="2333" y="514"/>
                    <a:pt x="2373" y="593"/>
                  </a:cubicBezTo>
                  <a:cubicBezTo>
                    <a:pt x="2412" y="633"/>
                    <a:pt x="2452" y="712"/>
                    <a:pt x="2452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2" y="1463"/>
                  </a:cubicBezTo>
                  <a:cubicBezTo>
                    <a:pt x="2452" y="1542"/>
                    <a:pt x="2412" y="1621"/>
                    <a:pt x="2373" y="1700"/>
                  </a:cubicBezTo>
                  <a:cubicBezTo>
                    <a:pt x="2333" y="1779"/>
                    <a:pt x="2254" y="1819"/>
                    <a:pt x="2214" y="1858"/>
                  </a:cubicBezTo>
                  <a:cubicBezTo>
                    <a:pt x="2135" y="1898"/>
                    <a:pt x="2096" y="1898"/>
                    <a:pt x="2017" y="1937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10" y="1937"/>
                  </a:cubicBezTo>
                  <a:cubicBezTo>
                    <a:pt x="2728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8" y="633"/>
                  </a:cubicBezTo>
                  <a:cubicBezTo>
                    <a:pt x="2689" y="514"/>
                    <a:pt x="2610" y="39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083975" y="47452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0" y="1"/>
                  </a:moveTo>
                  <a:lnTo>
                    <a:pt x="0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8" y="1305"/>
                  </a:lnTo>
                  <a:lnTo>
                    <a:pt x="2688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358725" y="5389600"/>
              <a:ext cx="69200" cy="62300"/>
            </a:xfrm>
            <a:custGeom>
              <a:rect b="b" l="l" r="r" t="t"/>
              <a:pathLst>
                <a:path extrusionOk="0" h="2492" w="2768">
                  <a:moveTo>
                    <a:pt x="672" y="1"/>
                  </a:moveTo>
                  <a:cubicBezTo>
                    <a:pt x="435" y="119"/>
                    <a:pt x="277" y="238"/>
                    <a:pt x="159" y="436"/>
                  </a:cubicBezTo>
                  <a:cubicBezTo>
                    <a:pt x="40" y="633"/>
                    <a:pt x="0" y="870"/>
                    <a:pt x="0" y="1147"/>
                  </a:cubicBezTo>
                  <a:cubicBezTo>
                    <a:pt x="0" y="1384"/>
                    <a:pt x="0" y="1582"/>
                    <a:pt x="79" y="1740"/>
                  </a:cubicBezTo>
                  <a:cubicBezTo>
                    <a:pt x="159" y="1898"/>
                    <a:pt x="238" y="2017"/>
                    <a:pt x="356" y="2135"/>
                  </a:cubicBezTo>
                  <a:cubicBezTo>
                    <a:pt x="475" y="2254"/>
                    <a:pt x="633" y="2333"/>
                    <a:pt x="791" y="2412"/>
                  </a:cubicBezTo>
                  <a:cubicBezTo>
                    <a:pt x="949" y="2452"/>
                    <a:pt x="1147" y="2491"/>
                    <a:pt x="1384" y="2491"/>
                  </a:cubicBezTo>
                  <a:cubicBezTo>
                    <a:pt x="1582" y="2491"/>
                    <a:pt x="1779" y="2452"/>
                    <a:pt x="1938" y="2412"/>
                  </a:cubicBezTo>
                  <a:cubicBezTo>
                    <a:pt x="2096" y="2333"/>
                    <a:pt x="2254" y="2254"/>
                    <a:pt x="2372" y="2135"/>
                  </a:cubicBezTo>
                  <a:cubicBezTo>
                    <a:pt x="2491" y="2056"/>
                    <a:pt x="2610" y="1898"/>
                    <a:pt x="2689" y="1740"/>
                  </a:cubicBezTo>
                  <a:cubicBezTo>
                    <a:pt x="2728" y="1582"/>
                    <a:pt x="2768" y="1384"/>
                    <a:pt x="2768" y="1147"/>
                  </a:cubicBezTo>
                  <a:cubicBezTo>
                    <a:pt x="2768" y="1029"/>
                    <a:pt x="2768" y="870"/>
                    <a:pt x="2728" y="752"/>
                  </a:cubicBezTo>
                  <a:cubicBezTo>
                    <a:pt x="2689" y="633"/>
                    <a:pt x="2649" y="515"/>
                    <a:pt x="2570" y="436"/>
                  </a:cubicBezTo>
                  <a:cubicBezTo>
                    <a:pt x="2491" y="317"/>
                    <a:pt x="2451" y="238"/>
                    <a:pt x="2333" y="159"/>
                  </a:cubicBezTo>
                  <a:cubicBezTo>
                    <a:pt x="2254" y="80"/>
                    <a:pt x="2175" y="40"/>
                    <a:pt x="2056" y="1"/>
                  </a:cubicBezTo>
                  <a:lnTo>
                    <a:pt x="1898" y="277"/>
                  </a:lnTo>
                  <a:cubicBezTo>
                    <a:pt x="1977" y="317"/>
                    <a:pt x="2056" y="396"/>
                    <a:pt x="2135" y="436"/>
                  </a:cubicBezTo>
                  <a:cubicBezTo>
                    <a:pt x="2214" y="475"/>
                    <a:pt x="2254" y="554"/>
                    <a:pt x="2333" y="633"/>
                  </a:cubicBezTo>
                  <a:cubicBezTo>
                    <a:pt x="2372" y="673"/>
                    <a:pt x="2412" y="752"/>
                    <a:pt x="2451" y="870"/>
                  </a:cubicBezTo>
                  <a:cubicBezTo>
                    <a:pt x="2451" y="949"/>
                    <a:pt x="2491" y="1029"/>
                    <a:pt x="2491" y="1147"/>
                  </a:cubicBezTo>
                  <a:cubicBezTo>
                    <a:pt x="2491" y="1305"/>
                    <a:pt x="2451" y="1424"/>
                    <a:pt x="2412" y="1542"/>
                  </a:cubicBezTo>
                  <a:cubicBezTo>
                    <a:pt x="2333" y="1661"/>
                    <a:pt x="2254" y="1780"/>
                    <a:pt x="2175" y="1859"/>
                  </a:cubicBezTo>
                  <a:cubicBezTo>
                    <a:pt x="2056" y="1938"/>
                    <a:pt x="1938" y="2017"/>
                    <a:pt x="1819" y="2056"/>
                  </a:cubicBezTo>
                  <a:cubicBezTo>
                    <a:pt x="1700" y="2096"/>
                    <a:pt x="1542" y="2096"/>
                    <a:pt x="1384" y="2096"/>
                  </a:cubicBezTo>
                  <a:cubicBezTo>
                    <a:pt x="1226" y="2096"/>
                    <a:pt x="1068" y="2096"/>
                    <a:pt x="910" y="2056"/>
                  </a:cubicBezTo>
                  <a:cubicBezTo>
                    <a:pt x="791" y="2017"/>
                    <a:pt x="672" y="1938"/>
                    <a:pt x="593" y="1859"/>
                  </a:cubicBezTo>
                  <a:cubicBezTo>
                    <a:pt x="475" y="1780"/>
                    <a:pt x="396" y="1701"/>
                    <a:pt x="356" y="1582"/>
                  </a:cubicBezTo>
                  <a:cubicBezTo>
                    <a:pt x="317" y="1463"/>
                    <a:pt x="277" y="1305"/>
                    <a:pt x="277" y="1147"/>
                  </a:cubicBezTo>
                  <a:cubicBezTo>
                    <a:pt x="277" y="1029"/>
                    <a:pt x="317" y="949"/>
                    <a:pt x="317" y="870"/>
                  </a:cubicBezTo>
                  <a:cubicBezTo>
                    <a:pt x="356" y="752"/>
                    <a:pt x="396" y="712"/>
                    <a:pt x="435" y="633"/>
                  </a:cubicBezTo>
                  <a:cubicBezTo>
                    <a:pt x="475" y="554"/>
                    <a:pt x="514" y="515"/>
                    <a:pt x="593" y="475"/>
                  </a:cubicBezTo>
                  <a:cubicBezTo>
                    <a:pt x="633" y="436"/>
                    <a:pt x="712" y="396"/>
                    <a:pt x="791" y="356"/>
                  </a:cubicBezTo>
                  <a:lnTo>
                    <a:pt x="672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359700" y="5322400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0"/>
                  </a:moveTo>
                  <a:lnTo>
                    <a:pt x="1" y="356"/>
                  </a:lnTo>
                  <a:lnTo>
                    <a:pt x="1147" y="356"/>
                  </a:lnTo>
                  <a:lnTo>
                    <a:pt x="1147" y="1819"/>
                  </a:lnTo>
                  <a:lnTo>
                    <a:pt x="1" y="1819"/>
                  </a:lnTo>
                  <a:lnTo>
                    <a:pt x="1" y="2214"/>
                  </a:lnTo>
                  <a:lnTo>
                    <a:pt x="2689" y="2214"/>
                  </a:lnTo>
                  <a:lnTo>
                    <a:pt x="2689" y="1819"/>
                  </a:lnTo>
                  <a:lnTo>
                    <a:pt x="1424" y="1819"/>
                  </a:lnTo>
                  <a:lnTo>
                    <a:pt x="1424" y="356"/>
                  </a:lnTo>
                  <a:lnTo>
                    <a:pt x="2689" y="35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359700" y="5248275"/>
              <a:ext cx="67250" cy="65250"/>
            </a:xfrm>
            <a:custGeom>
              <a:rect b="b" l="l" r="r" t="t"/>
              <a:pathLst>
                <a:path extrusionOk="0" h="2610" w="2690">
                  <a:moveTo>
                    <a:pt x="1622" y="791"/>
                  </a:moveTo>
                  <a:lnTo>
                    <a:pt x="1622" y="1819"/>
                  </a:lnTo>
                  <a:lnTo>
                    <a:pt x="713" y="1463"/>
                  </a:lnTo>
                  <a:cubicBezTo>
                    <a:pt x="673" y="1463"/>
                    <a:pt x="633" y="1424"/>
                    <a:pt x="554" y="1424"/>
                  </a:cubicBezTo>
                  <a:cubicBezTo>
                    <a:pt x="515" y="1384"/>
                    <a:pt x="475" y="1384"/>
                    <a:pt x="436" y="1344"/>
                  </a:cubicBezTo>
                  <a:lnTo>
                    <a:pt x="317" y="1344"/>
                  </a:lnTo>
                  <a:cubicBezTo>
                    <a:pt x="278" y="1305"/>
                    <a:pt x="278" y="1305"/>
                    <a:pt x="278" y="1305"/>
                  </a:cubicBezTo>
                  <a:lnTo>
                    <a:pt x="317" y="1305"/>
                  </a:lnTo>
                  <a:cubicBezTo>
                    <a:pt x="357" y="1265"/>
                    <a:pt x="396" y="1265"/>
                    <a:pt x="436" y="1265"/>
                  </a:cubicBezTo>
                  <a:cubicBezTo>
                    <a:pt x="475" y="1226"/>
                    <a:pt x="515" y="1226"/>
                    <a:pt x="554" y="1226"/>
                  </a:cubicBezTo>
                  <a:cubicBezTo>
                    <a:pt x="633" y="1186"/>
                    <a:pt x="673" y="1186"/>
                    <a:pt x="713" y="1147"/>
                  </a:cubicBezTo>
                  <a:lnTo>
                    <a:pt x="1622" y="791"/>
                  </a:lnTo>
                  <a:close/>
                  <a:moveTo>
                    <a:pt x="2689" y="0"/>
                  </a:moveTo>
                  <a:lnTo>
                    <a:pt x="1" y="1107"/>
                  </a:lnTo>
                  <a:lnTo>
                    <a:pt x="1" y="1503"/>
                  </a:lnTo>
                  <a:lnTo>
                    <a:pt x="2689" y="2610"/>
                  </a:lnTo>
                  <a:lnTo>
                    <a:pt x="2689" y="2254"/>
                  </a:lnTo>
                  <a:lnTo>
                    <a:pt x="1899" y="1937"/>
                  </a:lnTo>
                  <a:lnTo>
                    <a:pt x="1899" y="672"/>
                  </a:lnTo>
                  <a:lnTo>
                    <a:pt x="2689" y="39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5359700" y="5174150"/>
              <a:ext cx="67250" cy="66250"/>
            </a:xfrm>
            <a:custGeom>
              <a:rect b="b" l="l" r="r" t="t"/>
              <a:pathLst>
                <a:path extrusionOk="0" h="2650" w="2690">
                  <a:moveTo>
                    <a:pt x="1" y="0"/>
                  </a:moveTo>
                  <a:lnTo>
                    <a:pt x="1" y="475"/>
                  </a:lnTo>
                  <a:lnTo>
                    <a:pt x="1859" y="1186"/>
                  </a:lnTo>
                  <a:cubicBezTo>
                    <a:pt x="1899" y="1186"/>
                    <a:pt x="1938" y="1186"/>
                    <a:pt x="1978" y="1226"/>
                  </a:cubicBezTo>
                  <a:cubicBezTo>
                    <a:pt x="2017" y="1226"/>
                    <a:pt x="2057" y="1226"/>
                    <a:pt x="2096" y="1265"/>
                  </a:cubicBezTo>
                  <a:lnTo>
                    <a:pt x="2215" y="1265"/>
                  </a:lnTo>
                  <a:cubicBezTo>
                    <a:pt x="2254" y="1305"/>
                    <a:pt x="2294" y="1305"/>
                    <a:pt x="2294" y="1305"/>
                  </a:cubicBezTo>
                  <a:cubicBezTo>
                    <a:pt x="2294" y="1305"/>
                    <a:pt x="2254" y="1305"/>
                    <a:pt x="2215" y="1344"/>
                  </a:cubicBezTo>
                  <a:lnTo>
                    <a:pt x="2096" y="1344"/>
                  </a:lnTo>
                  <a:cubicBezTo>
                    <a:pt x="2057" y="1384"/>
                    <a:pt x="2017" y="1384"/>
                    <a:pt x="1978" y="1384"/>
                  </a:cubicBezTo>
                  <a:cubicBezTo>
                    <a:pt x="1938" y="1424"/>
                    <a:pt x="1899" y="1424"/>
                    <a:pt x="1859" y="1424"/>
                  </a:cubicBezTo>
                  <a:lnTo>
                    <a:pt x="1" y="2135"/>
                  </a:lnTo>
                  <a:lnTo>
                    <a:pt x="1" y="2649"/>
                  </a:lnTo>
                  <a:lnTo>
                    <a:pt x="2689" y="2649"/>
                  </a:lnTo>
                  <a:lnTo>
                    <a:pt x="2689" y="2293"/>
                  </a:lnTo>
                  <a:lnTo>
                    <a:pt x="713" y="2293"/>
                  </a:lnTo>
                  <a:cubicBezTo>
                    <a:pt x="633" y="2293"/>
                    <a:pt x="594" y="2293"/>
                    <a:pt x="515" y="2333"/>
                  </a:cubicBezTo>
                  <a:lnTo>
                    <a:pt x="317" y="2333"/>
                  </a:lnTo>
                  <a:cubicBezTo>
                    <a:pt x="396" y="2293"/>
                    <a:pt x="436" y="2293"/>
                    <a:pt x="515" y="2254"/>
                  </a:cubicBezTo>
                  <a:cubicBezTo>
                    <a:pt x="554" y="2254"/>
                    <a:pt x="594" y="2254"/>
                    <a:pt x="594" y="2214"/>
                  </a:cubicBezTo>
                  <a:lnTo>
                    <a:pt x="713" y="2214"/>
                  </a:lnTo>
                  <a:cubicBezTo>
                    <a:pt x="713" y="2175"/>
                    <a:pt x="752" y="2175"/>
                    <a:pt x="792" y="2175"/>
                  </a:cubicBezTo>
                  <a:cubicBezTo>
                    <a:pt x="792" y="2175"/>
                    <a:pt x="831" y="2175"/>
                    <a:pt x="831" y="2135"/>
                  </a:cubicBezTo>
                  <a:lnTo>
                    <a:pt x="2689" y="1424"/>
                  </a:lnTo>
                  <a:lnTo>
                    <a:pt x="2689" y="1186"/>
                  </a:lnTo>
                  <a:lnTo>
                    <a:pt x="831" y="475"/>
                  </a:lnTo>
                  <a:cubicBezTo>
                    <a:pt x="792" y="475"/>
                    <a:pt x="752" y="435"/>
                    <a:pt x="673" y="435"/>
                  </a:cubicBezTo>
                  <a:cubicBezTo>
                    <a:pt x="633" y="396"/>
                    <a:pt x="554" y="396"/>
                    <a:pt x="515" y="356"/>
                  </a:cubicBezTo>
                  <a:cubicBezTo>
                    <a:pt x="436" y="356"/>
                    <a:pt x="357" y="317"/>
                    <a:pt x="317" y="317"/>
                  </a:cubicBezTo>
                  <a:lnTo>
                    <a:pt x="2689" y="317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359700" y="5104950"/>
              <a:ext cx="67250" cy="52425"/>
            </a:xfrm>
            <a:custGeom>
              <a:rect b="b" l="l" r="r" t="t"/>
              <a:pathLst>
                <a:path extrusionOk="0" h="2097" w="2690">
                  <a:moveTo>
                    <a:pt x="871" y="554"/>
                  </a:moveTo>
                  <a:cubicBezTo>
                    <a:pt x="950" y="594"/>
                    <a:pt x="989" y="634"/>
                    <a:pt x="1029" y="673"/>
                  </a:cubicBezTo>
                  <a:cubicBezTo>
                    <a:pt x="1068" y="713"/>
                    <a:pt x="1068" y="792"/>
                    <a:pt x="1108" y="831"/>
                  </a:cubicBezTo>
                  <a:cubicBezTo>
                    <a:pt x="1147" y="910"/>
                    <a:pt x="1147" y="1029"/>
                    <a:pt x="1147" y="1108"/>
                  </a:cubicBezTo>
                  <a:lnTo>
                    <a:pt x="1147" y="1740"/>
                  </a:lnTo>
                  <a:lnTo>
                    <a:pt x="278" y="1740"/>
                  </a:lnTo>
                  <a:lnTo>
                    <a:pt x="278" y="1108"/>
                  </a:lnTo>
                  <a:cubicBezTo>
                    <a:pt x="278" y="950"/>
                    <a:pt x="317" y="792"/>
                    <a:pt x="357" y="673"/>
                  </a:cubicBezTo>
                  <a:cubicBezTo>
                    <a:pt x="436" y="594"/>
                    <a:pt x="554" y="554"/>
                    <a:pt x="673" y="554"/>
                  </a:cubicBezTo>
                  <a:close/>
                  <a:moveTo>
                    <a:pt x="1899" y="396"/>
                  </a:moveTo>
                  <a:cubicBezTo>
                    <a:pt x="2017" y="396"/>
                    <a:pt x="2096" y="396"/>
                    <a:pt x="2136" y="436"/>
                  </a:cubicBezTo>
                  <a:cubicBezTo>
                    <a:pt x="2215" y="475"/>
                    <a:pt x="2254" y="515"/>
                    <a:pt x="2294" y="554"/>
                  </a:cubicBezTo>
                  <a:cubicBezTo>
                    <a:pt x="2333" y="634"/>
                    <a:pt x="2373" y="673"/>
                    <a:pt x="2373" y="752"/>
                  </a:cubicBezTo>
                  <a:cubicBezTo>
                    <a:pt x="2412" y="831"/>
                    <a:pt x="2412" y="950"/>
                    <a:pt x="2412" y="1029"/>
                  </a:cubicBezTo>
                  <a:lnTo>
                    <a:pt x="2412" y="1740"/>
                  </a:lnTo>
                  <a:lnTo>
                    <a:pt x="1424" y="1740"/>
                  </a:lnTo>
                  <a:lnTo>
                    <a:pt x="1424" y="1068"/>
                  </a:lnTo>
                  <a:cubicBezTo>
                    <a:pt x="1424" y="950"/>
                    <a:pt x="1424" y="871"/>
                    <a:pt x="1464" y="792"/>
                  </a:cubicBezTo>
                  <a:cubicBezTo>
                    <a:pt x="1464" y="673"/>
                    <a:pt x="1503" y="634"/>
                    <a:pt x="1543" y="554"/>
                  </a:cubicBezTo>
                  <a:cubicBezTo>
                    <a:pt x="1582" y="515"/>
                    <a:pt x="1622" y="475"/>
                    <a:pt x="1701" y="436"/>
                  </a:cubicBezTo>
                  <a:cubicBezTo>
                    <a:pt x="1740" y="396"/>
                    <a:pt x="1819" y="396"/>
                    <a:pt x="1899" y="396"/>
                  </a:cubicBezTo>
                  <a:close/>
                  <a:moveTo>
                    <a:pt x="1938" y="1"/>
                  </a:moveTo>
                  <a:cubicBezTo>
                    <a:pt x="1859" y="1"/>
                    <a:pt x="1780" y="41"/>
                    <a:pt x="1701" y="41"/>
                  </a:cubicBezTo>
                  <a:cubicBezTo>
                    <a:pt x="1622" y="80"/>
                    <a:pt x="1543" y="120"/>
                    <a:pt x="1503" y="199"/>
                  </a:cubicBezTo>
                  <a:cubicBezTo>
                    <a:pt x="1424" y="238"/>
                    <a:pt x="1385" y="317"/>
                    <a:pt x="1345" y="396"/>
                  </a:cubicBezTo>
                  <a:cubicBezTo>
                    <a:pt x="1306" y="475"/>
                    <a:pt x="1266" y="554"/>
                    <a:pt x="1266" y="673"/>
                  </a:cubicBezTo>
                  <a:cubicBezTo>
                    <a:pt x="1266" y="594"/>
                    <a:pt x="1226" y="515"/>
                    <a:pt x="1187" y="436"/>
                  </a:cubicBezTo>
                  <a:cubicBezTo>
                    <a:pt x="1147" y="396"/>
                    <a:pt x="1108" y="317"/>
                    <a:pt x="1029" y="278"/>
                  </a:cubicBezTo>
                  <a:cubicBezTo>
                    <a:pt x="989" y="238"/>
                    <a:pt x="910" y="199"/>
                    <a:pt x="871" y="199"/>
                  </a:cubicBezTo>
                  <a:cubicBezTo>
                    <a:pt x="792" y="159"/>
                    <a:pt x="713" y="159"/>
                    <a:pt x="633" y="159"/>
                  </a:cubicBezTo>
                  <a:cubicBezTo>
                    <a:pt x="515" y="159"/>
                    <a:pt x="436" y="199"/>
                    <a:pt x="357" y="238"/>
                  </a:cubicBezTo>
                  <a:cubicBezTo>
                    <a:pt x="278" y="278"/>
                    <a:pt x="199" y="317"/>
                    <a:pt x="159" y="436"/>
                  </a:cubicBezTo>
                  <a:cubicBezTo>
                    <a:pt x="80" y="515"/>
                    <a:pt x="40" y="594"/>
                    <a:pt x="40" y="713"/>
                  </a:cubicBezTo>
                  <a:cubicBezTo>
                    <a:pt x="1" y="831"/>
                    <a:pt x="1" y="989"/>
                    <a:pt x="1" y="1108"/>
                  </a:cubicBezTo>
                  <a:lnTo>
                    <a:pt x="1" y="2096"/>
                  </a:lnTo>
                  <a:lnTo>
                    <a:pt x="2689" y="2096"/>
                  </a:lnTo>
                  <a:lnTo>
                    <a:pt x="2689" y="989"/>
                  </a:lnTo>
                  <a:cubicBezTo>
                    <a:pt x="2689" y="871"/>
                    <a:pt x="2689" y="752"/>
                    <a:pt x="2650" y="634"/>
                  </a:cubicBezTo>
                  <a:cubicBezTo>
                    <a:pt x="2650" y="515"/>
                    <a:pt x="2571" y="396"/>
                    <a:pt x="2531" y="317"/>
                  </a:cubicBezTo>
                  <a:cubicBezTo>
                    <a:pt x="2452" y="199"/>
                    <a:pt x="2373" y="159"/>
                    <a:pt x="2294" y="80"/>
                  </a:cubicBezTo>
                  <a:cubicBezTo>
                    <a:pt x="2175" y="41"/>
                    <a:pt x="2057" y="1"/>
                    <a:pt x="193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5359700" y="5037750"/>
              <a:ext cx="67250" cy="54400"/>
            </a:xfrm>
            <a:custGeom>
              <a:rect b="b" l="l" r="r" t="t"/>
              <a:pathLst>
                <a:path extrusionOk="0" h="2176" w="2690">
                  <a:moveTo>
                    <a:pt x="2412" y="1"/>
                  </a:moveTo>
                  <a:lnTo>
                    <a:pt x="2412" y="1780"/>
                  </a:lnTo>
                  <a:lnTo>
                    <a:pt x="1464" y="1780"/>
                  </a:lnTo>
                  <a:lnTo>
                    <a:pt x="1464" y="198"/>
                  </a:lnTo>
                  <a:lnTo>
                    <a:pt x="1147" y="198"/>
                  </a:lnTo>
                  <a:lnTo>
                    <a:pt x="1147" y="1780"/>
                  </a:lnTo>
                  <a:lnTo>
                    <a:pt x="278" y="1780"/>
                  </a:lnTo>
                  <a:lnTo>
                    <a:pt x="278" y="80"/>
                  </a:lnTo>
                  <a:lnTo>
                    <a:pt x="1" y="80"/>
                  </a:lnTo>
                  <a:lnTo>
                    <a:pt x="1" y="2175"/>
                  </a:lnTo>
                  <a:lnTo>
                    <a:pt x="2689" y="2175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5359700" y="4967575"/>
              <a:ext cx="67250" cy="58350"/>
            </a:xfrm>
            <a:custGeom>
              <a:rect b="b" l="l" r="r" t="t"/>
              <a:pathLst>
                <a:path extrusionOk="0" h="2334" w="2690">
                  <a:moveTo>
                    <a:pt x="752" y="475"/>
                  </a:moveTo>
                  <a:cubicBezTo>
                    <a:pt x="831" y="475"/>
                    <a:pt x="910" y="475"/>
                    <a:pt x="989" y="515"/>
                  </a:cubicBezTo>
                  <a:cubicBezTo>
                    <a:pt x="1029" y="515"/>
                    <a:pt x="1068" y="554"/>
                    <a:pt x="1147" y="594"/>
                  </a:cubicBezTo>
                  <a:cubicBezTo>
                    <a:pt x="1187" y="673"/>
                    <a:pt x="1226" y="712"/>
                    <a:pt x="1226" y="791"/>
                  </a:cubicBezTo>
                  <a:cubicBezTo>
                    <a:pt x="1266" y="871"/>
                    <a:pt x="1266" y="950"/>
                    <a:pt x="1266" y="1068"/>
                  </a:cubicBezTo>
                  <a:lnTo>
                    <a:pt x="1266" y="1977"/>
                  </a:lnTo>
                  <a:lnTo>
                    <a:pt x="278" y="1977"/>
                  </a:lnTo>
                  <a:lnTo>
                    <a:pt x="278" y="1108"/>
                  </a:lnTo>
                  <a:cubicBezTo>
                    <a:pt x="278" y="989"/>
                    <a:pt x="278" y="910"/>
                    <a:pt x="317" y="831"/>
                  </a:cubicBezTo>
                  <a:cubicBezTo>
                    <a:pt x="317" y="752"/>
                    <a:pt x="357" y="673"/>
                    <a:pt x="396" y="633"/>
                  </a:cubicBezTo>
                  <a:cubicBezTo>
                    <a:pt x="436" y="594"/>
                    <a:pt x="475" y="515"/>
                    <a:pt x="554" y="515"/>
                  </a:cubicBezTo>
                  <a:cubicBezTo>
                    <a:pt x="594" y="475"/>
                    <a:pt x="673" y="475"/>
                    <a:pt x="752" y="475"/>
                  </a:cubicBezTo>
                  <a:close/>
                  <a:moveTo>
                    <a:pt x="2689" y="1"/>
                  </a:moveTo>
                  <a:lnTo>
                    <a:pt x="1543" y="752"/>
                  </a:lnTo>
                  <a:cubicBezTo>
                    <a:pt x="1503" y="633"/>
                    <a:pt x="1464" y="554"/>
                    <a:pt x="1424" y="475"/>
                  </a:cubicBezTo>
                  <a:cubicBezTo>
                    <a:pt x="1385" y="357"/>
                    <a:pt x="1306" y="317"/>
                    <a:pt x="1266" y="238"/>
                  </a:cubicBezTo>
                  <a:cubicBezTo>
                    <a:pt x="1187" y="198"/>
                    <a:pt x="1108" y="159"/>
                    <a:pt x="1029" y="119"/>
                  </a:cubicBezTo>
                  <a:cubicBezTo>
                    <a:pt x="950" y="119"/>
                    <a:pt x="831" y="80"/>
                    <a:pt x="752" y="80"/>
                  </a:cubicBezTo>
                  <a:cubicBezTo>
                    <a:pt x="633" y="80"/>
                    <a:pt x="515" y="119"/>
                    <a:pt x="436" y="159"/>
                  </a:cubicBezTo>
                  <a:cubicBezTo>
                    <a:pt x="357" y="198"/>
                    <a:pt x="238" y="278"/>
                    <a:pt x="199" y="357"/>
                  </a:cubicBezTo>
                  <a:cubicBezTo>
                    <a:pt x="120" y="436"/>
                    <a:pt x="80" y="515"/>
                    <a:pt x="40" y="633"/>
                  </a:cubicBezTo>
                  <a:cubicBezTo>
                    <a:pt x="1" y="752"/>
                    <a:pt x="1" y="910"/>
                    <a:pt x="1" y="1068"/>
                  </a:cubicBezTo>
                  <a:lnTo>
                    <a:pt x="1" y="2333"/>
                  </a:lnTo>
                  <a:lnTo>
                    <a:pt x="2689" y="2333"/>
                  </a:lnTo>
                  <a:lnTo>
                    <a:pt x="2689" y="1977"/>
                  </a:lnTo>
                  <a:lnTo>
                    <a:pt x="1582" y="1977"/>
                  </a:lnTo>
                  <a:lnTo>
                    <a:pt x="1582" y="1108"/>
                  </a:lnTo>
                  <a:lnTo>
                    <a:pt x="2689" y="396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358725" y="4901375"/>
              <a:ext cx="69200" cy="56350"/>
            </a:xfrm>
            <a:custGeom>
              <a:rect b="b" l="l" r="r" t="t"/>
              <a:pathLst>
                <a:path extrusionOk="0" h="2254" w="2768">
                  <a:moveTo>
                    <a:pt x="1977" y="0"/>
                  </a:moveTo>
                  <a:cubicBezTo>
                    <a:pt x="1898" y="0"/>
                    <a:pt x="1819" y="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198"/>
                    <a:pt x="1424" y="237"/>
                    <a:pt x="1424" y="316"/>
                  </a:cubicBezTo>
                  <a:cubicBezTo>
                    <a:pt x="1384" y="395"/>
                    <a:pt x="1345" y="474"/>
                    <a:pt x="1305" y="554"/>
                  </a:cubicBezTo>
                  <a:cubicBezTo>
                    <a:pt x="1265" y="593"/>
                    <a:pt x="1265" y="67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05"/>
                  </a:cubicBezTo>
                  <a:cubicBezTo>
                    <a:pt x="1068" y="1423"/>
                    <a:pt x="1068" y="1502"/>
                    <a:pt x="1028" y="1542"/>
                  </a:cubicBezTo>
                  <a:cubicBezTo>
                    <a:pt x="989" y="1621"/>
                    <a:pt x="949" y="1700"/>
                    <a:pt x="910" y="1740"/>
                  </a:cubicBezTo>
                  <a:cubicBezTo>
                    <a:pt x="831" y="1779"/>
                    <a:pt x="791" y="1779"/>
                    <a:pt x="672" y="1779"/>
                  </a:cubicBezTo>
                  <a:cubicBezTo>
                    <a:pt x="633" y="1779"/>
                    <a:pt x="593" y="1779"/>
                    <a:pt x="514" y="1740"/>
                  </a:cubicBezTo>
                  <a:cubicBezTo>
                    <a:pt x="475" y="1740"/>
                    <a:pt x="435" y="1700"/>
                    <a:pt x="396" y="1621"/>
                  </a:cubicBezTo>
                  <a:cubicBezTo>
                    <a:pt x="356" y="1581"/>
                    <a:pt x="317" y="1502"/>
                    <a:pt x="277" y="1423"/>
                  </a:cubicBezTo>
                  <a:cubicBezTo>
                    <a:pt x="277" y="1344"/>
                    <a:pt x="277" y="1226"/>
                    <a:pt x="277" y="1107"/>
                  </a:cubicBezTo>
                  <a:cubicBezTo>
                    <a:pt x="277" y="988"/>
                    <a:pt x="277" y="909"/>
                    <a:pt x="277" y="830"/>
                  </a:cubicBezTo>
                  <a:cubicBezTo>
                    <a:pt x="317" y="751"/>
                    <a:pt x="317" y="672"/>
                    <a:pt x="356" y="633"/>
                  </a:cubicBezTo>
                  <a:cubicBezTo>
                    <a:pt x="396" y="593"/>
                    <a:pt x="435" y="514"/>
                    <a:pt x="514" y="514"/>
                  </a:cubicBezTo>
                  <a:cubicBezTo>
                    <a:pt x="554" y="474"/>
                    <a:pt x="593" y="435"/>
                    <a:pt x="672" y="435"/>
                  </a:cubicBezTo>
                  <a:lnTo>
                    <a:pt x="593" y="40"/>
                  </a:lnTo>
                  <a:cubicBezTo>
                    <a:pt x="514" y="79"/>
                    <a:pt x="396" y="119"/>
                    <a:pt x="356" y="158"/>
                  </a:cubicBezTo>
                  <a:cubicBezTo>
                    <a:pt x="277" y="237"/>
                    <a:pt x="198" y="277"/>
                    <a:pt x="159" y="356"/>
                  </a:cubicBezTo>
                  <a:cubicBezTo>
                    <a:pt x="79" y="474"/>
                    <a:pt x="40" y="554"/>
                    <a:pt x="40" y="672"/>
                  </a:cubicBezTo>
                  <a:cubicBezTo>
                    <a:pt x="0" y="791"/>
                    <a:pt x="0" y="949"/>
                    <a:pt x="0" y="1107"/>
                  </a:cubicBezTo>
                  <a:cubicBezTo>
                    <a:pt x="0" y="1265"/>
                    <a:pt x="0" y="1384"/>
                    <a:pt x="40" y="1502"/>
                  </a:cubicBezTo>
                  <a:cubicBezTo>
                    <a:pt x="40" y="1660"/>
                    <a:pt x="79" y="1740"/>
                    <a:pt x="159" y="1858"/>
                  </a:cubicBezTo>
                  <a:cubicBezTo>
                    <a:pt x="198" y="1937"/>
                    <a:pt x="277" y="2016"/>
                    <a:pt x="396" y="2056"/>
                  </a:cubicBezTo>
                  <a:cubicBezTo>
                    <a:pt x="475" y="2135"/>
                    <a:pt x="593" y="2135"/>
                    <a:pt x="712" y="2135"/>
                  </a:cubicBezTo>
                  <a:cubicBezTo>
                    <a:pt x="791" y="2135"/>
                    <a:pt x="870" y="2135"/>
                    <a:pt x="949" y="2095"/>
                  </a:cubicBezTo>
                  <a:cubicBezTo>
                    <a:pt x="1028" y="2095"/>
                    <a:pt x="1068" y="2056"/>
                    <a:pt x="1147" y="2016"/>
                  </a:cubicBezTo>
                  <a:cubicBezTo>
                    <a:pt x="1186" y="1937"/>
                    <a:pt x="1226" y="1898"/>
                    <a:pt x="1265" y="1819"/>
                  </a:cubicBezTo>
                  <a:cubicBezTo>
                    <a:pt x="1305" y="1779"/>
                    <a:pt x="1345" y="1700"/>
                    <a:pt x="1345" y="1621"/>
                  </a:cubicBezTo>
                  <a:cubicBezTo>
                    <a:pt x="1384" y="1581"/>
                    <a:pt x="1424" y="1502"/>
                    <a:pt x="1424" y="1423"/>
                  </a:cubicBezTo>
                  <a:cubicBezTo>
                    <a:pt x="1463" y="1344"/>
                    <a:pt x="1463" y="1265"/>
                    <a:pt x="1503" y="1186"/>
                  </a:cubicBezTo>
                  <a:cubicBezTo>
                    <a:pt x="1503" y="1067"/>
                    <a:pt x="1542" y="949"/>
                    <a:pt x="1582" y="870"/>
                  </a:cubicBezTo>
                  <a:cubicBezTo>
                    <a:pt x="1582" y="751"/>
                    <a:pt x="1621" y="672"/>
                    <a:pt x="1661" y="593"/>
                  </a:cubicBezTo>
                  <a:cubicBezTo>
                    <a:pt x="1700" y="514"/>
                    <a:pt x="1740" y="474"/>
                    <a:pt x="1779" y="435"/>
                  </a:cubicBezTo>
                  <a:cubicBezTo>
                    <a:pt x="1858" y="395"/>
                    <a:pt x="1938" y="356"/>
                    <a:pt x="2017" y="356"/>
                  </a:cubicBezTo>
                  <a:cubicBezTo>
                    <a:pt x="2096" y="356"/>
                    <a:pt x="2175" y="395"/>
                    <a:pt x="2214" y="395"/>
                  </a:cubicBezTo>
                  <a:cubicBezTo>
                    <a:pt x="2293" y="435"/>
                    <a:pt x="2333" y="514"/>
                    <a:pt x="2372" y="554"/>
                  </a:cubicBezTo>
                  <a:cubicBezTo>
                    <a:pt x="2412" y="633"/>
                    <a:pt x="2451" y="712"/>
                    <a:pt x="2451" y="791"/>
                  </a:cubicBezTo>
                  <a:cubicBezTo>
                    <a:pt x="2491" y="909"/>
                    <a:pt x="2491" y="988"/>
                    <a:pt x="2491" y="1107"/>
                  </a:cubicBezTo>
                  <a:cubicBezTo>
                    <a:pt x="2491" y="1226"/>
                    <a:pt x="2491" y="1344"/>
                    <a:pt x="2451" y="1423"/>
                  </a:cubicBezTo>
                  <a:cubicBezTo>
                    <a:pt x="2451" y="1542"/>
                    <a:pt x="2412" y="1621"/>
                    <a:pt x="2372" y="1660"/>
                  </a:cubicBezTo>
                  <a:cubicBezTo>
                    <a:pt x="2333" y="1740"/>
                    <a:pt x="2254" y="1779"/>
                    <a:pt x="2214" y="1819"/>
                  </a:cubicBezTo>
                  <a:cubicBezTo>
                    <a:pt x="2135" y="1858"/>
                    <a:pt x="2096" y="1898"/>
                    <a:pt x="2017" y="1898"/>
                  </a:cubicBezTo>
                  <a:lnTo>
                    <a:pt x="2096" y="2253"/>
                  </a:lnTo>
                  <a:cubicBezTo>
                    <a:pt x="2333" y="2214"/>
                    <a:pt x="2491" y="2095"/>
                    <a:pt x="2610" y="1898"/>
                  </a:cubicBezTo>
                  <a:cubicBezTo>
                    <a:pt x="2728" y="1700"/>
                    <a:pt x="2768" y="1463"/>
                    <a:pt x="2768" y="1107"/>
                  </a:cubicBezTo>
                  <a:cubicBezTo>
                    <a:pt x="2768" y="909"/>
                    <a:pt x="2768" y="751"/>
                    <a:pt x="2728" y="633"/>
                  </a:cubicBezTo>
                  <a:cubicBezTo>
                    <a:pt x="2689" y="474"/>
                    <a:pt x="2610" y="356"/>
                    <a:pt x="2570" y="277"/>
                  </a:cubicBezTo>
                  <a:cubicBezTo>
                    <a:pt x="2491" y="158"/>
                    <a:pt x="2412" y="119"/>
                    <a:pt x="2293" y="79"/>
                  </a:cubicBezTo>
                  <a:cubicBezTo>
                    <a:pt x="2214" y="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358725" y="48074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238"/>
                    <a:pt x="1424" y="277"/>
                    <a:pt x="1424" y="356"/>
                  </a:cubicBezTo>
                  <a:cubicBezTo>
                    <a:pt x="1384" y="396"/>
                    <a:pt x="1345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44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61"/>
                    <a:pt x="949" y="1700"/>
                    <a:pt x="910" y="1740"/>
                  </a:cubicBezTo>
                  <a:cubicBezTo>
                    <a:pt x="831" y="1779"/>
                    <a:pt x="791" y="1819"/>
                    <a:pt x="672" y="1819"/>
                  </a:cubicBezTo>
                  <a:cubicBezTo>
                    <a:pt x="633" y="1819"/>
                    <a:pt x="593" y="1779"/>
                    <a:pt x="514" y="1779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621"/>
                    <a:pt x="317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7" y="791"/>
                    <a:pt x="317" y="712"/>
                    <a:pt x="356" y="672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3" y="475"/>
                    <a:pt x="672" y="435"/>
                  </a:cubicBezTo>
                  <a:lnTo>
                    <a:pt x="593" y="79"/>
                  </a:lnTo>
                  <a:cubicBezTo>
                    <a:pt x="514" y="119"/>
                    <a:pt x="396" y="158"/>
                    <a:pt x="356" y="198"/>
                  </a:cubicBezTo>
                  <a:cubicBezTo>
                    <a:pt x="277" y="238"/>
                    <a:pt x="198" y="317"/>
                    <a:pt x="159" y="396"/>
                  </a:cubicBezTo>
                  <a:cubicBezTo>
                    <a:pt x="79" y="475"/>
                    <a:pt x="40" y="593"/>
                    <a:pt x="40" y="712"/>
                  </a:cubicBezTo>
                  <a:cubicBezTo>
                    <a:pt x="0" y="831"/>
                    <a:pt x="0" y="949"/>
                    <a:pt x="0" y="1147"/>
                  </a:cubicBezTo>
                  <a:cubicBezTo>
                    <a:pt x="0" y="1265"/>
                    <a:pt x="0" y="1424"/>
                    <a:pt x="40" y="1542"/>
                  </a:cubicBezTo>
                  <a:cubicBezTo>
                    <a:pt x="40" y="1661"/>
                    <a:pt x="79" y="1779"/>
                    <a:pt x="159" y="1858"/>
                  </a:cubicBezTo>
                  <a:cubicBezTo>
                    <a:pt x="198" y="1977"/>
                    <a:pt x="277" y="2017"/>
                    <a:pt x="396" y="2096"/>
                  </a:cubicBezTo>
                  <a:cubicBezTo>
                    <a:pt x="475" y="2135"/>
                    <a:pt x="593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6" y="1977"/>
                    <a:pt x="1226" y="1937"/>
                    <a:pt x="1265" y="1858"/>
                  </a:cubicBezTo>
                  <a:cubicBezTo>
                    <a:pt x="1305" y="1779"/>
                    <a:pt x="1345" y="1740"/>
                    <a:pt x="1345" y="1661"/>
                  </a:cubicBezTo>
                  <a:cubicBezTo>
                    <a:pt x="1384" y="1582"/>
                    <a:pt x="1424" y="1503"/>
                    <a:pt x="1424" y="1424"/>
                  </a:cubicBezTo>
                  <a:cubicBezTo>
                    <a:pt x="1463" y="1344"/>
                    <a:pt x="1463" y="1305"/>
                    <a:pt x="1503" y="1226"/>
                  </a:cubicBezTo>
                  <a:cubicBezTo>
                    <a:pt x="1503" y="1068"/>
                    <a:pt x="1542" y="989"/>
                    <a:pt x="1582" y="870"/>
                  </a:cubicBezTo>
                  <a:cubicBezTo>
                    <a:pt x="1582" y="791"/>
                    <a:pt x="1621" y="672"/>
                    <a:pt x="1661" y="593"/>
                  </a:cubicBezTo>
                  <a:cubicBezTo>
                    <a:pt x="1700" y="554"/>
                    <a:pt x="1740" y="475"/>
                    <a:pt x="1779" y="435"/>
                  </a:cubicBezTo>
                  <a:cubicBezTo>
                    <a:pt x="1858" y="396"/>
                    <a:pt x="1938" y="396"/>
                    <a:pt x="2017" y="396"/>
                  </a:cubicBezTo>
                  <a:cubicBezTo>
                    <a:pt x="2096" y="396"/>
                    <a:pt x="2175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72"/>
                    <a:pt x="2451" y="712"/>
                    <a:pt x="2451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79"/>
                    <a:pt x="2254" y="1819"/>
                    <a:pt x="2214" y="1858"/>
                  </a:cubicBezTo>
                  <a:cubicBezTo>
                    <a:pt x="2135" y="1898"/>
                    <a:pt x="2096" y="1898"/>
                    <a:pt x="2017" y="1937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10" y="1937"/>
                  </a:cubicBezTo>
                  <a:cubicBezTo>
                    <a:pt x="2728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8" y="633"/>
                  </a:cubicBezTo>
                  <a:cubicBezTo>
                    <a:pt x="2689" y="514"/>
                    <a:pt x="2610" y="39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359700" y="4745200"/>
              <a:ext cx="67250" cy="56375"/>
            </a:xfrm>
            <a:custGeom>
              <a:rect b="b" l="l" r="r" t="t"/>
              <a:pathLst>
                <a:path extrusionOk="0" h="2255" w="2690">
                  <a:moveTo>
                    <a:pt x="1" y="1"/>
                  </a:moveTo>
                  <a:lnTo>
                    <a:pt x="1" y="2254"/>
                  </a:lnTo>
                  <a:lnTo>
                    <a:pt x="278" y="2254"/>
                  </a:lnTo>
                  <a:lnTo>
                    <a:pt x="278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8" y="95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635450" y="5455825"/>
              <a:ext cx="67250" cy="53400"/>
            </a:xfrm>
            <a:custGeom>
              <a:rect b="b" l="l" r="r" t="t"/>
              <a:pathLst>
                <a:path extrusionOk="0" h="2136" w="2690">
                  <a:moveTo>
                    <a:pt x="792" y="396"/>
                  </a:moveTo>
                  <a:cubicBezTo>
                    <a:pt x="989" y="396"/>
                    <a:pt x="1108" y="435"/>
                    <a:pt x="1226" y="514"/>
                  </a:cubicBezTo>
                  <a:cubicBezTo>
                    <a:pt x="1305" y="633"/>
                    <a:pt x="1345" y="791"/>
                    <a:pt x="1345" y="989"/>
                  </a:cubicBezTo>
                  <a:lnTo>
                    <a:pt x="1345" y="1740"/>
                  </a:lnTo>
                  <a:lnTo>
                    <a:pt x="278" y="1740"/>
                  </a:lnTo>
                  <a:lnTo>
                    <a:pt x="278" y="1028"/>
                  </a:lnTo>
                  <a:cubicBezTo>
                    <a:pt x="278" y="791"/>
                    <a:pt x="317" y="633"/>
                    <a:pt x="396" y="554"/>
                  </a:cubicBezTo>
                  <a:cubicBezTo>
                    <a:pt x="515" y="435"/>
                    <a:pt x="633" y="396"/>
                    <a:pt x="792" y="396"/>
                  </a:cubicBezTo>
                  <a:close/>
                  <a:moveTo>
                    <a:pt x="792" y="0"/>
                  </a:moveTo>
                  <a:cubicBezTo>
                    <a:pt x="673" y="0"/>
                    <a:pt x="554" y="40"/>
                    <a:pt x="475" y="79"/>
                  </a:cubicBezTo>
                  <a:cubicBezTo>
                    <a:pt x="357" y="119"/>
                    <a:pt x="278" y="159"/>
                    <a:pt x="199" y="238"/>
                  </a:cubicBezTo>
                  <a:cubicBezTo>
                    <a:pt x="119" y="317"/>
                    <a:pt x="80" y="435"/>
                    <a:pt x="40" y="554"/>
                  </a:cubicBezTo>
                  <a:cubicBezTo>
                    <a:pt x="1" y="672"/>
                    <a:pt x="1" y="791"/>
                    <a:pt x="1" y="989"/>
                  </a:cubicBezTo>
                  <a:lnTo>
                    <a:pt x="1" y="2135"/>
                  </a:lnTo>
                  <a:lnTo>
                    <a:pt x="2689" y="2135"/>
                  </a:lnTo>
                  <a:lnTo>
                    <a:pt x="2689" y="1740"/>
                  </a:lnTo>
                  <a:lnTo>
                    <a:pt x="1661" y="1740"/>
                  </a:lnTo>
                  <a:lnTo>
                    <a:pt x="1661" y="949"/>
                  </a:lnTo>
                  <a:cubicBezTo>
                    <a:pt x="1661" y="791"/>
                    <a:pt x="1622" y="672"/>
                    <a:pt x="1582" y="554"/>
                  </a:cubicBezTo>
                  <a:cubicBezTo>
                    <a:pt x="1543" y="435"/>
                    <a:pt x="1464" y="317"/>
                    <a:pt x="1385" y="238"/>
                  </a:cubicBezTo>
                  <a:cubicBezTo>
                    <a:pt x="1305" y="159"/>
                    <a:pt x="1226" y="119"/>
                    <a:pt x="1147" y="79"/>
                  </a:cubicBezTo>
                  <a:cubicBezTo>
                    <a:pt x="1029" y="40"/>
                    <a:pt x="910" y="0"/>
                    <a:pt x="79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5635450" y="5385650"/>
              <a:ext cx="67250" cy="65250"/>
            </a:xfrm>
            <a:custGeom>
              <a:rect b="b" l="l" r="r" t="t"/>
              <a:pathLst>
                <a:path extrusionOk="0" h="2610" w="2690">
                  <a:moveTo>
                    <a:pt x="1622" y="791"/>
                  </a:moveTo>
                  <a:lnTo>
                    <a:pt x="1622" y="1819"/>
                  </a:lnTo>
                  <a:lnTo>
                    <a:pt x="712" y="1463"/>
                  </a:lnTo>
                  <a:cubicBezTo>
                    <a:pt x="673" y="1424"/>
                    <a:pt x="633" y="1424"/>
                    <a:pt x="554" y="1384"/>
                  </a:cubicBezTo>
                  <a:cubicBezTo>
                    <a:pt x="515" y="1384"/>
                    <a:pt x="475" y="1345"/>
                    <a:pt x="436" y="1345"/>
                  </a:cubicBezTo>
                  <a:cubicBezTo>
                    <a:pt x="396" y="1345"/>
                    <a:pt x="357" y="1305"/>
                    <a:pt x="317" y="1305"/>
                  </a:cubicBezTo>
                  <a:lnTo>
                    <a:pt x="278" y="1305"/>
                  </a:lnTo>
                  <a:cubicBezTo>
                    <a:pt x="278" y="1305"/>
                    <a:pt x="278" y="1305"/>
                    <a:pt x="317" y="1266"/>
                  </a:cubicBezTo>
                  <a:cubicBezTo>
                    <a:pt x="357" y="1266"/>
                    <a:pt x="396" y="1266"/>
                    <a:pt x="436" y="1226"/>
                  </a:cubicBezTo>
                  <a:cubicBezTo>
                    <a:pt x="475" y="1226"/>
                    <a:pt x="515" y="1226"/>
                    <a:pt x="554" y="1187"/>
                  </a:cubicBezTo>
                  <a:cubicBezTo>
                    <a:pt x="633" y="1187"/>
                    <a:pt x="673" y="1147"/>
                    <a:pt x="712" y="1147"/>
                  </a:cubicBezTo>
                  <a:lnTo>
                    <a:pt x="1622" y="791"/>
                  </a:lnTo>
                  <a:close/>
                  <a:moveTo>
                    <a:pt x="2689" y="1"/>
                  </a:moveTo>
                  <a:lnTo>
                    <a:pt x="1" y="1068"/>
                  </a:lnTo>
                  <a:lnTo>
                    <a:pt x="1" y="1503"/>
                  </a:lnTo>
                  <a:lnTo>
                    <a:pt x="2689" y="2610"/>
                  </a:lnTo>
                  <a:lnTo>
                    <a:pt x="2689" y="2214"/>
                  </a:lnTo>
                  <a:lnTo>
                    <a:pt x="1898" y="1898"/>
                  </a:lnTo>
                  <a:lnTo>
                    <a:pt x="1898" y="673"/>
                  </a:lnTo>
                  <a:lnTo>
                    <a:pt x="2689" y="356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635450" y="5327350"/>
              <a:ext cx="67250" cy="55350"/>
            </a:xfrm>
            <a:custGeom>
              <a:rect b="b" l="l" r="r" t="t"/>
              <a:pathLst>
                <a:path extrusionOk="0" h="2214" w="2690">
                  <a:moveTo>
                    <a:pt x="1" y="0"/>
                  </a:moveTo>
                  <a:lnTo>
                    <a:pt x="1" y="2214"/>
                  </a:lnTo>
                  <a:lnTo>
                    <a:pt x="278" y="2214"/>
                  </a:lnTo>
                  <a:lnTo>
                    <a:pt x="278" y="1305"/>
                  </a:lnTo>
                  <a:lnTo>
                    <a:pt x="2689" y="1305"/>
                  </a:lnTo>
                  <a:lnTo>
                    <a:pt x="2689" y="909"/>
                  </a:lnTo>
                  <a:lnTo>
                    <a:pt x="278" y="90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5635450" y="5261125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0"/>
                  </a:moveTo>
                  <a:lnTo>
                    <a:pt x="1" y="396"/>
                  </a:lnTo>
                  <a:lnTo>
                    <a:pt x="1147" y="396"/>
                  </a:lnTo>
                  <a:lnTo>
                    <a:pt x="1147" y="1858"/>
                  </a:lnTo>
                  <a:lnTo>
                    <a:pt x="1" y="1858"/>
                  </a:lnTo>
                  <a:lnTo>
                    <a:pt x="1" y="2214"/>
                  </a:lnTo>
                  <a:lnTo>
                    <a:pt x="2689" y="2214"/>
                  </a:lnTo>
                  <a:lnTo>
                    <a:pt x="2689" y="1858"/>
                  </a:lnTo>
                  <a:lnTo>
                    <a:pt x="1424" y="1858"/>
                  </a:lnTo>
                  <a:lnTo>
                    <a:pt x="1424" y="396"/>
                  </a:lnTo>
                  <a:lnTo>
                    <a:pt x="2689" y="39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5635450" y="5162275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1"/>
                  </a:moveTo>
                  <a:lnTo>
                    <a:pt x="1" y="357"/>
                  </a:lnTo>
                  <a:lnTo>
                    <a:pt x="1938" y="357"/>
                  </a:lnTo>
                  <a:cubicBezTo>
                    <a:pt x="2017" y="357"/>
                    <a:pt x="2057" y="357"/>
                    <a:pt x="2136" y="317"/>
                  </a:cubicBezTo>
                  <a:lnTo>
                    <a:pt x="2333" y="317"/>
                  </a:lnTo>
                  <a:lnTo>
                    <a:pt x="1" y="1780"/>
                  </a:lnTo>
                  <a:lnTo>
                    <a:pt x="1" y="2215"/>
                  </a:lnTo>
                  <a:lnTo>
                    <a:pt x="2689" y="2215"/>
                  </a:lnTo>
                  <a:lnTo>
                    <a:pt x="2689" y="1899"/>
                  </a:lnTo>
                  <a:lnTo>
                    <a:pt x="396" y="1899"/>
                  </a:lnTo>
                  <a:lnTo>
                    <a:pt x="2689" y="475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5635450" y="5093100"/>
              <a:ext cx="67250" cy="53400"/>
            </a:xfrm>
            <a:custGeom>
              <a:rect b="b" l="l" r="r" t="t"/>
              <a:pathLst>
                <a:path extrusionOk="0" h="2136" w="2690">
                  <a:moveTo>
                    <a:pt x="2412" y="1"/>
                  </a:moveTo>
                  <a:lnTo>
                    <a:pt x="2412" y="1780"/>
                  </a:lnTo>
                  <a:lnTo>
                    <a:pt x="1464" y="1780"/>
                  </a:lnTo>
                  <a:lnTo>
                    <a:pt x="1464" y="198"/>
                  </a:lnTo>
                  <a:lnTo>
                    <a:pt x="1147" y="198"/>
                  </a:lnTo>
                  <a:lnTo>
                    <a:pt x="1147" y="1780"/>
                  </a:lnTo>
                  <a:lnTo>
                    <a:pt x="278" y="1780"/>
                  </a:lnTo>
                  <a:lnTo>
                    <a:pt x="278" y="80"/>
                  </a:lnTo>
                  <a:lnTo>
                    <a:pt x="1" y="80"/>
                  </a:lnTo>
                  <a:lnTo>
                    <a:pt x="1" y="2135"/>
                  </a:lnTo>
                  <a:lnTo>
                    <a:pt x="2689" y="2135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5635450" y="4995250"/>
              <a:ext cx="67250" cy="92925"/>
            </a:xfrm>
            <a:custGeom>
              <a:rect b="b" l="l" r="r" t="t"/>
              <a:pathLst>
                <a:path extrusionOk="0" h="3717" w="2690">
                  <a:moveTo>
                    <a:pt x="1" y="1"/>
                  </a:moveTo>
                  <a:lnTo>
                    <a:pt x="1" y="396"/>
                  </a:lnTo>
                  <a:lnTo>
                    <a:pt x="1701" y="870"/>
                  </a:lnTo>
                  <a:cubicBezTo>
                    <a:pt x="1780" y="910"/>
                    <a:pt x="1859" y="910"/>
                    <a:pt x="1938" y="950"/>
                  </a:cubicBezTo>
                  <a:cubicBezTo>
                    <a:pt x="2017" y="950"/>
                    <a:pt x="2096" y="989"/>
                    <a:pt x="2136" y="989"/>
                  </a:cubicBezTo>
                  <a:cubicBezTo>
                    <a:pt x="2215" y="989"/>
                    <a:pt x="2254" y="1029"/>
                    <a:pt x="2294" y="1029"/>
                  </a:cubicBezTo>
                  <a:cubicBezTo>
                    <a:pt x="2373" y="1029"/>
                    <a:pt x="2373" y="1029"/>
                    <a:pt x="2373" y="1068"/>
                  </a:cubicBezTo>
                  <a:cubicBezTo>
                    <a:pt x="2294" y="1068"/>
                    <a:pt x="2215" y="1108"/>
                    <a:pt x="2096" y="1108"/>
                  </a:cubicBezTo>
                  <a:cubicBezTo>
                    <a:pt x="2096" y="1108"/>
                    <a:pt x="2057" y="1108"/>
                    <a:pt x="2017" y="1147"/>
                  </a:cubicBezTo>
                  <a:lnTo>
                    <a:pt x="1898" y="1147"/>
                  </a:lnTo>
                  <a:cubicBezTo>
                    <a:pt x="1859" y="1187"/>
                    <a:pt x="1819" y="1187"/>
                    <a:pt x="1780" y="1187"/>
                  </a:cubicBezTo>
                  <a:cubicBezTo>
                    <a:pt x="1740" y="1187"/>
                    <a:pt x="1701" y="1226"/>
                    <a:pt x="1661" y="1226"/>
                  </a:cubicBezTo>
                  <a:lnTo>
                    <a:pt x="1" y="1701"/>
                  </a:lnTo>
                  <a:lnTo>
                    <a:pt x="1" y="2056"/>
                  </a:lnTo>
                  <a:lnTo>
                    <a:pt x="1661" y="2531"/>
                  </a:lnTo>
                  <a:lnTo>
                    <a:pt x="1780" y="2531"/>
                  </a:lnTo>
                  <a:cubicBezTo>
                    <a:pt x="1819" y="2570"/>
                    <a:pt x="1859" y="2570"/>
                    <a:pt x="1898" y="2570"/>
                  </a:cubicBezTo>
                  <a:cubicBezTo>
                    <a:pt x="1938" y="2570"/>
                    <a:pt x="1978" y="2610"/>
                    <a:pt x="2017" y="2610"/>
                  </a:cubicBezTo>
                  <a:lnTo>
                    <a:pt x="2136" y="2610"/>
                  </a:lnTo>
                  <a:cubicBezTo>
                    <a:pt x="2215" y="2649"/>
                    <a:pt x="2294" y="2649"/>
                    <a:pt x="2373" y="2689"/>
                  </a:cubicBezTo>
                  <a:cubicBezTo>
                    <a:pt x="2294" y="2689"/>
                    <a:pt x="2254" y="2729"/>
                    <a:pt x="2175" y="2729"/>
                  </a:cubicBezTo>
                  <a:cubicBezTo>
                    <a:pt x="2096" y="2729"/>
                    <a:pt x="2017" y="2768"/>
                    <a:pt x="1938" y="2768"/>
                  </a:cubicBezTo>
                  <a:cubicBezTo>
                    <a:pt x="1859" y="2808"/>
                    <a:pt x="1780" y="2808"/>
                    <a:pt x="1701" y="2847"/>
                  </a:cubicBezTo>
                  <a:lnTo>
                    <a:pt x="1" y="3322"/>
                  </a:lnTo>
                  <a:lnTo>
                    <a:pt x="1" y="3717"/>
                  </a:lnTo>
                  <a:lnTo>
                    <a:pt x="2689" y="2926"/>
                  </a:lnTo>
                  <a:lnTo>
                    <a:pt x="2689" y="2491"/>
                  </a:lnTo>
                  <a:lnTo>
                    <a:pt x="989" y="2017"/>
                  </a:lnTo>
                  <a:cubicBezTo>
                    <a:pt x="910" y="1977"/>
                    <a:pt x="871" y="1977"/>
                    <a:pt x="792" y="1977"/>
                  </a:cubicBezTo>
                  <a:cubicBezTo>
                    <a:pt x="752" y="1938"/>
                    <a:pt x="673" y="1938"/>
                    <a:pt x="594" y="1898"/>
                  </a:cubicBezTo>
                  <a:cubicBezTo>
                    <a:pt x="554" y="1898"/>
                    <a:pt x="475" y="1898"/>
                    <a:pt x="396" y="1859"/>
                  </a:cubicBezTo>
                  <a:cubicBezTo>
                    <a:pt x="475" y="1859"/>
                    <a:pt x="554" y="1819"/>
                    <a:pt x="594" y="1819"/>
                  </a:cubicBezTo>
                  <a:cubicBezTo>
                    <a:pt x="673" y="1819"/>
                    <a:pt x="752" y="1780"/>
                    <a:pt x="792" y="1780"/>
                  </a:cubicBezTo>
                  <a:cubicBezTo>
                    <a:pt x="871" y="1780"/>
                    <a:pt x="910" y="1740"/>
                    <a:pt x="989" y="1740"/>
                  </a:cubicBezTo>
                  <a:lnTo>
                    <a:pt x="2689" y="1266"/>
                  </a:lnTo>
                  <a:lnTo>
                    <a:pt x="2689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5635450" y="4874675"/>
              <a:ext cx="67250" cy="92925"/>
            </a:xfrm>
            <a:custGeom>
              <a:rect b="b" l="l" r="r" t="t"/>
              <a:pathLst>
                <a:path extrusionOk="0" h="3717" w="2690">
                  <a:moveTo>
                    <a:pt x="1" y="1"/>
                  </a:moveTo>
                  <a:lnTo>
                    <a:pt x="1" y="396"/>
                  </a:lnTo>
                  <a:lnTo>
                    <a:pt x="1701" y="870"/>
                  </a:lnTo>
                  <a:cubicBezTo>
                    <a:pt x="1780" y="910"/>
                    <a:pt x="1859" y="910"/>
                    <a:pt x="1938" y="949"/>
                  </a:cubicBezTo>
                  <a:cubicBezTo>
                    <a:pt x="2017" y="949"/>
                    <a:pt x="2096" y="989"/>
                    <a:pt x="2136" y="989"/>
                  </a:cubicBezTo>
                  <a:cubicBezTo>
                    <a:pt x="2215" y="989"/>
                    <a:pt x="2254" y="1029"/>
                    <a:pt x="2294" y="1029"/>
                  </a:cubicBezTo>
                  <a:lnTo>
                    <a:pt x="2373" y="1029"/>
                  </a:lnTo>
                  <a:cubicBezTo>
                    <a:pt x="2294" y="1068"/>
                    <a:pt x="2215" y="1068"/>
                    <a:pt x="2096" y="1108"/>
                  </a:cubicBezTo>
                  <a:cubicBezTo>
                    <a:pt x="2096" y="1108"/>
                    <a:pt x="2057" y="1108"/>
                    <a:pt x="2017" y="1147"/>
                  </a:cubicBezTo>
                  <a:lnTo>
                    <a:pt x="1898" y="1147"/>
                  </a:lnTo>
                  <a:cubicBezTo>
                    <a:pt x="1859" y="1147"/>
                    <a:pt x="1819" y="1187"/>
                    <a:pt x="1780" y="1187"/>
                  </a:cubicBezTo>
                  <a:cubicBezTo>
                    <a:pt x="1740" y="1187"/>
                    <a:pt x="1701" y="1187"/>
                    <a:pt x="1661" y="1226"/>
                  </a:cubicBezTo>
                  <a:lnTo>
                    <a:pt x="1" y="1701"/>
                  </a:lnTo>
                  <a:lnTo>
                    <a:pt x="1" y="2056"/>
                  </a:lnTo>
                  <a:lnTo>
                    <a:pt x="1661" y="2531"/>
                  </a:lnTo>
                  <a:lnTo>
                    <a:pt x="1780" y="2531"/>
                  </a:lnTo>
                  <a:cubicBezTo>
                    <a:pt x="1819" y="2531"/>
                    <a:pt x="1859" y="2570"/>
                    <a:pt x="1898" y="2570"/>
                  </a:cubicBezTo>
                  <a:cubicBezTo>
                    <a:pt x="1938" y="2570"/>
                    <a:pt x="1978" y="2570"/>
                    <a:pt x="2017" y="2610"/>
                  </a:cubicBezTo>
                  <a:lnTo>
                    <a:pt x="2136" y="2610"/>
                  </a:lnTo>
                  <a:cubicBezTo>
                    <a:pt x="2215" y="2649"/>
                    <a:pt x="2294" y="2649"/>
                    <a:pt x="2373" y="2689"/>
                  </a:cubicBezTo>
                  <a:cubicBezTo>
                    <a:pt x="2294" y="2689"/>
                    <a:pt x="2254" y="2728"/>
                    <a:pt x="2175" y="2728"/>
                  </a:cubicBezTo>
                  <a:cubicBezTo>
                    <a:pt x="2096" y="2728"/>
                    <a:pt x="2017" y="2768"/>
                    <a:pt x="1938" y="2768"/>
                  </a:cubicBezTo>
                  <a:cubicBezTo>
                    <a:pt x="1859" y="2808"/>
                    <a:pt x="1780" y="2808"/>
                    <a:pt x="1701" y="2847"/>
                  </a:cubicBezTo>
                  <a:lnTo>
                    <a:pt x="1" y="3321"/>
                  </a:lnTo>
                  <a:lnTo>
                    <a:pt x="1" y="3717"/>
                  </a:lnTo>
                  <a:lnTo>
                    <a:pt x="2689" y="2926"/>
                  </a:lnTo>
                  <a:lnTo>
                    <a:pt x="2689" y="2491"/>
                  </a:lnTo>
                  <a:lnTo>
                    <a:pt x="989" y="2017"/>
                  </a:lnTo>
                  <a:cubicBezTo>
                    <a:pt x="910" y="1977"/>
                    <a:pt x="871" y="1977"/>
                    <a:pt x="792" y="1938"/>
                  </a:cubicBezTo>
                  <a:cubicBezTo>
                    <a:pt x="752" y="1938"/>
                    <a:pt x="673" y="1938"/>
                    <a:pt x="594" y="1898"/>
                  </a:cubicBezTo>
                  <a:cubicBezTo>
                    <a:pt x="554" y="1898"/>
                    <a:pt x="475" y="1859"/>
                    <a:pt x="396" y="1859"/>
                  </a:cubicBezTo>
                  <a:cubicBezTo>
                    <a:pt x="475" y="1859"/>
                    <a:pt x="554" y="1819"/>
                    <a:pt x="594" y="1819"/>
                  </a:cubicBezTo>
                  <a:cubicBezTo>
                    <a:pt x="673" y="1819"/>
                    <a:pt x="752" y="1780"/>
                    <a:pt x="792" y="1780"/>
                  </a:cubicBezTo>
                  <a:cubicBezTo>
                    <a:pt x="871" y="1740"/>
                    <a:pt x="910" y="1740"/>
                    <a:pt x="989" y="1740"/>
                  </a:cubicBezTo>
                  <a:lnTo>
                    <a:pt x="2689" y="1266"/>
                  </a:lnTo>
                  <a:lnTo>
                    <a:pt x="2689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635450" y="4816375"/>
              <a:ext cx="67250" cy="56350"/>
            </a:xfrm>
            <a:custGeom>
              <a:rect b="b" l="l" r="r" t="t"/>
              <a:pathLst>
                <a:path extrusionOk="0" h="2254" w="2690">
                  <a:moveTo>
                    <a:pt x="1" y="0"/>
                  </a:moveTo>
                  <a:lnTo>
                    <a:pt x="1" y="2254"/>
                  </a:lnTo>
                  <a:lnTo>
                    <a:pt x="278" y="2254"/>
                  </a:lnTo>
                  <a:lnTo>
                    <a:pt x="278" y="1305"/>
                  </a:lnTo>
                  <a:lnTo>
                    <a:pt x="2689" y="1305"/>
                  </a:lnTo>
                  <a:lnTo>
                    <a:pt x="2689" y="949"/>
                  </a:lnTo>
                  <a:lnTo>
                    <a:pt x="278" y="94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634475" y="4746200"/>
              <a:ext cx="69200" cy="63275"/>
            </a:xfrm>
            <a:custGeom>
              <a:rect b="b" l="l" r="r" t="t"/>
              <a:pathLst>
                <a:path extrusionOk="0" h="2531" w="2768">
                  <a:moveTo>
                    <a:pt x="2056" y="0"/>
                  </a:moveTo>
                  <a:lnTo>
                    <a:pt x="1898" y="317"/>
                  </a:lnTo>
                  <a:cubicBezTo>
                    <a:pt x="1977" y="356"/>
                    <a:pt x="2056" y="396"/>
                    <a:pt x="2135" y="475"/>
                  </a:cubicBezTo>
                  <a:cubicBezTo>
                    <a:pt x="2214" y="514"/>
                    <a:pt x="2254" y="593"/>
                    <a:pt x="2333" y="672"/>
                  </a:cubicBezTo>
                  <a:cubicBezTo>
                    <a:pt x="2372" y="712"/>
                    <a:pt x="2412" y="791"/>
                    <a:pt x="2451" y="910"/>
                  </a:cubicBezTo>
                  <a:cubicBezTo>
                    <a:pt x="2451" y="989"/>
                    <a:pt x="2491" y="1068"/>
                    <a:pt x="2491" y="1186"/>
                  </a:cubicBezTo>
                  <a:cubicBezTo>
                    <a:pt x="2491" y="1344"/>
                    <a:pt x="2451" y="1463"/>
                    <a:pt x="2412" y="1582"/>
                  </a:cubicBezTo>
                  <a:cubicBezTo>
                    <a:pt x="2333" y="1700"/>
                    <a:pt x="2254" y="1819"/>
                    <a:pt x="2175" y="1898"/>
                  </a:cubicBezTo>
                  <a:cubicBezTo>
                    <a:pt x="2056" y="1977"/>
                    <a:pt x="1937" y="2056"/>
                    <a:pt x="1819" y="2096"/>
                  </a:cubicBezTo>
                  <a:cubicBezTo>
                    <a:pt x="1700" y="2135"/>
                    <a:pt x="1542" y="2135"/>
                    <a:pt x="1384" y="2135"/>
                  </a:cubicBezTo>
                  <a:cubicBezTo>
                    <a:pt x="1226" y="2135"/>
                    <a:pt x="1068" y="2135"/>
                    <a:pt x="910" y="2096"/>
                  </a:cubicBezTo>
                  <a:cubicBezTo>
                    <a:pt x="791" y="2056"/>
                    <a:pt x="672" y="1977"/>
                    <a:pt x="593" y="1898"/>
                  </a:cubicBezTo>
                  <a:cubicBezTo>
                    <a:pt x="475" y="1819"/>
                    <a:pt x="396" y="1740"/>
                    <a:pt x="356" y="1621"/>
                  </a:cubicBezTo>
                  <a:cubicBezTo>
                    <a:pt x="317" y="1503"/>
                    <a:pt x="277" y="1344"/>
                    <a:pt x="277" y="1186"/>
                  </a:cubicBezTo>
                  <a:cubicBezTo>
                    <a:pt x="277" y="1068"/>
                    <a:pt x="317" y="989"/>
                    <a:pt x="317" y="910"/>
                  </a:cubicBezTo>
                  <a:cubicBezTo>
                    <a:pt x="356" y="791"/>
                    <a:pt x="396" y="712"/>
                    <a:pt x="435" y="672"/>
                  </a:cubicBezTo>
                  <a:cubicBezTo>
                    <a:pt x="475" y="593"/>
                    <a:pt x="514" y="554"/>
                    <a:pt x="593" y="514"/>
                  </a:cubicBezTo>
                  <a:cubicBezTo>
                    <a:pt x="633" y="435"/>
                    <a:pt x="712" y="435"/>
                    <a:pt x="791" y="396"/>
                  </a:cubicBezTo>
                  <a:lnTo>
                    <a:pt x="672" y="40"/>
                  </a:lnTo>
                  <a:cubicBezTo>
                    <a:pt x="435" y="119"/>
                    <a:pt x="277" y="277"/>
                    <a:pt x="158" y="475"/>
                  </a:cubicBezTo>
                  <a:cubicBezTo>
                    <a:pt x="40" y="672"/>
                    <a:pt x="0" y="910"/>
                    <a:pt x="0" y="1186"/>
                  </a:cubicBezTo>
                  <a:cubicBezTo>
                    <a:pt x="0" y="1423"/>
                    <a:pt x="0" y="1582"/>
                    <a:pt x="79" y="1779"/>
                  </a:cubicBezTo>
                  <a:cubicBezTo>
                    <a:pt x="158" y="1937"/>
                    <a:pt x="238" y="2056"/>
                    <a:pt x="356" y="2175"/>
                  </a:cubicBezTo>
                  <a:cubicBezTo>
                    <a:pt x="475" y="2293"/>
                    <a:pt x="633" y="2372"/>
                    <a:pt x="791" y="2451"/>
                  </a:cubicBezTo>
                  <a:cubicBezTo>
                    <a:pt x="949" y="2491"/>
                    <a:pt x="1147" y="2530"/>
                    <a:pt x="1384" y="2530"/>
                  </a:cubicBezTo>
                  <a:cubicBezTo>
                    <a:pt x="1582" y="2530"/>
                    <a:pt x="1779" y="2491"/>
                    <a:pt x="1937" y="2451"/>
                  </a:cubicBezTo>
                  <a:cubicBezTo>
                    <a:pt x="2096" y="2372"/>
                    <a:pt x="2254" y="2293"/>
                    <a:pt x="2372" y="2175"/>
                  </a:cubicBezTo>
                  <a:cubicBezTo>
                    <a:pt x="2491" y="2096"/>
                    <a:pt x="2610" y="1937"/>
                    <a:pt x="2689" y="1779"/>
                  </a:cubicBezTo>
                  <a:cubicBezTo>
                    <a:pt x="2728" y="1621"/>
                    <a:pt x="2768" y="1423"/>
                    <a:pt x="2768" y="1186"/>
                  </a:cubicBezTo>
                  <a:cubicBezTo>
                    <a:pt x="2768" y="1028"/>
                    <a:pt x="2768" y="910"/>
                    <a:pt x="2728" y="791"/>
                  </a:cubicBezTo>
                  <a:cubicBezTo>
                    <a:pt x="2689" y="672"/>
                    <a:pt x="2649" y="554"/>
                    <a:pt x="2570" y="475"/>
                  </a:cubicBezTo>
                  <a:cubicBezTo>
                    <a:pt x="2491" y="356"/>
                    <a:pt x="2451" y="277"/>
                    <a:pt x="2333" y="198"/>
                  </a:cubicBezTo>
                  <a:cubicBezTo>
                    <a:pt x="2254" y="119"/>
                    <a:pt x="2175" y="79"/>
                    <a:pt x="205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911200" y="4956700"/>
              <a:ext cx="67250" cy="42525"/>
            </a:xfrm>
            <a:custGeom>
              <a:rect b="b" l="l" r="r" t="t"/>
              <a:pathLst>
                <a:path extrusionOk="0" h="1701" w="2690">
                  <a:moveTo>
                    <a:pt x="2412" y="1"/>
                  </a:moveTo>
                  <a:lnTo>
                    <a:pt x="2412" y="633"/>
                  </a:lnTo>
                  <a:lnTo>
                    <a:pt x="1" y="633"/>
                  </a:lnTo>
                  <a:lnTo>
                    <a:pt x="1" y="989"/>
                  </a:lnTo>
                  <a:lnTo>
                    <a:pt x="436" y="1622"/>
                  </a:lnTo>
                  <a:lnTo>
                    <a:pt x="752" y="1622"/>
                  </a:lnTo>
                  <a:lnTo>
                    <a:pt x="317" y="989"/>
                  </a:lnTo>
                  <a:lnTo>
                    <a:pt x="2412" y="989"/>
                  </a:lnTo>
                  <a:lnTo>
                    <a:pt x="2412" y="1701"/>
                  </a:lnTo>
                  <a:lnTo>
                    <a:pt x="2689" y="1701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5911200" y="4899375"/>
              <a:ext cx="67250" cy="50450"/>
            </a:xfrm>
            <a:custGeom>
              <a:rect b="b" l="l" r="r" t="t"/>
              <a:pathLst>
                <a:path extrusionOk="0" h="2018" w="2690">
                  <a:moveTo>
                    <a:pt x="1819" y="713"/>
                  </a:moveTo>
                  <a:lnTo>
                    <a:pt x="1819" y="1661"/>
                  </a:lnTo>
                  <a:lnTo>
                    <a:pt x="1780" y="1661"/>
                  </a:lnTo>
                  <a:cubicBezTo>
                    <a:pt x="1740" y="1622"/>
                    <a:pt x="1740" y="1622"/>
                    <a:pt x="1740" y="1622"/>
                  </a:cubicBezTo>
                  <a:cubicBezTo>
                    <a:pt x="1701" y="1582"/>
                    <a:pt x="1701" y="1582"/>
                    <a:pt x="1661" y="1582"/>
                  </a:cubicBezTo>
                  <a:cubicBezTo>
                    <a:pt x="1661" y="1543"/>
                    <a:pt x="1661" y="1543"/>
                    <a:pt x="1622" y="1543"/>
                  </a:cubicBezTo>
                  <a:lnTo>
                    <a:pt x="594" y="831"/>
                  </a:lnTo>
                  <a:cubicBezTo>
                    <a:pt x="594" y="831"/>
                    <a:pt x="554" y="831"/>
                    <a:pt x="554" y="792"/>
                  </a:cubicBezTo>
                  <a:cubicBezTo>
                    <a:pt x="515" y="792"/>
                    <a:pt x="515" y="792"/>
                    <a:pt x="475" y="752"/>
                  </a:cubicBezTo>
                  <a:lnTo>
                    <a:pt x="396" y="752"/>
                  </a:lnTo>
                  <a:cubicBezTo>
                    <a:pt x="396" y="713"/>
                    <a:pt x="396" y="713"/>
                    <a:pt x="357" y="713"/>
                  </a:cubicBezTo>
                  <a:close/>
                  <a:moveTo>
                    <a:pt x="1819" y="1"/>
                  </a:moveTo>
                  <a:lnTo>
                    <a:pt x="1819" y="396"/>
                  </a:lnTo>
                  <a:lnTo>
                    <a:pt x="1" y="396"/>
                  </a:lnTo>
                  <a:lnTo>
                    <a:pt x="1" y="752"/>
                  </a:lnTo>
                  <a:lnTo>
                    <a:pt x="1819" y="2017"/>
                  </a:lnTo>
                  <a:lnTo>
                    <a:pt x="2096" y="2017"/>
                  </a:lnTo>
                  <a:lnTo>
                    <a:pt x="2096" y="713"/>
                  </a:lnTo>
                  <a:lnTo>
                    <a:pt x="2689" y="713"/>
                  </a:lnTo>
                  <a:lnTo>
                    <a:pt x="2689" y="396"/>
                  </a:lnTo>
                  <a:lnTo>
                    <a:pt x="2096" y="3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910225" y="48074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1" y="79"/>
                    <a:pt x="1582" y="119"/>
                    <a:pt x="1542" y="158"/>
                  </a:cubicBezTo>
                  <a:cubicBezTo>
                    <a:pt x="1503" y="238"/>
                    <a:pt x="1423" y="277"/>
                    <a:pt x="1423" y="356"/>
                  </a:cubicBezTo>
                  <a:cubicBezTo>
                    <a:pt x="1384" y="396"/>
                    <a:pt x="1344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44"/>
                  </a:cubicBezTo>
                  <a:cubicBezTo>
                    <a:pt x="1068" y="1424"/>
                    <a:pt x="1068" y="1503"/>
                    <a:pt x="1028" y="1582"/>
                  </a:cubicBezTo>
                  <a:cubicBezTo>
                    <a:pt x="989" y="1661"/>
                    <a:pt x="949" y="1700"/>
                    <a:pt x="910" y="1740"/>
                  </a:cubicBezTo>
                  <a:cubicBezTo>
                    <a:pt x="830" y="1779"/>
                    <a:pt x="791" y="1819"/>
                    <a:pt x="672" y="1819"/>
                  </a:cubicBezTo>
                  <a:cubicBezTo>
                    <a:pt x="633" y="1819"/>
                    <a:pt x="593" y="1779"/>
                    <a:pt x="514" y="1779"/>
                  </a:cubicBezTo>
                  <a:cubicBezTo>
                    <a:pt x="475" y="1740"/>
                    <a:pt x="435" y="1700"/>
                    <a:pt x="396" y="1661"/>
                  </a:cubicBezTo>
                  <a:cubicBezTo>
                    <a:pt x="356" y="1621"/>
                    <a:pt x="317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7" y="791"/>
                    <a:pt x="317" y="712"/>
                    <a:pt x="356" y="633"/>
                  </a:cubicBezTo>
                  <a:cubicBezTo>
                    <a:pt x="396" y="593"/>
                    <a:pt x="435" y="554"/>
                    <a:pt x="514" y="514"/>
                  </a:cubicBezTo>
                  <a:cubicBezTo>
                    <a:pt x="554" y="475"/>
                    <a:pt x="593" y="475"/>
                    <a:pt x="672" y="435"/>
                  </a:cubicBezTo>
                  <a:lnTo>
                    <a:pt x="593" y="79"/>
                  </a:lnTo>
                  <a:cubicBezTo>
                    <a:pt x="514" y="119"/>
                    <a:pt x="396" y="158"/>
                    <a:pt x="356" y="198"/>
                  </a:cubicBezTo>
                  <a:cubicBezTo>
                    <a:pt x="277" y="238"/>
                    <a:pt x="198" y="317"/>
                    <a:pt x="158" y="396"/>
                  </a:cubicBezTo>
                  <a:cubicBezTo>
                    <a:pt x="79" y="475"/>
                    <a:pt x="40" y="593"/>
                    <a:pt x="40" y="712"/>
                  </a:cubicBezTo>
                  <a:cubicBezTo>
                    <a:pt x="0" y="831"/>
                    <a:pt x="0" y="949"/>
                    <a:pt x="0" y="1147"/>
                  </a:cubicBezTo>
                  <a:cubicBezTo>
                    <a:pt x="0" y="1265"/>
                    <a:pt x="0" y="1424"/>
                    <a:pt x="40" y="1542"/>
                  </a:cubicBezTo>
                  <a:cubicBezTo>
                    <a:pt x="40" y="1661"/>
                    <a:pt x="79" y="1779"/>
                    <a:pt x="158" y="1858"/>
                  </a:cubicBezTo>
                  <a:cubicBezTo>
                    <a:pt x="198" y="1977"/>
                    <a:pt x="277" y="2017"/>
                    <a:pt x="396" y="2096"/>
                  </a:cubicBezTo>
                  <a:cubicBezTo>
                    <a:pt x="475" y="2135"/>
                    <a:pt x="593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8" y="2096"/>
                    <a:pt x="1068" y="2056"/>
                    <a:pt x="1147" y="2017"/>
                  </a:cubicBezTo>
                  <a:cubicBezTo>
                    <a:pt x="1186" y="1977"/>
                    <a:pt x="1226" y="1937"/>
                    <a:pt x="1265" y="1858"/>
                  </a:cubicBezTo>
                  <a:cubicBezTo>
                    <a:pt x="1305" y="1779"/>
                    <a:pt x="1344" y="1740"/>
                    <a:pt x="1344" y="1661"/>
                  </a:cubicBezTo>
                  <a:cubicBezTo>
                    <a:pt x="1384" y="1582"/>
                    <a:pt x="1423" y="1503"/>
                    <a:pt x="1423" y="1424"/>
                  </a:cubicBezTo>
                  <a:cubicBezTo>
                    <a:pt x="1463" y="1344"/>
                    <a:pt x="1463" y="1305"/>
                    <a:pt x="1503" y="1226"/>
                  </a:cubicBezTo>
                  <a:cubicBezTo>
                    <a:pt x="1503" y="1068"/>
                    <a:pt x="1542" y="989"/>
                    <a:pt x="1582" y="870"/>
                  </a:cubicBezTo>
                  <a:cubicBezTo>
                    <a:pt x="1582" y="751"/>
                    <a:pt x="1621" y="672"/>
                    <a:pt x="1661" y="593"/>
                  </a:cubicBezTo>
                  <a:cubicBezTo>
                    <a:pt x="1700" y="554"/>
                    <a:pt x="1740" y="475"/>
                    <a:pt x="1779" y="435"/>
                  </a:cubicBezTo>
                  <a:cubicBezTo>
                    <a:pt x="1858" y="396"/>
                    <a:pt x="1937" y="396"/>
                    <a:pt x="2016" y="396"/>
                  </a:cubicBezTo>
                  <a:cubicBezTo>
                    <a:pt x="2096" y="396"/>
                    <a:pt x="2175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33"/>
                    <a:pt x="2451" y="712"/>
                    <a:pt x="2451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79"/>
                    <a:pt x="2254" y="1819"/>
                    <a:pt x="2214" y="1858"/>
                  </a:cubicBezTo>
                  <a:cubicBezTo>
                    <a:pt x="2135" y="1898"/>
                    <a:pt x="2096" y="1898"/>
                    <a:pt x="2016" y="1937"/>
                  </a:cubicBezTo>
                  <a:lnTo>
                    <a:pt x="2096" y="2293"/>
                  </a:lnTo>
                  <a:cubicBezTo>
                    <a:pt x="2333" y="2254"/>
                    <a:pt x="2491" y="2135"/>
                    <a:pt x="2609" y="1937"/>
                  </a:cubicBezTo>
                  <a:cubicBezTo>
                    <a:pt x="2728" y="1740"/>
                    <a:pt x="2768" y="1463"/>
                    <a:pt x="2768" y="1147"/>
                  </a:cubicBezTo>
                  <a:cubicBezTo>
                    <a:pt x="2768" y="949"/>
                    <a:pt x="2768" y="791"/>
                    <a:pt x="2728" y="633"/>
                  </a:cubicBezTo>
                  <a:cubicBezTo>
                    <a:pt x="2689" y="514"/>
                    <a:pt x="2609" y="39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6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911200" y="4745200"/>
              <a:ext cx="67250" cy="55375"/>
            </a:xfrm>
            <a:custGeom>
              <a:rect b="b" l="l" r="r" t="t"/>
              <a:pathLst>
                <a:path extrusionOk="0" h="2215" w="2690">
                  <a:moveTo>
                    <a:pt x="1" y="1"/>
                  </a:moveTo>
                  <a:lnTo>
                    <a:pt x="1" y="2215"/>
                  </a:lnTo>
                  <a:lnTo>
                    <a:pt x="278" y="2215"/>
                  </a:lnTo>
                  <a:lnTo>
                    <a:pt x="278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8" y="95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186950" y="5465700"/>
              <a:ext cx="67225" cy="48450"/>
            </a:xfrm>
            <a:custGeom>
              <a:rect b="b" l="l" r="r" t="t"/>
              <a:pathLst>
                <a:path extrusionOk="0" h="1938" w="2689">
                  <a:moveTo>
                    <a:pt x="1" y="1"/>
                  </a:moveTo>
                  <a:lnTo>
                    <a:pt x="1" y="1938"/>
                  </a:lnTo>
                  <a:lnTo>
                    <a:pt x="2689" y="1938"/>
                  </a:lnTo>
                  <a:lnTo>
                    <a:pt x="2689" y="1582"/>
                  </a:lnTo>
                  <a:lnTo>
                    <a:pt x="1582" y="1582"/>
                  </a:lnTo>
                  <a:lnTo>
                    <a:pt x="1582" y="80"/>
                  </a:lnTo>
                  <a:lnTo>
                    <a:pt x="1305" y="80"/>
                  </a:lnTo>
                  <a:lnTo>
                    <a:pt x="1305" y="1582"/>
                  </a:lnTo>
                  <a:lnTo>
                    <a:pt x="277" y="1582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186950" y="5410350"/>
              <a:ext cx="67225" cy="43525"/>
            </a:xfrm>
            <a:custGeom>
              <a:rect b="b" l="l" r="r" t="t"/>
              <a:pathLst>
                <a:path extrusionOk="0" h="1741" w="2689">
                  <a:moveTo>
                    <a:pt x="2412" y="1"/>
                  </a:moveTo>
                  <a:lnTo>
                    <a:pt x="2412" y="1385"/>
                  </a:lnTo>
                  <a:lnTo>
                    <a:pt x="1" y="1385"/>
                  </a:lnTo>
                  <a:lnTo>
                    <a:pt x="1" y="1740"/>
                  </a:lnTo>
                  <a:lnTo>
                    <a:pt x="2689" y="1740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186950" y="5343150"/>
              <a:ext cx="68225" cy="56350"/>
            </a:xfrm>
            <a:custGeom>
              <a:rect b="b" l="l" r="r" t="t"/>
              <a:pathLst>
                <a:path extrusionOk="0" h="2254" w="2729">
                  <a:moveTo>
                    <a:pt x="1" y="1"/>
                  </a:moveTo>
                  <a:lnTo>
                    <a:pt x="1" y="396"/>
                  </a:lnTo>
                  <a:lnTo>
                    <a:pt x="1661" y="396"/>
                  </a:lnTo>
                  <a:cubicBezTo>
                    <a:pt x="1819" y="396"/>
                    <a:pt x="1938" y="396"/>
                    <a:pt x="2017" y="435"/>
                  </a:cubicBezTo>
                  <a:cubicBezTo>
                    <a:pt x="2136" y="475"/>
                    <a:pt x="2215" y="554"/>
                    <a:pt x="2254" y="594"/>
                  </a:cubicBezTo>
                  <a:cubicBezTo>
                    <a:pt x="2333" y="673"/>
                    <a:pt x="2373" y="752"/>
                    <a:pt x="2412" y="870"/>
                  </a:cubicBezTo>
                  <a:cubicBezTo>
                    <a:pt x="2412" y="949"/>
                    <a:pt x="2452" y="1068"/>
                    <a:pt x="2452" y="1147"/>
                  </a:cubicBezTo>
                  <a:cubicBezTo>
                    <a:pt x="2452" y="1266"/>
                    <a:pt x="2412" y="1345"/>
                    <a:pt x="2412" y="1463"/>
                  </a:cubicBezTo>
                  <a:cubicBezTo>
                    <a:pt x="2373" y="1542"/>
                    <a:pt x="2333" y="1621"/>
                    <a:pt x="2254" y="1701"/>
                  </a:cubicBezTo>
                  <a:cubicBezTo>
                    <a:pt x="2215" y="1740"/>
                    <a:pt x="2136" y="1819"/>
                    <a:pt x="2017" y="1819"/>
                  </a:cubicBezTo>
                  <a:cubicBezTo>
                    <a:pt x="1938" y="1859"/>
                    <a:pt x="1819" y="1898"/>
                    <a:pt x="1701" y="1898"/>
                  </a:cubicBezTo>
                  <a:lnTo>
                    <a:pt x="1" y="1898"/>
                  </a:lnTo>
                  <a:lnTo>
                    <a:pt x="1" y="2254"/>
                  </a:lnTo>
                  <a:lnTo>
                    <a:pt x="1701" y="2254"/>
                  </a:lnTo>
                  <a:cubicBezTo>
                    <a:pt x="1898" y="2254"/>
                    <a:pt x="2056" y="2214"/>
                    <a:pt x="2175" y="2175"/>
                  </a:cubicBezTo>
                  <a:cubicBezTo>
                    <a:pt x="2294" y="2096"/>
                    <a:pt x="2412" y="2017"/>
                    <a:pt x="2491" y="1938"/>
                  </a:cubicBezTo>
                  <a:cubicBezTo>
                    <a:pt x="2570" y="1819"/>
                    <a:pt x="2649" y="1701"/>
                    <a:pt x="2689" y="1582"/>
                  </a:cubicBezTo>
                  <a:cubicBezTo>
                    <a:pt x="2729" y="1463"/>
                    <a:pt x="2729" y="1305"/>
                    <a:pt x="2729" y="1147"/>
                  </a:cubicBezTo>
                  <a:cubicBezTo>
                    <a:pt x="2729" y="989"/>
                    <a:pt x="2729" y="831"/>
                    <a:pt x="2689" y="712"/>
                  </a:cubicBezTo>
                  <a:cubicBezTo>
                    <a:pt x="2649" y="554"/>
                    <a:pt x="2570" y="435"/>
                    <a:pt x="2491" y="356"/>
                  </a:cubicBezTo>
                  <a:cubicBezTo>
                    <a:pt x="2412" y="238"/>
                    <a:pt x="2294" y="159"/>
                    <a:pt x="2136" y="119"/>
                  </a:cubicBezTo>
                  <a:cubicBezTo>
                    <a:pt x="2017" y="40"/>
                    <a:pt x="1859" y="1"/>
                    <a:pt x="16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6185975" y="5274950"/>
              <a:ext cx="69200" cy="56375"/>
            </a:xfrm>
            <a:custGeom>
              <a:rect b="b" l="l" r="r" t="t"/>
              <a:pathLst>
                <a:path extrusionOk="0" h="2255" w="2768">
                  <a:moveTo>
                    <a:pt x="1977" y="1"/>
                  </a:moveTo>
                  <a:cubicBezTo>
                    <a:pt x="1898" y="1"/>
                    <a:pt x="1819" y="1"/>
                    <a:pt x="1740" y="40"/>
                  </a:cubicBezTo>
                  <a:cubicBezTo>
                    <a:pt x="1661" y="40"/>
                    <a:pt x="1582" y="80"/>
                    <a:pt x="1542" y="159"/>
                  </a:cubicBezTo>
                  <a:cubicBezTo>
                    <a:pt x="1502" y="198"/>
                    <a:pt x="1423" y="238"/>
                    <a:pt x="1423" y="317"/>
                  </a:cubicBezTo>
                  <a:cubicBezTo>
                    <a:pt x="1384" y="396"/>
                    <a:pt x="1344" y="436"/>
                    <a:pt x="1305" y="515"/>
                  </a:cubicBezTo>
                  <a:cubicBezTo>
                    <a:pt x="1265" y="594"/>
                    <a:pt x="1265" y="673"/>
                    <a:pt x="1226" y="752"/>
                  </a:cubicBezTo>
                  <a:cubicBezTo>
                    <a:pt x="1226" y="831"/>
                    <a:pt x="1186" y="950"/>
                    <a:pt x="1186" y="1029"/>
                  </a:cubicBezTo>
                  <a:cubicBezTo>
                    <a:pt x="1147" y="1108"/>
                    <a:pt x="1147" y="1226"/>
                    <a:pt x="1107" y="1305"/>
                  </a:cubicBezTo>
                  <a:cubicBezTo>
                    <a:pt x="1068" y="1384"/>
                    <a:pt x="1068" y="1463"/>
                    <a:pt x="1028" y="1543"/>
                  </a:cubicBezTo>
                  <a:cubicBezTo>
                    <a:pt x="989" y="1622"/>
                    <a:pt x="949" y="1661"/>
                    <a:pt x="909" y="1701"/>
                  </a:cubicBezTo>
                  <a:cubicBezTo>
                    <a:pt x="830" y="1740"/>
                    <a:pt x="791" y="1780"/>
                    <a:pt x="672" y="1780"/>
                  </a:cubicBezTo>
                  <a:cubicBezTo>
                    <a:pt x="633" y="1780"/>
                    <a:pt x="593" y="1780"/>
                    <a:pt x="514" y="1740"/>
                  </a:cubicBezTo>
                  <a:cubicBezTo>
                    <a:pt x="475" y="1701"/>
                    <a:pt x="435" y="1661"/>
                    <a:pt x="395" y="1622"/>
                  </a:cubicBezTo>
                  <a:cubicBezTo>
                    <a:pt x="356" y="1582"/>
                    <a:pt x="316" y="1503"/>
                    <a:pt x="277" y="1424"/>
                  </a:cubicBezTo>
                  <a:cubicBezTo>
                    <a:pt x="277" y="1345"/>
                    <a:pt x="277" y="1226"/>
                    <a:pt x="277" y="1108"/>
                  </a:cubicBezTo>
                  <a:cubicBezTo>
                    <a:pt x="277" y="989"/>
                    <a:pt x="277" y="910"/>
                    <a:pt x="277" y="831"/>
                  </a:cubicBezTo>
                  <a:cubicBezTo>
                    <a:pt x="316" y="752"/>
                    <a:pt x="316" y="673"/>
                    <a:pt x="356" y="633"/>
                  </a:cubicBezTo>
                  <a:cubicBezTo>
                    <a:pt x="395" y="554"/>
                    <a:pt x="435" y="515"/>
                    <a:pt x="514" y="475"/>
                  </a:cubicBezTo>
                  <a:cubicBezTo>
                    <a:pt x="554" y="436"/>
                    <a:pt x="593" y="436"/>
                    <a:pt x="672" y="396"/>
                  </a:cubicBezTo>
                  <a:lnTo>
                    <a:pt x="593" y="40"/>
                  </a:lnTo>
                  <a:cubicBezTo>
                    <a:pt x="514" y="80"/>
                    <a:pt x="395" y="119"/>
                    <a:pt x="356" y="159"/>
                  </a:cubicBezTo>
                  <a:cubicBezTo>
                    <a:pt x="277" y="198"/>
                    <a:pt x="198" y="277"/>
                    <a:pt x="158" y="357"/>
                  </a:cubicBezTo>
                  <a:cubicBezTo>
                    <a:pt x="79" y="436"/>
                    <a:pt x="40" y="554"/>
                    <a:pt x="40" y="673"/>
                  </a:cubicBezTo>
                  <a:cubicBezTo>
                    <a:pt x="0" y="791"/>
                    <a:pt x="0" y="950"/>
                    <a:pt x="0" y="1108"/>
                  </a:cubicBezTo>
                  <a:cubicBezTo>
                    <a:pt x="0" y="1226"/>
                    <a:pt x="0" y="1384"/>
                    <a:pt x="40" y="1503"/>
                  </a:cubicBezTo>
                  <a:cubicBezTo>
                    <a:pt x="40" y="1622"/>
                    <a:pt x="79" y="1740"/>
                    <a:pt x="158" y="1819"/>
                  </a:cubicBezTo>
                  <a:cubicBezTo>
                    <a:pt x="198" y="1938"/>
                    <a:pt x="277" y="2017"/>
                    <a:pt x="395" y="2057"/>
                  </a:cubicBezTo>
                  <a:cubicBezTo>
                    <a:pt x="475" y="2096"/>
                    <a:pt x="593" y="2136"/>
                    <a:pt x="712" y="2136"/>
                  </a:cubicBezTo>
                  <a:cubicBezTo>
                    <a:pt x="791" y="2136"/>
                    <a:pt x="870" y="2136"/>
                    <a:pt x="949" y="2096"/>
                  </a:cubicBezTo>
                  <a:cubicBezTo>
                    <a:pt x="1028" y="2057"/>
                    <a:pt x="1068" y="2017"/>
                    <a:pt x="1147" y="1977"/>
                  </a:cubicBezTo>
                  <a:cubicBezTo>
                    <a:pt x="1186" y="1938"/>
                    <a:pt x="1226" y="1898"/>
                    <a:pt x="1265" y="1819"/>
                  </a:cubicBezTo>
                  <a:cubicBezTo>
                    <a:pt x="1305" y="1780"/>
                    <a:pt x="1344" y="1701"/>
                    <a:pt x="1344" y="1622"/>
                  </a:cubicBezTo>
                  <a:cubicBezTo>
                    <a:pt x="1384" y="1543"/>
                    <a:pt x="1423" y="1503"/>
                    <a:pt x="1423" y="1424"/>
                  </a:cubicBezTo>
                  <a:cubicBezTo>
                    <a:pt x="1463" y="1345"/>
                    <a:pt x="1463" y="1266"/>
                    <a:pt x="1502" y="1187"/>
                  </a:cubicBezTo>
                  <a:cubicBezTo>
                    <a:pt x="1502" y="1068"/>
                    <a:pt x="1542" y="950"/>
                    <a:pt x="1582" y="831"/>
                  </a:cubicBezTo>
                  <a:cubicBezTo>
                    <a:pt x="1582" y="752"/>
                    <a:pt x="1621" y="633"/>
                    <a:pt x="1661" y="594"/>
                  </a:cubicBezTo>
                  <a:cubicBezTo>
                    <a:pt x="1700" y="515"/>
                    <a:pt x="1740" y="436"/>
                    <a:pt x="1779" y="396"/>
                  </a:cubicBezTo>
                  <a:cubicBezTo>
                    <a:pt x="1858" y="357"/>
                    <a:pt x="1937" y="357"/>
                    <a:pt x="2016" y="357"/>
                  </a:cubicBezTo>
                  <a:cubicBezTo>
                    <a:pt x="2095" y="357"/>
                    <a:pt x="2175" y="357"/>
                    <a:pt x="2214" y="396"/>
                  </a:cubicBezTo>
                  <a:cubicBezTo>
                    <a:pt x="2293" y="436"/>
                    <a:pt x="2333" y="475"/>
                    <a:pt x="2372" y="554"/>
                  </a:cubicBezTo>
                  <a:cubicBezTo>
                    <a:pt x="2412" y="633"/>
                    <a:pt x="2451" y="712"/>
                    <a:pt x="2451" y="791"/>
                  </a:cubicBezTo>
                  <a:cubicBezTo>
                    <a:pt x="2491" y="870"/>
                    <a:pt x="2491" y="989"/>
                    <a:pt x="2491" y="1108"/>
                  </a:cubicBezTo>
                  <a:cubicBezTo>
                    <a:pt x="2491" y="1226"/>
                    <a:pt x="2491" y="1345"/>
                    <a:pt x="2451" y="1424"/>
                  </a:cubicBezTo>
                  <a:cubicBezTo>
                    <a:pt x="2451" y="1543"/>
                    <a:pt x="2412" y="1622"/>
                    <a:pt x="2372" y="1661"/>
                  </a:cubicBezTo>
                  <a:cubicBezTo>
                    <a:pt x="2333" y="1740"/>
                    <a:pt x="2254" y="1780"/>
                    <a:pt x="2214" y="1819"/>
                  </a:cubicBezTo>
                  <a:cubicBezTo>
                    <a:pt x="2135" y="1859"/>
                    <a:pt x="2095" y="1898"/>
                    <a:pt x="2016" y="1898"/>
                  </a:cubicBezTo>
                  <a:lnTo>
                    <a:pt x="2095" y="2254"/>
                  </a:lnTo>
                  <a:cubicBezTo>
                    <a:pt x="2333" y="2215"/>
                    <a:pt x="2491" y="2096"/>
                    <a:pt x="2609" y="1898"/>
                  </a:cubicBezTo>
                  <a:cubicBezTo>
                    <a:pt x="2728" y="1701"/>
                    <a:pt x="2768" y="1463"/>
                    <a:pt x="2768" y="1108"/>
                  </a:cubicBezTo>
                  <a:cubicBezTo>
                    <a:pt x="2768" y="910"/>
                    <a:pt x="2768" y="752"/>
                    <a:pt x="2728" y="594"/>
                  </a:cubicBezTo>
                  <a:cubicBezTo>
                    <a:pt x="2688" y="475"/>
                    <a:pt x="2609" y="357"/>
                    <a:pt x="2570" y="238"/>
                  </a:cubicBezTo>
                  <a:cubicBezTo>
                    <a:pt x="2491" y="159"/>
                    <a:pt x="2412" y="80"/>
                    <a:pt x="2293" y="40"/>
                  </a:cubicBezTo>
                  <a:cubicBezTo>
                    <a:pt x="2214" y="1"/>
                    <a:pt x="2095" y="1"/>
                    <a:pt x="197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6186950" y="520675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357"/>
                  </a:lnTo>
                  <a:lnTo>
                    <a:pt x="1147" y="357"/>
                  </a:lnTo>
                  <a:lnTo>
                    <a:pt x="1147" y="1819"/>
                  </a:lnTo>
                  <a:lnTo>
                    <a:pt x="1" y="1819"/>
                  </a:lnTo>
                  <a:lnTo>
                    <a:pt x="1" y="2215"/>
                  </a:lnTo>
                  <a:lnTo>
                    <a:pt x="2689" y="2215"/>
                  </a:lnTo>
                  <a:lnTo>
                    <a:pt x="2689" y="1819"/>
                  </a:lnTo>
                  <a:lnTo>
                    <a:pt x="1424" y="1819"/>
                  </a:lnTo>
                  <a:lnTo>
                    <a:pt x="1424" y="357"/>
                  </a:lnTo>
                  <a:lnTo>
                    <a:pt x="2689" y="35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6186950" y="5180075"/>
              <a:ext cx="67225" cy="9900"/>
            </a:xfrm>
            <a:custGeom>
              <a:rect b="b" l="l" r="r" t="t"/>
              <a:pathLst>
                <a:path extrusionOk="0" h="396" w="2689">
                  <a:moveTo>
                    <a:pt x="1" y="1"/>
                  </a:moveTo>
                  <a:lnTo>
                    <a:pt x="1" y="396"/>
                  </a:lnTo>
                  <a:lnTo>
                    <a:pt x="2689" y="396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6186950" y="5107925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317"/>
                  </a:lnTo>
                  <a:lnTo>
                    <a:pt x="2333" y="317"/>
                  </a:lnTo>
                  <a:lnTo>
                    <a:pt x="1" y="1780"/>
                  </a:lnTo>
                  <a:lnTo>
                    <a:pt x="1" y="2214"/>
                  </a:lnTo>
                  <a:lnTo>
                    <a:pt x="2689" y="2214"/>
                  </a:lnTo>
                  <a:lnTo>
                    <a:pt x="2689" y="1859"/>
                  </a:lnTo>
                  <a:lnTo>
                    <a:pt x="910" y="1859"/>
                  </a:lnTo>
                  <a:cubicBezTo>
                    <a:pt x="870" y="1859"/>
                    <a:pt x="791" y="1859"/>
                    <a:pt x="752" y="1898"/>
                  </a:cubicBezTo>
                  <a:lnTo>
                    <a:pt x="396" y="1898"/>
                  </a:lnTo>
                  <a:lnTo>
                    <a:pt x="2689" y="435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85975" y="5029850"/>
              <a:ext cx="69200" cy="65250"/>
            </a:xfrm>
            <a:custGeom>
              <a:rect b="b" l="l" r="r" t="t"/>
              <a:pathLst>
                <a:path extrusionOk="0" h="2610" w="2768">
                  <a:moveTo>
                    <a:pt x="1384" y="0"/>
                  </a:moveTo>
                  <a:lnTo>
                    <a:pt x="1384" y="1186"/>
                  </a:lnTo>
                  <a:lnTo>
                    <a:pt x="1700" y="1186"/>
                  </a:lnTo>
                  <a:lnTo>
                    <a:pt x="1700" y="356"/>
                  </a:lnTo>
                  <a:lnTo>
                    <a:pt x="2175" y="356"/>
                  </a:lnTo>
                  <a:cubicBezTo>
                    <a:pt x="2214" y="396"/>
                    <a:pt x="2254" y="435"/>
                    <a:pt x="2293" y="514"/>
                  </a:cubicBezTo>
                  <a:cubicBezTo>
                    <a:pt x="2333" y="554"/>
                    <a:pt x="2372" y="633"/>
                    <a:pt x="2372" y="672"/>
                  </a:cubicBezTo>
                  <a:cubicBezTo>
                    <a:pt x="2412" y="752"/>
                    <a:pt x="2451" y="831"/>
                    <a:pt x="2451" y="949"/>
                  </a:cubicBezTo>
                  <a:cubicBezTo>
                    <a:pt x="2491" y="1028"/>
                    <a:pt x="2491" y="1107"/>
                    <a:pt x="2491" y="1226"/>
                  </a:cubicBezTo>
                  <a:cubicBezTo>
                    <a:pt x="2491" y="1384"/>
                    <a:pt x="2451" y="1542"/>
                    <a:pt x="2412" y="1661"/>
                  </a:cubicBezTo>
                  <a:cubicBezTo>
                    <a:pt x="2333" y="1779"/>
                    <a:pt x="2254" y="1898"/>
                    <a:pt x="2175" y="1977"/>
                  </a:cubicBezTo>
                  <a:cubicBezTo>
                    <a:pt x="2056" y="2056"/>
                    <a:pt x="1937" y="2135"/>
                    <a:pt x="1819" y="2175"/>
                  </a:cubicBezTo>
                  <a:cubicBezTo>
                    <a:pt x="1700" y="2214"/>
                    <a:pt x="1542" y="2214"/>
                    <a:pt x="1384" y="2214"/>
                  </a:cubicBezTo>
                  <a:cubicBezTo>
                    <a:pt x="1226" y="2214"/>
                    <a:pt x="1068" y="2214"/>
                    <a:pt x="909" y="2175"/>
                  </a:cubicBezTo>
                  <a:cubicBezTo>
                    <a:pt x="791" y="2135"/>
                    <a:pt x="672" y="2056"/>
                    <a:pt x="593" y="1977"/>
                  </a:cubicBezTo>
                  <a:cubicBezTo>
                    <a:pt x="475" y="1898"/>
                    <a:pt x="395" y="1819"/>
                    <a:pt x="356" y="1700"/>
                  </a:cubicBezTo>
                  <a:cubicBezTo>
                    <a:pt x="316" y="1582"/>
                    <a:pt x="277" y="1424"/>
                    <a:pt x="277" y="1265"/>
                  </a:cubicBezTo>
                  <a:cubicBezTo>
                    <a:pt x="277" y="1147"/>
                    <a:pt x="277" y="1028"/>
                    <a:pt x="316" y="949"/>
                  </a:cubicBezTo>
                  <a:cubicBezTo>
                    <a:pt x="356" y="870"/>
                    <a:pt x="356" y="791"/>
                    <a:pt x="395" y="712"/>
                  </a:cubicBezTo>
                  <a:cubicBezTo>
                    <a:pt x="435" y="672"/>
                    <a:pt x="475" y="593"/>
                    <a:pt x="554" y="554"/>
                  </a:cubicBezTo>
                  <a:cubicBezTo>
                    <a:pt x="593" y="514"/>
                    <a:pt x="672" y="475"/>
                    <a:pt x="712" y="435"/>
                  </a:cubicBezTo>
                  <a:lnTo>
                    <a:pt x="633" y="79"/>
                  </a:lnTo>
                  <a:cubicBezTo>
                    <a:pt x="514" y="119"/>
                    <a:pt x="435" y="159"/>
                    <a:pt x="356" y="238"/>
                  </a:cubicBezTo>
                  <a:cubicBezTo>
                    <a:pt x="277" y="317"/>
                    <a:pt x="198" y="396"/>
                    <a:pt x="158" y="475"/>
                  </a:cubicBezTo>
                  <a:cubicBezTo>
                    <a:pt x="79" y="554"/>
                    <a:pt x="40" y="672"/>
                    <a:pt x="40" y="791"/>
                  </a:cubicBezTo>
                  <a:cubicBezTo>
                    <a:pt x="0" y="949"/>
                    <a:pt x="0" y="1068"/>
                    <a:pt x="0" y="1226"/>
                  </a:cubicBezTo>
                  <a:cubicBezTo>
                    <a:pt x="0" y="1463"/>
                    <a:pt x="0" y="1661"/>
                    <a:pt x="79" y="1819"/>
                  </a:cubicBezTo>
                  <a:cubicBezTo>
                    <a:pt x="158" y="2017"/>
                    <a:pt x="237" y="2135"/>
                    <a:pt x="356" y="2254"/>
                  </a:cubicBezTo>
                  <a:cubicBezTo>
                    <a:pt x="475" y="2372"/>
                    <a:pt x="633" y="2451"/>
                    <a:pt x="791" y="2531"/>
                  </a:cubicBezTo>
                  <a:cubicBezTo>
                    <a:pt x="949" y="2570"/>
                    <a:pt x="1147" y="2610"/>
                    <a:pt x="1384" y="2610"/>
                  </a:cubicBezTo>
                  <a:cubicBezTo>
                    <a:pt x="1582" y="2610"/>
                    <a:pt x="1779" y="2570"/>
                    <a:pt x="1937" y="2531"/>
                  </a:cubicBezTo>
                  <a:cubicBezTo>
                    <a:pt x="2095" y="2451"/>
                    <a:pt x="2254" y="2372"/>
                    <a:pt x="2372" y="2254"/>
                  </a:cubicBezTo>
                  <a:cubicBezTo>
                    <a:pt x="2491" y="2135"/>
                    <a:pt x="2609" y="2017"/>
                    <a:pt x="2688" y="1819"/>
                  </a:cubicBezTo>
                  <a:cubicBezTo>
                    <a:pt x="2728" y="1661"/>
                    <a:pt x="2768" y="1463"/>
                    <a:pt x="2768" y="1226"/>
                  </a:cubicBezTo>
                  <a:cubicBezTo>
                    <a:pt x="2768" y="1107"/>
                    <a:pt x="2768" y="949"/>
                    <a:pt x="2728" y="831"/>
                  </a:cubicBezTo>
                  <a:cubicBezTo>
                    <a:pt x="2728" y="712"/>
                    <a:pt x="2688" y="593"/>
                    <a:pt x="2649" y="514"/>
                  </a:cubicBezTo>
                  <a:cubicBezTo>
                    <a:pt x="2609" y="396"/>
                    <a:pt x="2570" y="317"/>
                    <a:pt x="2491" y="238"/>
                  </a:cubicBezTo>
                  <a:cubicBezTo>
                    <a:pt x="2451" y="159"/>
                    <a:pt x="2372" y="79"/>
                    <a:pt x="233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6224500" y="4994275"/>
              <a:ext cx="7950" cy="24725"/>
            </a:xfrm>
            <a:custGeom>
              <a:rect b="b" l="l" r="r" t="t"/>
              <a:pathLst>
                <a:path extrusionOk="0" h="989" w="318">
                  <a:moveTo>
                    <a:pt x="1" y="0"/>
                  </a:moveTo>
                  <a:lnTo>
                    <a:pt x="1" y="989"/>
                  </a:lnTo>
                  <a:lnTo>
                    <a:pt x="317" y="98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186950" y="4916200"/>
              <a:ext cx="67225" cy="65250"/>
            </a:xfrm>
            <a:custGeom>
              <a:rect b="b" l="l" r="r" t="t"/>
              <a:pathLst>
                <a:path extrusionOk="0" h="2610" w="2689">
                  <a:moveTo>
                    <a:pt x="1" y="0"/>
                  </a:moveTo>
                  <a:lnTo>
                    <a:pt x="1" y="474"/>
                  </a:lnTo>
                  <a:lnTo>
                    <a:pt x="1859" y="1147"/>
                  </a:lnTo>
                  <a:cubicBezTo>
                    <a:pt x="1898" y="1186"/>
                    <a:pt x="1938" y="1186"/>
                    <a:pt x="1977" y="1186"/>
                  </a:cubicBezTo>
                  <a:cubicBezTo>
                    <a:pt x="2017" y="1226"/>
                    <a:pt x="2056" y="1226"/>
                    <a:pt x="2096" y="1226"/>
                  </a:cubicBezTo>
                  <a:cubicBezTo>
                    <a:pt x="2136" y="1265"/>
                    <a:pt x="2175" y="1265"/>
                    <a:pt x="2215" y="1265"/>
                  </a:cubicBezTo>
                  <a:cubicBezTo>
                    <a:pt x="2254" y="1305"/>
                    <a:pt x="2294" y="1305"/>
                    <a:pt x="2294" y="1305"/>
                  </a:cubicBezTo>
                  <a:lnTo>
                    <a:pt x="2215" y="1305"/>
                  </a:lnTo>
                  <a:cubicBezTo>
                    <a:pt x="2175" y="1344"/>
                    <a:pt x="2136" y="1344"/>
                    <a:pt x="2096" y="1344"/>
                  </a:cubicBezTo>
                  <a:cubicBezTo>
                    <a:pt x="2056" y="1344"/>
                    <a:pt x="2017" y="1384"/>
                    <a:pt x="1977" y="1384"/>
                  </a:cubicBezTo>
                  <a:cubicBezTo>
                    <a:pt x="1938" y="1384"/>
                    <a:pt x="1898" y="1423"/>
                    <a:pt x="1859" y="1423"/>
                  </a:cubicBezTo>
                  <a:lnTo>
                    <a:pt x="1" y="2135"/>
                  </a:lnTo>
                  <a:lnTo>
                    <a:pt x="1" y="2609"/>
                  </a:lnTo>
                  <a:lnTo>
                    <a:pt x="2689" y="2609"/>
                  </a:lnTo>
                  <a:lnTo>
                    <a:pt x="2689" y="2293"/>
                  </a:lnTo>
                  <a:lnTo>
                    <a:pt x="515" y="2293"/>
                  </a:lnTo>
                  <a:cubicBezTo>
                    <a:pt x="436" y="2293"/>
                    <a:pt x="396" y="2293"/>
                    <a:pt x="317" y="2333"/>
                  </a:cubicBezTo>
                  <a:cubicBezTo>
                    <a:pt x="396" y="2293"/>
                    <a:pt x="436" y="2253"/>
                    <a:pt x="515" y="2253"/>
                  </a:cubicBezTo>
                  <a:cubicBezTo>
                    <a:pt x="554" y="2253"/>
                    <a:pt x="594" y="2214"/>
                    <a:pt x="594" y="2214"/>
                  </a:cubicBezTo>
                  <a:cubicBezTo>
                    <a:pt x="633" y="2214"/>
                    <a:pt x="673" y="2214"/>
                    <a:pt x="712" y="2174"/>
                  </a:cubicBezTo>
                  <a:lnTo>
                    <a:pt x="791" y="2174"/>
                  </a:lnTo>
                  <a:cubicBezTo>
                    <a:pt x="791" y="2174"/>
                    <a:pt x="831" y="2135"/>
                    <a:pt x="831" y="2135"/>
                  </a:cubicBezTo>
                  <a:lnTo>
                    <a:pt x="2689" y="1423"/>
                  </a:lnTo>
                  <a:lnTo>
                    <a:pt x="2689" y="1186"/>
                  </a:lnTo>
                  <a:lnTo>
                    <a:pt x="831" y="474"/>
                  </a:lnTo>
                  <a:cubicBezTo>
                    <a:pt x="791" y="435"/>
                    <a:pt x="752" y="435"/>
                    <a:pt x="673" y="395"/>
                  </a:cubicBezTo>
                  <a:cubicBezTo>
                    <a:pt x="633" y="395"/>
                    <a:pt x="554" y="356"/>
                    <a:pt x="515" y="356"/>
                  </a:cubicBezTo>
                  <a:cubicBezTo>
                    <a:pt x="436" y="316"/>
                    <a:pt x="356" y="316"/>
                    <a:pt x="317" y="316"/>
                  </a:cubicBezTo>
                  <a:lnTo>
                    <a:pt x="2689" y="31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186950" y="4842075"/>
              <a:ext cx="67225" cy="65250"/>
            </a:xfrm>
            <a:custGeom>
              <a:rect b="b" l="l" r="r" t="t"/>
              <a:pathLst>
                <a:path extrusionOk="0" h="2610" w="2689">
                  <a:moveTo>
                    <a:pt x="1622" y="791"/>
                  </a:moveTo>
                  <a:lnTo>
                    <a:pt x="1622" y="1819"/>
                  </a:lnTo>
                  <a:lnTo>
                    <a:pt x="712" y="1463"/>
                  </a:lnTo>
                  <a:cubicBezTo>
                    <a:pt x="673" y="1423"/>
                    <a:pt x="633" y="1423"/>
                    <a:pt x="554" y="1423"/>
                  </a:cubicBezTo>
                  <a:cubicBezTo>
                    <a:pt x="515" y="1384"/>
                    <a:pt x="475" y="1384"/>
                    <a:pt x="436" y="1344"/>
                  </a:cubicBezTo>
                  <a:cubicBezTo>
                    <a:pt x="396" y="1344"/>
                    <a:pt x="356" y="1344"/>
                    <a:pt x="317" y="1305"/>
                  </a:cubicBezTo>
                  <a:lnTo>
                    <a:pt x="277" y="1305"/>
                  </a:lnTo>
                  <a:cubicBezTo>
                    <a:pt x="277" y="1305"/>
                    <a:pt x="277" y="1305"/>
                    <a:pt x="317" y="1265"/>
                  </a:cubicBezTo>
                  <a:lnTo>
                    <a:pt x="436" y="1265"/>
                  </a:lnTo>
                  <a:cubicBezTo>
                    <a:pt x="475" y="1226"/>
                    <a:pt x="515" y="1226"/>
                    <a:pt x="554" y="1186"/>
                  </a:cubicBezTo>
                  <a:cubicBezTo>
                    <a:pt x="633" y="1186"/>
                    <a:pt x="673" y="1146"/>
                    <a:pt x="712" y="1146"/>
                  </a:cubicBezTo>
                  <a:lnTo>
                    <a:pt x="1622" y="791"/>
                  </a:lnTo>
                  <a:close/>
                  <a:moveTo>
                    <a:pt x="2689" y="0"/>
                  </a:moveTo>
                  <a:lnTo>
                    <a:pt x="1" y="1067"/>
                  </a:lnTo>
                  <a:lnTo>
                    <a:pt x="1" y="1502"/>
                  </a:lnTo>
                  <a:lnTo>
                    <a:pt x="2689" y="2609"/>
                  </a:lnTo>
                  <a:lnTo>
                    <a:pt x="2689" y="2214"/>
                  </a:lnTo>
                  <a:lnTo>
                    <a:pt x="1898" y="1937"/>
                  </a:lnTo>
                  <a:lnTo>
                    <a:pt x="1898" y="672"/>
                  </a:lnTo>
                  <a:lnTo>
                    <a:pt x="2689" y="356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186950" y="4823275"/>
              <a:ext cx="67225" cy="8925"/>
            </a:xfrm>
            <a:custGeom>
              <a:rect b="b" l="l" r="r" t="t"/>
              <a:pathLst>
                <a:path extrusionOk="0" h="357" w="2689">
                  <a:moveTo>
                    <a:pt x="1" y="1"/>
                  </a:moveTo>
                  <a:lnTo>
                    <a:pt x="1" y="357"/>
                  </a:lnTo>
                  <a:lnTo>
                    <a:pt x="2689" y="35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6186950" y="4751125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317"/>
                  </a:lnTo>
                  <a:lnTo>
                    <a:pt x="2333" y="317"/>
                  </a:lnTo>
                  <a:lnTo>
                    <a:pt x="1" y="1780"/>
                  </a:lnTo>
                  <a:lnTo>
                    <a:pt x="1" y="2215"/>
                  </a:lnTo>
                  <a:lnTo>
                    <a:pt x="2689" y="2215"/>
                  </a:lnTo>
                  <a:lnTo>
                    <a:pt x="2689" y="1859"/>
                  </a:lnTo>
                  <a:lnTo>
                    <a:pt x="752" y="1859"/>
                  </a:lnTo>
                  <a:cubicBezTo>
                    <a:pt x="673" y="1859"/>
                    <a:pt x="633" y="1899"/>
                    <a:pt x="594" y="1899"/>
                  </a:cubicBezTo>
                  <a:lnTo>
                    <a:pt x="396" y="1899"/>
                  </a:lnTo>
                  <a:lnTo>
                    <a:pt x="2689" y="436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6461725" y="4956700"/>
              <a:ext cx="68200" cy="44500"/>
            </a:xfrm>
            <a:custGeom>
              <a:rect b="b" l="l" r="r" t="t"/>
              <a:pathLst>
                <a:path extrusionOk="0" h="1780" w="2728">
                  <a:moveTo>
                    <a:pt x="2451" y="1"/>
                  </a:moveTo>
                  <a:lnTo>
                    <a:pt x="2451" y="1424"/>
                  </a:lnTo>
                  <a:cubicBezTo>
                    <a:pt x="2372" y="1385"/>
                    <a:pt x="2293" y="1345"/>
                    <a:pt x="2254" y="1266"/>
                  </a:cubicBezTo>
                  <a:cubicBezTo>
                    <a:pt x="2174" y="1226"/>
                    <a:pt x="2095" y="1187"/>
                    <a:pt x="2056" y="1108"/>
                  </a:cubicBezTo>
                  <a:cubicBezTo>
                    <a:pt x="1977" y="1029"/>
                    <a:pt x="1898" y="950"/>
                    <a:pt x="1858" y="871"/>
                  </a:cubicBezTo>
                  <a:cubicBezTo>
                    <a:pt x="1779" y="792"/>
                    <a:pt x="1700" y="713"/>
                    <a:pt x="1660" y="633"/>
                  </a:cubicBezTo>
                  <a:cubicBezTo>
                    <a:pt x="1581" y="554"/>
                    <a:pt x="1502" y="475"/>
                    <a:pt x="1423" y="396"/>
                  </a:cubicBezTo>
                  <a:cubicBezTo>
                    <a:pt x="1384" y="317"/>
                    <a:pt x="1305" y="278"/>
                    <a:pt x="1226" y="238"/>
                  </a:cubicBezTo>
                  <a:cubicBezTo>
                    <a:pt x="1147" y="159"/>
                    <a:pt x="1067" y="120"/>
                    <a:pt x="988" y="80"/>
                  </a:cubicBezTo>
                  <a:cubicBezTo>
                    <a:pt x="909" y="40"/>
                    <a:pt x="830" y="40"/>
                    <a:pt x="712" y="40"/>
                  </a:cubicBezTo>
                  <a:cubicBezTo>
                    <a:pt x="593" y="40"/>
                    <a:pt x="514" y="40"/>
                    <a:pt x="395" y="80"/>
                  </a:cubicBezTo>
                  <a:cubicBezTo>
                    <a:pt x="316" y="120"/>
                    <a:pt x="237" y="199"/>
                    <a:pt x="158" y="278"/>
                  </a:cubicBezTo>
                  <a:cubicBezTo>
                    <a:pt x="119" y="317"/>
                    <a:pt x="79" y="436"/>
                    <a:pt x="40" y="515"/>
                  </a:cubicBezTo>
                  <a:cubicBezTo>
                    <a:pt x="0" y="633"/>
                    <a:pt x="0" y="752"/>
                    <a:pt x="0" y="910"/>
                  </a:cubicBezTo>
                  <a:cubicBezTo>
                    <a:pt x="0" y="1029"/>
                    <a:pt x="0" y="1147"/>
                    <a:pt x="40" y="1266"/>
                  </a:cubicBezTo>
                  <a:cubicBezTo>
                    <a:pt x="79" y="1345"/>
                    <a:pt x="119" y="1464"/>
                    <a:pt x="198" y="1543"/>
                  </a:cubicBezTo>
                  <a:cubicBezTo>
                    <a:pt x="237" y="1582"/>
                    <a:pt x="316" y="1661"/>
                    <a:pt x="435" y="1701"/>
                  </a:cubicBezTo>
                  <a:cubicBezTo>
                    <a:pt x="514" y="1740"/>
                    <a:pt x="593" y="1780"/>
                    <a:pt x="712" y="1780"/>
                  </a:cubicBezTo>
                  <a:lnTo>
                    <a:pt x="712" y="1424"/>
                  </a:lnTo>
                  <a:cubicBezTo>
                    <a:pt x="633" y="1424"/>
                    <a:pt x="593" y="1385"/>
                    <a:pt x="514" y="1385"/>
                  </a:cubicBezTo>
                  <a:cubicBezTo>
                    <a:pt x="474" y="1345"/>
                    <a:pt x="435" y="1306"/>
                    <a:pt x="395" y="1266"/>
                  </a:cubicBezTo>
                  <a:cubicBezTo>
                    <a:pt x="356" y="1187"/>
                    <a:pt x="316" y="1147"/>
                    <a:pt x="316" y="1068"/>
                  </a:cubicBezTo>
                  <a:cubicBezTo>
                    <a:pt x="277" y="1029"/>
                    <a:pt x="277" y="950"/>
                    <a:pt x="277" y="910"/>
                  </a:cubicBezTo>
                  <a:cubicBezTo>
                    <a:pt x="277" y="831"/>
                    <a:pt x="277" y="752"/>
                    <a:pt x="316" y="673"/>
                  </a:cubicBezTo>
                  <a:cubicBezTo>
                    <a:pt x="316" y="633"/>
                    <a:pt x="356" y="554"/>
                    <a:pt x="395" y="515"/>
                  </a:cubicBezTo>
                  <a:cubicBezTo>
                    <a:pt x="435" y="475"/>
                    <a:pt x="474" y="436"/>
                    <a:pt x="554" y="436"/>
                  </a:cubicBezTo>
                  <a:cubicBezTo>
                    <a:pt x="593" y="396"/>
                    <a:pt x="672" y="396"/>
                    <a:pt x="751" y="396"/>
                  </a:cubicBezTo>
                  <a:cubicBezTo>
                    <a:pt x="830" y="396"/>
                    <a:pt x="949" y="436"/>
                    <a:pt x="1028" y="475"/>
                  </a:cubicBezTo>
                  <a:cubicBezTo>
                    <a:pt x="1107" y="515"/>
                    <a:pt x="1226" y="594"/>
                    <a:pt x="1305" y="673"/>
                  </a:cubicBezTo>
                  <a:cubicBezTo>
                    <a:pt x="1384" y="752"/>
                    <a:pt x="1463" y="831"/>
                    <a:pt x="1542" y="950"/>
                  </a:cubicBezTo>
                  <a:cubicBezTo>
                    <a:pt x="1621" y="1068"/>
                    <a:pt x="1700" y="1147"/>
                    <a:pt x="1779" y="1266"/>
                  </a:cubicBezTo>
                  <a:cubicBezTo>
                    <a:pt x="1898" y="1345"/>
                    <a:pt x="1977" y="1464"/>
                    <a:pt x="2095" y="1543"/>
                  </a:cubicBezTo>
                  <a:cubicBezTo>
                    <a:pt x="2214" y="1661"/>
                    <a:pt x="2333" y="1740"/>
                    <a:pt x="2491" y="1780"/>
                  </a:cubicBezTo>
                  <a:lnTo>
                    <a:pt x="2728" y="1780"/>
                  </a:lnTo>
                  <a:lnTo>
                    <a:pt x="272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6461725" y="4901375"/>
              <a:ext cx="69200" cy="45475"/>
            </a:xfrm>
            <a:custGeom>
              <a:rect b="b" l="l" r="r" t="t"/>
              <a:pathLst>
                <a:path extrusionOk="0" h="1819" w="2768">
                  <a:moveTo>
                    <a:pt x="712" y="395"/>
                  </a:moveTo>
                  <a:cubicBezTo>
                    <a:pt x="751" y="395"/>
                    <a:pt x="830" y="435"/>
                    <a:pt x="870" y="435"/>
                  </a:cubicBezTo>
                  <a:cubicBezTo>
                    <a:pt x="909" y="435"/>
                    <a:pt x="988" y="474"/>
                    <a:pt x="1028" y="514"/>
                  </a:cubicBezTo>
                  <a:cubicBezTo>
                    <a:pt x="1067" y="514"/>
                    <a:pt x="1107" y="593"/>
                    <a:pt x="1147" y="633"/>
                  </a:cubicBezTo>
                  <a:cubicBezTo>
                    <a:pt x="1147" y="712"/>
                    <a:pt x="1186" y="791"/>
                    <a:pt x="1186" y="909"/>
                  </a:cubicBezTo>
                  <a:cubicBezTo>
                    <a:pt x="1186" y="1028"/>
                    <a:pt x="1147" y="1107"/>
                    <a:pt x="1147" y="1186"/>
                  </a:cubicBezTo>
                  <a:cubicBezTo>
                    <a:pt x="1107" y="1226"/>
                    <a:pt x="1067" y="1265"/>
                    <a:pt x="1028" y="1305"/>
                  </a:cubicBezTo>
                  <a:cubicBezTo>
                    <a:pt x="988" y="1344"/>
                    <a:pt x="909" y="1384"/>
                    <a:pt x="870" y="1384"/>
                  </a:cubicBezTo>
                  <a:cubicBezTo>
                    <a:pt x="830" y="1423"/>
                    <a:pt x="751" y="1423"/>
                    <a:pt x="712" y="1423"/>
                  </a:cubicBezTo>
                  <a:cubicBezTo>
                    <a:pt x="633" y="1423"/>
                    <a:pt x="554" y="1423"/>
                    <a:pt x="514" y="1384"/>
                  </a:cubicBezTo>
                  <a:cubicBezTo>
                    <a:pt x="474" y="1384"/>
                    <a:pt x="395" y="1344"/>
                    <a:pt x="356" y="1305"/>
                  </a:cubicBezTo>
                  <a:cubicBezTo>
                    <a:pt x="316" y="1265"/>
                    <a:pt x="316" y="1226"/>
                    <a:pt x="277" y="1147"/>
                  </a:cubicBezTo>
                  <a:cubicBezTo>
                    <a:pt x="237" y="1067"/>
                    <a:pt x="237" y="1028"/>
                    <a:pt x="237" y="909"/>
                  </a:cubicBezTo>
                  <a:cubicBezTo>
                    <a:pt x="237" y="830"/>
                    <a:pt x="237" y="751"/>
                    <a:pt x="277" y="672"/>
                  </a:cubicBezTo>
                  <a:cubicBezTo>
                    <a:pt x="316" y="633"/>
                    <a:pt x="316" y="554"/>
                    <a:pt x="356" y="514"/>
                  </a:cubicBezTo>
                  <a:cubicBezTo>
                    <a:pt x="395" y="474"/>
                    <a:pt x="474" y="474"/>
                    <a:pt x="514" y="435"/>
                  </a:cubicBezTo>
                  <a:cubicBezTo>
                    <a:pt x="554" y="435"/>
                    <a:pt x="633" y="395"/>
                    <a:pt x="712" y="395"/>
                  </a:cubicBezTo>
                  <a:close/>
                  <a:moveTo>
                    <a:pt x="2174" y="356"/>
                  </a:moveTo>
                  <a:cubicBezTo>
                    <a:pt x="2254" y="395"/>
                    <a:pt x="2333" y="435"/>
                    <a:pt x="2372" y="474"/>
                  </a:cubicBezTo>
                  <a:cubicBezTo>
                    <a:pt x="2412" y="514"/>
                    <a:pt x="2451" y="554"/>
                    <a:pt x="2491" y="633"/>
                  </a:cubicBezTo>
                  <a:cubicBezTo>
                    <a:pt x="2491" y="712"/>
                    <a:pt x="2530" y="791"/>
                    <a:pt x="2530" y="909"/>
                  </a:cubicBezTo>
                  <a:cubicBezTo>
                    <a:pt x="2530" y="1028"/>
                    <a:pt x="2491" y="1107"/>
                    <a:pt x="2491" y="1186"/>
                  </a:cubicBezTo>
                  <a:cubicBezTo>
                    <a:pt x="2451" y="1226"/>
                    <a:pt x="2412" y="1305"/>
                    <a:pt x="2372" y="1344"/>
                  </a:cubicBezTo>
                  <a:cubicBezTo>
                    <a:pt x="2333" y="1384"/>
                    <a:pt x="2254" y="1423"/>
                    <a:pt x="2174" y="1463"/>
                  </a:cubicBezTo>
                  <a:lnTo>
                    <a:pt x="1779" y="1463"/>
                  </a:lnTo>
                  <a:cubicBezTo>
                    <a:pt x="1700" y="1423"/>
                    <a:pt x="1660" y="1384"/>
                    <a:pt x="1581" y="1344"/>
                  </a:cubicBezTo>
                  <a:cubicBezTo>
                    <a:pt x="1542" y="1305"/>
                    <a:pt x="1502" y="1265"/>
                    <a:pt x="1502" y="1186"/>
                  </a:cubicBezTo>
                  <a:cubicBezTo>
                    <a:pt x="1463" y="1107"/>
                    <a:pt x="1423" y="1028"/>
                    <a:pt x="1423" y="909"/>
                  </a:cubicBezTo>
                  <a:cubicBezTo>
                    <a:pt x="1423" y="791"/>
                    <a:pt x="1463" y="712"/>
                    <a:pt x="1502" y="633"/>
                  </a:cubicBezTo>
                  <a:cubicBezTo>
                    <a:pt x="1502" y="554"/>
                    <a:pt x="1542" y="514"/>
                    <a:pt x="1581" y="474"/>
                  </a:cubicBezTo>
                  <a:cubicBezTo>
                    <a:pt x="1660" y="435"/>
                    <a:pt x="1700" y="395"/>
                    <a:pt x="1779" y="356"/>
                  </a:cubicBezTo>
                  <a:close/>
                  <a:moveTo>
                    <a:pt x="1977" y="0"/>
                  </a:moveTo>
                  <a:cubicBezTo>
                    <a:pt x="1898" y="0"/>
                    <a:pt x="1779" y="0"/>
                    <a:pt x="1740" y="40"/>
                  </a:cubicBezTo>
                  <a:cubicBezTo>
                    <a:pt x="1660" y="40"/>
                    <a:pt x="1581" y="79"/>
                    <a:pt x="1502" y="158"/>
                  </a:cubicBezTo>
                  <a:cubicBezTo>
                    <a:pt x="1463" y="198"/>
                    <a:pt x="1423" y="237"/>
                    <a:pt x="1384" y="316"/>
                  </a:cubicBezTo>
                  <a:cubicBezTo>
                    <a:pt x="1344" y="395"/>
                    <a:pt x="1344" y="435"/>
                    <a:pt x="1305" y="514"/>
                  </a:cubicBezTo>
                  <a:cubicBezTo>
                    <a:pt x="1305" y="435"/>
                    <a:pt x="1265" y="395"/>
                    <a:pt x="1226" y="316"/>
                  </a:cubicBezTo>
                  <a:cubicBezTo>
                    <a:pt x="1186" y="277"/>
                    <a:pt x="1147" y="198"/>
                    <a:pt x="1067" y="158"/>
                  </a:cubicBezTo>
                  <a:cubicBezTo>
                    <a:pt x="1028" y="119"/>
                    <a:pt x="949" y="119"/>
                    <a:pt x="909" y="79"/>
                  </a:cubicBezTo>
                  <a:cubicBezTo>
                    <a:pt x="830" y="79"/>
                    <a:pt x="751" y="40"/>
                    <a:pt x="672" y="40"/>
                  </a:cubicBezTo>
                  <a:cubicBezTo>
                    <a:pt x="593" y="40"/>
                    <a:pt x="514" y="79"/>
                    <a:pt x="395" y="119"/>
                  </a:cubicBezTo>
                  <a:cubicBezTo>
                    <a:pt x="316" y="119"/>
                    <a:pt x="237" y="198"/>
                    <a:pt x="198" y="277"/>
                  </a:cubicBezTo>
                  <a:cubicBezTo>
                    <a:pt x="119" y="316"/>
                    <a:pt x="79" y="435"/>
                    <a:pt x="40" y="514"/>
                  </a:cubicBezTo>
                  <a:cubicBezTo>
                    <a:pt x="0" y="633"/>
                    <a:pt x="0" y="751"/>
                    <a:pt x="0" y="909"/>
                  </a:cubicBezTo>
                  <a:cubicBezTo>
                    <a:pt x="0" y="1067"/>
                    <a:pt x="0" y="1186"/>
                    <a:pt x="40" y="1305"/>
                  </a:cubicBezTo>
                  <a:cubicBezTo>
                    <a:pt x="79" y="1384"/>
                    <a:pt x="119" y="1502"/>
                    <a:pt x="198" y="1542"/>
                  </a:cubicBezTo>
                  <a:cubicBezTo>
                    <a:pt x="237" y="1621"/>
                    <a:pt x="316" y="1700"/>
                    <a:pt x="395" y="1700"/>
                  </a:cubicBezTo>
                  <a:cubicBezTo>
                    <a:pt x="474" y="1740"/>
                    <a:pt x="593" y="1779"/>
                    <a:pt x="672" y="1779"/>
                  </a:cubicBezTo>
                  <a:cubicBezTo>
                    <a:pt x="751" y="1779"/>
                    <a:pt x="830" y="1779"/>
                    <a:pt x="909" y="1740"/>
                  </a:cubicBezTo>
                  <a:cubicBezTo>
                    <a:pt x="949" y="1740"/>
                    <a:pt x="1028" y="1700"/>
                    <a:pt x="1067" y="1660"/>
                  </a:cubicBezTo>
                  <a:cubicBezTo>
                    <a:pt x="1147" y="1621"/>
                    <a:pt x="1186" y="1542"/>
                    <a:pt x="1226" y="1502"/>
                  </a:cubicBezTo>
                  <a:cubicBezTo>
                    <a:pt x="1265" y="1423"/>
                    <a:pt x="1305" y="1384"/>
                    <a:pt x="1305" y="1305"/>
                  </a:cubicBezTo>
                  <a:cubicBezTo>
                    <a:pt x="1344" y="1384"/>
                    <a:pt x="1344" y="1423"/>
                    <a:pt x="1384" y="1502"/>
                  </a:cubicBezTo>
                  <a:cubicBezTo>
                    <a:pt x="1423" y="1581"/>
                    <a:pt x="1463" y="1621"/>
                    <a:pt x="1542" y="1660"/>
                  </a:cubicBezTo>
                  <a:cubicBezTo>
                    <a:pt x="1581" y="1740"/>
                    <a:pt x="1660" y="1779"/>
                    <a:pt x="1740" y="1779"/>
                  </a:cubicBezTo>
                  <a:cubicBezTo>
                    <a:pt x="1819" y="1819"/>
                    <a:pt x="1898" y="1819"/>
                    <a:pt x="1977" y="1819"/>
                  </a:cubicBezTo>
                  <a:cubicBezTo>
                    <a:pt x="2095" y="1819"/>
                    <a:pt x="2214" y="1819"/>
                    <a:pt x="2293" y="1779"/>
                  </a:cubicBezTo>
                  <a:cubicBezTo>
                    <a:pt x="2412" y="1740"/>
                    <a:pt x="2491" y="1700"/>
                    <a:pt x="2570" y="1621"/>
                  </a:cubicBezTo>
                  <a:cubicBezTo>
                    <a:pt x="2609" y="1542"/>
                    <a:pt x="2688" y="1423"/>
                    <a:pt x="2728" y="1305"/>
                  </a:cubicBezTo>
                  <a:cubicBezTo>
                    <a:pt x="2767" y="1226"/>
                    <a:pt x="2767" y="1067"/>
                    <a:pt x="2767" y="909"/>
                  </a:cubicBezTo>
                  <a:cubicBezTo>
                    <a:pt x="2767" y="751"/>
                    <a:pt x="2767" y="593"/>
                    <a:pt x="2728" y="514"/>
                  </a:cubicBezTo>
                  <a:cubicBezTo>
                    <a:pt x="2688" y="395"/>
                    <a:pt x="2609" y="277"/>
                    <a:pt x="2570" y="198"/>
                  </a:cubicBezTo>
                  <a:cubicBezTo>
                    <a:pt x="2491" y="119"/>
                    <a:pt x="2412" y="79"/>
                    <a:pt x="2293" y="40"/>
                  </a:cubicBezTo>
                  <a:cubicBezTo>
                    <a:pt x="2214" y="0"/>
                    <a:pt x="2095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6461725" y="4807475"/>
              <a:ext cx="69200" cy="57350"/>
            </a:xfrm>
            <a:custGeom>
              <a:rect b="b" l="l" r="r" t="t"/>
              <a:pathLst>
                <a:path extrusionOk="0" h="2294" w="2768">
                  <a:moveTo>
                    <a:pt x="1977" y="0"/>
                  </a:moveTo>
                  <a:cubicBezTo>
                    <a:pt x="1898" y="0"/>
                    <a:pt x="1819" y="40"/>
                    <a:pt x="1740" y="40"/>
                  </a:cubicBezTo>
                  <a:cubicBezTo>
                    <a:pt x="1660" y="79"/>
                    <a:pt x="1581" y="119"/>
                    <a:pt x="1542" y="158"/>
                  </a:cubicBezTo>
                  <a:cubicBezTo>
                    <a:pt x="1502" y="238"/>
                    <a:pt x="1423" y="277"/>
                    <a:pt x="1423" y="356"/>
                  </a:cubicBezTo>
                  <a:cubicBezTo>
                    <a:pt x="1384" y="396"/>
                    <a:pt x="1344" y="475"/>
                    <a:pt x="1305" y="554"/>
                  </a:cubicBezTo>
                  <a:cubicBezTo>
                    <a:pt x="1265" y="633"/>
                    <a:pt x="1265" y="712"/>
                    <a:pt x="1226" y="791"/>
                  </a:cubicBezTo>
                  <a:cubicBezTo>
                    <a:pt x="1226" y="870"/>
                    <a:pt x="1186" y="949"/>
                    <a:pt x="1186" y="1028"/>
                  </a:cubicBezTo>
                  <a:cubicBezTo>
                    <a:pt x="1147" y="1147"/>
                    <a:pt x="1147" y="1226"/>
                    <a:pt x="1107" y="1344"/>
                  </a:cubicBezTo>
                  <a:cubicBezTo>
                    <a:pt x="1067" y="1424"/>
                    <a:pt x="1067" y="1503"/>
                    <a:pt x="1028" y="1582"/>
                  </a:cubicBezTo>
                  <a:cubicBezTo>
                    <a:pt x="988" y="1661"/>
                    <a:pt x="949" y="1700"/>
                    <a:pt x="909" y="1740"/>
                  </a:cubicBezTo>
                  <a:cubicBezTo>
                    <a:pt x="830" y="1779"/>
                    <a:pt x="791" y="1819"/>
                    <a:pt x="672" y="1819"/>
                  </a:cubicBezTo>
                  <a:cubicBezTo>
                    <a:pt x="633" y="1819"/>
                    <a:pt x="593" y="1779"/>
                    <a:pt x="514" y="1779"/>
                  </a:cubicBezTo>
                  <a:cubicBezTo>
                    <a:pt x="474" y="1740"/>
                    <a:pt x="435" y="1700"/>
                    <a:pt x="395" y="1661"/>
                  </a:cubicBezTo>
                  <a:cubicBezTo>
                    <a:pt x="356" y="1621"/>
                    <a:pt x="316" y="1542"/>
                    <a:pt x="277" y="1463"/>
                  </a:cubicBezTo>
                  <a:cubicBezTo>
                    <a:pt x="277" y="1384"/>
                    <a:pt x="277" y="1265"/>
                    <a:pt x="277" y="1147"/>
                  </a:cubicBezTo>
                  <a:cubicBezTo>
                    <a:pt x="277" y="1028"/>
                    <a:pt x="277" y="949"/>
                    <a:pt x="277" y="870"/>
                  </a:cubicBezTo>
                  <a:cubicBezTo>
                    <a:pt x="316" y="791"/>
                    <a:pt x="316" y="712"/>
                    <a:pt x="356" y="633"/>
                  </a:cubicBezTo>
                  <a:cubicBezTo>
                    <a:pt x="395" y="593"/>
                    <a:pt x="435" y="554"/>
                    <a:pt x="514" y="514"/>
                  </a:cubicBezTo>
                  <a:cubicBezTo>
                    <a:pt x="554" y="475"/>
                    <a:pt x="593" y="475"/>
                    <a:pt x="672" y="435"/>
                  </a:cubicBezTo>
                  <a:lnTo>
                    <a:pt x="593" y="79"/>
                  </a:lnTo>
                  <a:cubicBezTo>
                    <a:pt x="514" y="119"/>
                    <a:pt x="395" y="158"/>
                    <a:pt x="356" y="198"/>
                  </a:cubicBezTo>
                  <a:cubicBezTo>
                    <a:pt x="277" y="238"/>
                    <a:pt x="198" y="317"/>
                    <a:pt x="158" y="396"/>
                  </a:cubicBezTo>
                  <a:cubicBezTo>
                    <a:pt x="79" y="475"/>
                    <a:pt x="40" y="593"/>
                    <a:pt x="40" y="712"/>
                  </a:cubicBezTo>
                  <a:cubicBezTo>
                    <a:pt x="0" y="831"/>
                    <a:pt x="0" y="949"/>
                    <a:pt x="0" y="1147"/>
                  </a:cubicBezTo>
                  <a:cubicBezTo>
                    <a:pt x="0" y="1265"/>
                    <a:pt x="0" y="1424"/>
                    <a:pt x="40" y="1542"/>
                  </a:cubicBezTo>
                  <a:cubicBezTo>
                    <a:pt x="40" y="1661"/>
                    <a:pt x="79" y="1779"/>
                    <a:pt x="158" y="1858"/>
                  </a:cubicBezTo>
                  <a:cubicBezTo>
                    <a:pt x="198" y="1977"/>
                    <a:pt x="277" y="2017"/>
                    <a:pt x="395" y="2096"/>
                  </a:cubicBezTo>
                  <a:cubicBezTo>
                    <a:pt x="474" y="2135"/>
                    <a:pt x="593" y="2175"/>
                    <a:pt x="712" y="2175"/>
                  </a:cubicBezTo>
                  <a:cubicBezTo>
                    <a:pt x="791" y="2175"/>
                    <a:pt x="870" y="2135"/>
                    <a:pt x="949" y="2135"/>
                  </a:cubicBezTo>
                  <a:cubicBezTo>
                    <a:pt x="1028" y="2096"/>
                    <a:pt x="1067" y="2056"/>
                    <a:pt x="1147" y="2017"/>
                  </a:cubicBezTo>
                  <a:cubicBezTo>
                    <a:pt x="1186" y="1977"/>
                    <a:pt x="1226" y="1937"/>
                    <a:pt x="1265" y="1858"/>
                  </a:cubicBezTo>
                  <a:cubicBezTo>
                    <a:pt x="1305" y="1779"/>
                    <a:pt x="1344" y="1740"/>
                    <a:pt x="1344" y="1661"/>
                  </a:cubicBezTo>
                  <a:cubicBezTo>
                    <a:pt x="1384" y="1582"/>
                    <a:pt x="1423" y="1503"/>
                    <a:pt x="1423" y="1424"/>
                  </a:cubicBezTo>
                  <a:cubicBezTo>
                    <a:pt x="1463" y="1344"/>
                    <a:pt x="1463" y="1305"/>
                    <a:pt x="1502" y="1226"/>
                  </a:cubicBezTo>
                  <a:cubicBezTo>
                    <a:pt x="1502" y="1068"/>
                    <a:pt x="1542" y="989"/>
                    <a:pt x="1581" y="870"/>
                  </a:cubicBezTo>
                  <a:cubicBezTo>
                    <a:pt x="1581" y="751"/>
                    <a:pt x="1621" y="672"/>
                    <a:pt x="1660" y="593"/>
                  </a:cubicBezTo>
                  <a:cubicBezTo>
                    <a:pt x="1700" y="554"/>
                    <a:pt x="1740" y="475"/>
                    <a:pt x="1779" y="435"/>
                  </a:cubicBezTo>
                  <a:cubicBezTo>
                    <a:pt x="1858" y="396"/>
                    <a:pt x="1937" y="396"/>
                    <a:pt x="2016" y="396"/>
                  </a:cubicBezTo>
                  <a:cubicBezTo>
                    <a:pt x="2095" y="396"/>
                    <a:pt x="2174" y="396"/>
                    <a:pt x="2214" y="435"/>
                  </a:cubicBezTo>
                  <a:cubicBezTo>
                    <a:pt x="2293" y="475"/>
                    <a:pt x="2333" y="514"/>
                    <a:pt x="2372" y="593"/>
                  </a:cubicBezTo>
                  <a:cubicBezTo>
                    <a:pt x="2412" y="633"/>
                    <a:pt x="2451" y="712"/>
                    <a:pt x="2451" y="831"/>
                  </a:cubicBezTo>
                  <a:cubicBezTo>
                    <a:pt x="2491" y="910"/>
                    <a:pt x="2491" y="1028"/>
                    <a:pt x="2491" y="1107"/>
                  </a:cubicBezTo>
                  <a:cubicBezTo>
                    <a:pt x="2491" y="1265"/>
                    <a:pt x="2491" y="1384"/>
                    <a:pt x="2451" y="1463"/>
                  </a:cubicBezTo>
                  <a:cubicBezTo>
                    <a:pt x="2451" y="1542"/>
                    <a:pt x="2412" y="1621"/>
                    <a:pt x="2372" y="1700"/>
                  </a:cubicBezTo>
                  <a:cubicBezTo>
                    <a:pt x="2333" y="1779"/>
                    <a:pt x="2254" y="1819"/>
                    <a:pt x="2214" y="1858"/>
                  </a:cubicBezTo>
                  <a:cubicBezTo>
                    <a:pt x="2135" y="1898"/>
                    <a:pt x="2095" y="1898"/>
                    <a:pt x="2016" y="1937"/>
                  </a:cubicBezTo>
                  <a:lnTo>
                    <a:pt x="2095" y="2293"/>
                  </a:lnTo>
                  <a:cubicBezTo>
                    <a:pt x="2333" y="2254"/>
                    <a:pt x="2491" y="2135"/>
                    <a:pt x="2609" y="1937"/>
                  </a:cubicBezTo>
                  <a:cubicBezTo>
                    <a:pt x="2728" y="1740"/>
                    <a:pt x="2767" y="1463"/>
                    <a:pt x="2767" y="1147"/>
                  </a:cubicBezTo>
                  <a:cubicBezTo>
                    <a:pt x="2767" y="949"/>
                    <a:pt x="2767" y="791"/>
                    <a:pt x="2728" y="633"/>
                  </a:cubicBezTo>
                  <a:cubicBezTo>
                    <a:pt x="2688" y="514"/>
                    <a:pt x="2609" y="396"/>
                    <a:pt x="2570" y="277"/>
                  </a:cubicBezTo>
                  <a:cubicBezTo>
                    <a:pt x="2491" y="198"/>
                    <a:pt x="2412" y="119"/>
                    <a:pt x="2293" y="79"/>
                  </a:cubicBezTo>
                  <a:cubicBezTo>
                    <a:pt x="2214" y="40"/>
                    <a:pt x="2095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462700" y="4745200"/>
              <a:ext cx="67225" cy="55375"/>
            </a:xfrm>
            <a:custGeom>
              <a:rect b="b" l="l" r="r" t="t"/>
              <a:pathLst>
                <a:path extrusionOk="0" h="2215" w="2689">
                  <a:moveTo>
                    <a:pt x="1" y="1"/>
                  </a:moveTo>
                  <a:lnTo>
                    <a:pt x="1" y="2215"/>
                  </a:lnTo>
                  <a:lnTo>
                    <a:pt x="277" y="2215"/>
                  </a:lnTo>
                  <a:lnTo>
                    <a:pt x="277" y="1305"/>
                  </a:lnTo>
                  <a:lnTo>
                    <a:pt x="2689" y="1305"/>
                  </a:lnTo>
                  <a:lnTo>
                    <a:pt x="2689" y="950"/>
                  </a:lnTo>
                  <a:lnTo>
                    <a:pt x="277" y="9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3344475" y="5687100"/>
              <a:ext cx="104800" cy="127525"/>
            </a:xfrm>
            <a:custGeom>
              <a:rect b="b" l="l" r="r" t="t"/>
              <a:pathLst>
                <a:path extrusionOk="0" h="5101" w="4192">
                  <a:moveTo>
                    <a:pt x="2135" y="0"/>
                  </a:moveTo>
                  <a:cubicBezTo>
                    <a:pt x="1859" y="0"/>
                    <a:pt x="1621" y="0"/>
                    <a:pt x="1384" y="40"/>
                  </a:cubicBezTo>
                  <a:cubicBezTo>
                    <a:pt x="1147" y="119"/>
                    <a:pt x="949" y="198"/>
                    <a:pt x="791" y="277"/>
                  </a:cubicBezTo>
                  <a:cubicBezTo>
                    <a:pt x="594" y="396"/>
                    <a:pt x="475" y="554"/>
                    <a:pt x="396" y="712"/>
                  </a:cubicBezTo>
                  <a:cubicBezTo>
                    <a:pt x="277" y="870"/>
                    <a:pt x="238" y="1068"/>
                    <a:pt x="238" y="1305"/>
                  </a:cubicBezTo>
                  <a:cubicBezTo>
                    <a:pt x="238" y="1503"/>
                    <a:pt x="238" y="1621"/>
                    <a:pt x="317" y="1740"/>
                  </a:cubicBezTo>
                  <a:cubicBezTo>
                    <a:pt x="356" y="1898"/>
                    <a:pt x="435" y="1977"/>
                    <a:pt x="515" y="2096"/>
                  </a:cubicBezTo>
                  <a:cubicBezTo>
                    <a:pt x="594" y="2175"/>
                    <a:pt x="673" y="2254"/>
                    <a:pt x="791" y="2333"/>
                  </a:cubicBezTo>
                  <a:cubicBezTo>
                    <a:pt x="910" y="2412"/>
                    <a:pt x="1028" y="2451"/>
                    <a:pt x="1147" y="2530"/>
                  </a:cubicBezTo>
                  <a:cubicBezTo>
                    <a:pt x="1266" y="2570"/>
                    <a:pt x="1424" y="2609"/>
                    <a:pt x="1542" y="2649"/>
                  </a:cubicBezTo>
                  <a:cubicBezTo>
                    <a:pt x="1701" y="2689"/>
                    <a:pt x="1859" y="2728"/>
                    <a:pt x="1977" y="2728"/>
                  </a:cubicBezTo>
                  <a:cubicBezTo>
                    <a:pt x="2214" y="2807"/>
                    <a:pt x="2412" y="2847"/>
                    <a:pt x="2610" y="2886"/>
                  </a:cubicBezTo>
                  <a:cubicBezTo>
                    <a:pt x="2768" y="2926"/>
                    <a:pt x="2926" y="3005"/>
                    <a:pt x="3084" y="3044"/>
                  </a:cubicBezTo>
                  <a:cubicBezTo>
                    <a:pt x="3203" y="3123"/>
                    <a:pt x="3321" y="3202"/>
                    <a:pt x="3401" y="3321"/>
                  </a:cubicBezTo>
                  <a:cubicBezTo>
                    <a:pt x="3480" y="3400"/>
                    <a:pt x="3519" y="3558"/>
                    <a:pt x="3519" y="3716"/>
                  </a:cubicBezTo>
                  <a:cubicBezTo>
                    <a:pt x="3519" y="3875"/>
                    <a:pt x="3480" y="3993"/>
                    <a:pt x="3401" y="4112"/>
                  </a:cubicBezTo>
                  <a:cubicBezTo>
                    <a:pt x="3321" y="4230"/>
                    <a:pt x="3242" y="4309"/>
                    <a:pt x="3124" y="4389"/>
                  </a:cubicBezTo>
                  <a:cubicBezTo>
                    <a:pt x="3005" y="4468"/>
                    <a:pt x="2847" y="4507"/>
                    <a:pt x="2689" y="4547"/>
                  </a:cubicBezTo>
                  <a:cubicBezTo>
                    <a:pt x="2531" y="4586"/>
                    <a:pt x="2333" y="4586"/>
                    <a:pt x="2135" y="4586"/>
                  </a:cubicBezTo>
                  <a:cubicBezTo>
                    <a:pt x="1898" y="4586"/>
                    <a:pt x="1701" y="4586"/>
                    <a:pt x="1503" y="4507"/>
                  </a:cubicBezTo>
                  <a:cubicBezTo>
                    <a:pt x="1345" y="4468"/>
                    <a:pt x="1187" y="4428"/>
                    <a:pt x="1068" y="4349"/>
                  </a:cubicBezTo>
                  <a:cubicBezTo>
                    <a:pt x="949" y="4270"/>
                    <a:pt x="870" y="4191"/>
                    <a:pt x="791" y="4072"/>
                  </a:cubicBezTo>
                  <a:cubicBezTo>
                    <a:pt x="752" y="3954"/>
                    <a:pt x="673" y="3835"/>
                    <a:pt x="673" y="3716"/>
                  </a:cubicBezTo>
                  <a:lnTo>
                    <a:pt x="1" y="3835"/>
                  </a:lnTo>
                  <a:cubicBezTo>
                    <a:pt x="80" y="4270"/>
                    <a:pt x="317" y="4586"/>
                    <a:pt x="673" y="4784"/>
                  </a:cubicBezTo>
                  <a:cubicBezTo>
                    <a:pt x="989" y="5021"/>
                    <a:pt x="1503" y="5100"/>
                    <a:pt x="2096" y="5100"/>
                  </a:cubicBezTo>
                  <a:cubicBezTo>
                    <a:pt x="2452" y="5100"/>
                    <a:pt x="2768" y="5100"/>
                    <a:pt x="3045" y="5021"/>
                  </a:cubicBezTo>
                  <a:cubicBezTo>
                    <a:pt x="3282" y="4942"/>
                    <a:pt x="3519" y="4823"/>
                    <a:pt x="3677" y="4705"/>
                  </a:cubicBezTo>
                  <a:cubicBezTo>
                    <a:pt x="3835" y="4586"/>
                    <a:pt x="3954" y="4428"/>
                    <a:pt x="4033" y="4230"/>
                  </a:cubicBezTo>
                  <a:cubicBezTo>
                    <a:pt x="4112" y="4072"/>
                    <a:pt x="4191" y="3875"/>
                    <a:pt x="4191" y="3677"/>
                  </a:cubicBezTo>
                  <a:cubicBezTo>
                    <a:pt x="4191" y="3479"/>
                    <a:pt x="4152" y="3321"/>
                    <a:pt x="4112" y="3202"/>
                  </a:cubicBezTo>
                  <a:cubicBezTo>
                    <a:pt x="4033" y="3044"/>
                    <a:pt x="3994" y="2926"/>
                    <a:pt x="3875" y="2847"/>
                  </a:cubicBezTo>
                  <a:cubicBezTo>
                    <a:pt x="3796" y="2728"/>
                    <a:pt x="3677" y="2649"/>
                    <a:pt x="3559" y="2609"/>
                  </a:cubicBezTo>
                  <a:cubicBezTo>
                    <a:pt x="3440" y="2530"/>
                    <a:pt x="3321" y="2451"/>
                    <a:pt x="3163" y="2412"/>
                  </a:cubicBezTo>
                  <a:cubicBezTo>
                    <a:pt x="3045" y="2372"/>
                    <a:pt x="2887" y="2333"/>
                    <a:pt x="2728" y="2293"/>
                  </a:cubicBezTo>
                  <a:cubicBezTo>
                    <a:pt x="2570" y="2254"/>
                    <a:pt x="2452" y="2214"/>
                    <a:pt x="2294" y="2175"/>
                  </a:cubicBezTo>
                  <a:cubicBezTo>
                    <a:pt x="2096" y="2135"/>
                    <a:pt x="1898" y="2096"/>
                    <a:pt x="1740" y="2056"/>
                  </a:cubicBezTo>
                  <a:cubicBezTo>
                    <a:pt x="1582" y="2016"/>
                    <a:pt x="1424" y="1937"/>
                    <a:pt x="1305" y="1898"/>
                  </a:cubicBezTo>
                  <a:cubicBezTo>
                    <a:pt x="1187" y="1819"/>
                    <a:pt x="1068" y="1740"/>
                    <a:pt x="989" y="1661"/>
                  </a:cubicBezTo>
                  <a:cubicBezTo>
                    <a:pt x="910" y="1542"/>
                    <a:pt x="910" y="1423"/>
                    <a:pt x="910" y="1265"/>
                  </a:cubicBezTo>
                  <a:cubicBezTo>
                    <a:pt x="910" y="1186"/>
                    <a:pt x="910" y="1068"/>
                    <a:pt x="949" y="989"/>
                  </a:cubicBezTo>
                  <a:cubicBezTo>
                    <a:pt x="989" y="870"/>
                    <a:pt x="1068" y="791"/>
                    <a:pt x="1147" y="712"/>
                  </a:cubicBezTo>
                  <a:cubicBezTo>
                    <a:pt x="1266" y="672"/>
                    <a:pt x="1384" y="593"/>
                    <a:pt x="1542" y="554"/>
                  </a:cubicBezTo>
                  <a:cubicBezTo>
                    <a:pt x="1701" y="514"/>
                    <a:pt x="1898" y="475"/>
                    <a:pt x="2135" y="475"/>
                  </a:cubicBezTo>
                  <a:cubicBezTo>
                    <a:pt x="2333" y="475"/>
                    <a:pt x="2491" y="514"/>
                    <a:pt x="2649" y="554"/>
                  </a:cubicBezTo>
                  <a:cubicBezTo>
                    <a:pt x="2768" y="593"/>
                    <a:pt x="2887" y="633"/>
                    <a:pt x="3005" y="672"/>
                  </a:cubicBezTo>
                  <a:cubicBezTo>
                    <a:pt x="3084" y="751"/>
                    <a:pt x="3203" y="830"/>
                    <a:pt x="3242" y="910"/>
                  </a:cubicBezTo>
                  <a:cubicBezTo>
                    <a:pt x="3321" y="1028"/>
                    <a:pt x="3361" y="1147"/>
                    <a:pt x="3401" y="1265"/>
                  </a:cubicBezTo>
                  <a:lnTo>
                    <a:pt x="4073" y="1147"/>
                  </a:lnTo>
                  <a:cubicBezTo>
                    <a:pt x="3994" y="949"/>
                    <a:pt x="3914" y="791"/>
                    <a:pt x="3835" y="633"/>
                  </a:cubicBezTo>
                  <a:cubicBezTo>
                    <a:pt x="3756" y="475"/>
                    <a:pt x="3638" y="356"/>
                    <a:pt x="3480" y="277"/>
                  </a:cubicBezTo>
                  <a:cubicBezTo>
                    <a:pt x="3321" y="158"/>
                    <a:pt x="3124" y="119"/>
                    <a:pt x="2926" y="40"/>
                  </a:cubicBezTo>
                  <a:cubicBezTo>
                    <a:pt x="2689" y="0"/>
                    <a:pt x="2452" y="0"/>
                    <a:pt x="213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3460125" y="5696000"/>
              <a:ext cx="46475" cy="118625"/>
            </a:xfrm>
            <a:custGeom>
              <a:rect b="b" l="l" r="r" t="t"/>
              <a:pathLst>
                <a:path extrusionOk="0" h="4745" w="1859">
                  <a:moveTo>
                    <a:pt x="633" y="0"/>
                  </a:moveTo>
                  <a:lnTo>
                    <a:pt x="474" y="870"/>
                  </a:lnTo>
                  <a:lnTo>
                    <a:pt x="0" y="870"/>
                  </a:lnTo>
                  <a:lnTo>
                    <a:pt x="0" y="1305"/>
                  </a:lnTo>
                  <a:lnTo>
                    <a:pt x="435" y="1305"/>
                  </a:lnTo>
                  <a:lnTo>
                    <a:pt x="435" y="3874"/>
                  </a:lnTo>
                  <a:cubicBezTo>
                    <a:pt x="435" y="4467"/>
                    <a:pt x="672" y="4744"/>
                    <a:pt x="1186" y="4744"/>
                  </a:cubicBezTo>
                  <a:cubicBezTo>
                    <a:pt x="1344" y="4744"/>
                    <a:pt x="1463" y="4744"/>
                    <a:pt x="1542" y="4705"/>
                  </a:cubicBezTo>
                  <a:cubicBezTo>
                    <a:pt x="1660" y="4705"/>
                    <a:pt x="1740" y="4705"/>
                    <a:pt x="1858" y="4665"/>
                  </a:cubicBezTo>
                  <a:lnTo>
                    <a:pt x="1858" y="4191"/>
                  </a:lnTo>
                  <a:cubicBezTo>
                    <a:pt x="1779" y="4191"/>
                    <a:pt x="1700" y="4230"/>
                    <a:pt x="1660" y="4230"/>
                  </a:cubicBezTo>
                  <a:lnTo>
                    <a:pt x="1463" y="4230"/>
                  </a:lnTo>
                  <a:cubicBezTo>
                    <a:pt x="1305" y="4230"/>
                    <a:pt x="1226" y="4191"/>
                    <a:pt x="1147" y="4112"/>
                  </a:cubicBezTo>
                  <a:cubicBezTo>
                    <a:pt x="1107" y="4072"/>
                    <a:pt x="1067" y="3914"/>
                    <a:pt x="1067" y="3756"/>
                  </a:cubicBezTo>
                  <a:lnTo>
                    <a:pt x="1067" y="1305"/>
                  </a:lnTo>
                  <a:lnTo>
                    <a:pt x="1779" y="1305"/>
                  </a:lnTo>
                  <a:lnTo>
                    <a:pt x="1779" y="870"/>
                  </a:lnTo>
                  <a:lnTo>
                    <a:pt x="1067" y="870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515450" y="5715750"/>
              <a:ext cx="92950" cy="98875"/>
            </a:xfrm>
            <a:custGeom>
              <a:rect b="b" l="l" r="r" t="t"/>
              <a:pathLst>
                <a:path extrusionOk="0" h="3955" w="3718">
                  <a:moveTo>
                    <a:pt x="2492" y="2017"/>
                  </a:moveTo>
                  <a:lnTo>
                    <a:pt x="2492" y="2333"/>
                  </a:lnTo>
                  <a:cubicBezTo>
                    <a:pt x="2492" y="2452"/>
                    <a:pt x="2492" y="2570"/>
                    <a:pt x="2413" y="2729"/>
                  </a:cubicBezTo>
                  <a:cubicBezTo>
                    <a:pt x="2373" y="2847"/>
                    <a:pt x="2294" y="2966"/>
                    <a:pt x="2215" y="3084"/>
                  </a:cubicBezTo>
                  <a:cubicBezTo>
                    <a:pt x="2096" y="3203"/>
                    <a:pt x="1978" y="3322"/>
                    <a:pt x="1820" y="3401"/>
                  </a:cubicBezTo>
                  <a:cubicBezTo>
                    <a:pt x="1661" y="3440"/>
                    <a:pt x="1503" y="3480"/>
                    <a:pt x="1306" y="3480"/>
                  </a:cubicBezTo>
                  <a:cubicBezTo>
                    <a:pt x="1068" y="3480"/>
                    <a:pt x="910" y="3440"/>
                    <a:pt x="792" y="3322"/>
                  </a:cubicBezTo>
                  <a:cubicBezTo>
                    <a:pt x="713" y="3203"/>
                    <a:pt x="633" y="3045"/>
                    <a:pt x="633" y="2847"/>
                  </a:cubicBezTo>
                  <a:cubicBezTo>
                    <a:pt x="633" y="2650"/>
                    <a:pt x="673" y="2531"/>
                    <a:pt x="752" y="2412"/>
                  </a:cubicBezTo>
                  <a:cubicBezTo>
                    <a:pt x="792" y="2333"/>
                    <a:pt x="871" y="2254"/>
                    <a:pt x="989" y="2175"/>
                  </a:cubicBezTo>
                  <a:cubicBezTo>
                    <a:pt x="1108" y="2136"/>
                    <a:pt x="1226" y="2096"/>
                    <a:pt x="1345" y="2056"/>
                  </a:cubicBezTo>
                  <a:cubicBezTo>
                    <a:pt x="1503" y="2056"/>
                    <a:pt x="1661" y="2017"/>
                    <a:pt x="1820" y="2017"/>
                  </a:cubicBezTo>
                  <a:close/>
                  <a:moveTo>
                    <a:pt x="1701" y="1"/>
                  </a:moveTo>
                  <a:cubicBezTo>
                    <a:pt x="1424" y="1"/>
                    <a:pt x="1226" y="40"/>
                    <a:pt x="1029" y="80"/>
                  </a:cubicBezTo>
                  <a:cubicBezTo>
                    <a:pt x="831" y="119"/>
                    <a:pt x="713" y="198"/>
                    <a:pt x="554" y="277"/>
                  </a:cubicBezTo>
                  <a:cubicBezTo>
                    <a:pt x="436" y="396"/>
                    <a:pt x="357" y="475"/>
                    <a:pt x="278" y="633"/>
                  </a:cubicBezTo>
                  <a:cubicBezTo>
                    <a:pt x="238" y="752"/>
                    <a:pt x="199" y="870"/>
                    <a:pt x="159" y="1029"/>
                  </a:cubicBezTo>
                  <a:lnTo>
                    <a:pt x="831" y="1108"/>
                  </a:lnTo>
                  <a:cubicBezTo>
                    <a:pt x="831" y="989"/>
                    <a:pt x="871" y="870"/>
                    <a:pt x="910" y="791"/>
                  </a:cubicBezTo>
                  <a:cubicBezTo>
                    <a:pt x="950" y="712"/>
                    <a:pt x="1029" y="633"/>
                    <a:pt x="1108" y="594"/>
                  </a:cubicBezTo>
                  <a:cubicBezTo>
                    <a:pt x="1147" y="554"/>
                    <a:pt x="1266" y="515"/>
                    <a:pt x="1345" y="515"/>
                  </a:cubicBezTo>
                  <a:cubicBezTo>
                    <a:pt x="1464" y="475"/>
                    <a:pt x="1543" y="475"/>
                    <a:pt x="1661" y="475"/>
                  </a:cubicBezTo>
                  <a:cubicBezTo>
                    <a:pt x="1820" y="475"/>
                    <a:pt x="1938" y="515"/>
                    <a:pt x="2057" y="515"/>
                  </a:cubicBezTo>
                  <a:cubicBezTo>
                    <a:pt x="2136" y="554"/>
                    <a:pt x="2215" y="633"/>
                    <a:pt x="2294" y="673"/>
                  </a:cubicBezTo>
                  <a:cubicBezTo>
                    <a:pt x="2373" y="752"/>
                    <a:pt x="2413" y="831"/>
                    <a:pt x="2452" y="950"/>
                  </a:cubicBezTo>
                  <a:cubicBezTo>
                    <a:pt x="2492" y="1068"/>
                    <a:pt x="2492" y="1187"/>
                    <a:pt x="2492" y="1345"/>
                  </a:cubicBezTo>
                  <a:lnTo>
                    <a:pt x="2492" y="1582"/>
                  </a:lnTo>
                  <a:lnTo>
                    <a:pt x="1622" y="1582"/>
                  </a:lnTo>
                  <a:cubicBezTo>
                    <a:pt x="1424" y="1582"/>
                    <a:pt x="1226" y="1622"/>
                    <a:pt x="1029" y="1622"/>
                  </a:cubicBezTo>
                  <a:cubicBezTo>
                    <a:pt x="831" y="1661"/>
                    <a:pt x="673" y="1740"/>
                    <a:pt x="515" y="1819"/>
                  </a:cubicBezTo>
                  <a:cubicBezTo>
                    <a:pt x="357" y="1938"/>
                    <a:pt x="238" y="2056"/>
                    <a:pt x="120" y="2215"/>
                  </a:cubicBezTo>
                  <a:cubicBezTo>
                    <a:pt x="40" y="2373"/>
                    <a:pt x="1" y="2570"/>
                    <a:pt x="1" y="2847"/>
                  </a:cubicBezTo>
                  <a:cubicBezTo>
                    <a:pt x="1" y="3203"/>
                    <a:pt x="80" y="3480"/>
                    <a:pt x="278" y="3677"/>
                  </a:cubicBezTo>
                  <a:cubicBezTo>
                    <a:pt x="475" y="3875"/>
                    <a:pt x="752" y="3954"/>
                    <a:pt x="1147" y="3954"/>
                  </a:cubicBezTo>
                  <a:cubicBezTo>
                    <a:pt x="1306" y="3954"/>
                    <a:pt x="1464" y="3954"/>
                    <a:pt x="1622" y="3915"/>
                  </a:cubicBezTo>
                  <a:cubicBezTo>
                    <a:pt x="1740" y="3875"/>
                    <a:pt x="1899" y="3836"/>
                    <a:pt x="1978" y="3756"/>
                  </a:cubicBezTo>
                  <a:cubicBezTo>
                    <a:pt x="2096" y="3677"/>
                    <a:pt x="2175" y="3598"/>
                    <a:pt x="2294" y="3519"/>
                  </a:cubicBezTo>
                  <a:cubicBezTo>
                    <a:pt x="2373" y="3401"/>
                    <a:pt x="2413" y="3282"/>
                    <a:pt x="2492" y="3163"/>
                  </a:cubicBezTo>
                  <a:lnTo>
                    <a:pt x="2531" y="3163"/>
                  </a:lnTo>
                  <a:cubicBezTo>
                    <a:pt x="2531" y="3282"/>
                    <a:pt x="2531" y="3401"/>
                    <a:pt x="2571" y="3519"/>
                  </a:cubicBezTo>
                  <a:cubicBezTo>
                    <a:pt x="2610" y="3598"/>
                    <a:pt x="2650" y="3677"/>
                    <a:pt x="2689" y="3756"/>
                  </a:cubicBezTo>
                  <a:cubicBezTo>
                    <a:pt x="2768" y="3796"/>
                    <a:pt x="2808" y="3836"/>
                    <a:pt x="2926" y="3875"/>
                  </a:cubicBezTo>
                  <a:cubicBezTo>
                    <a:pt x="3006" y="3915"/>
                    <a:pt x="3085" y="3954"/>
                    <a:pt x="3203" y="3954"/>
                  </a:cubicBezTo>
                  <a:cubicBezTo>
                    <a:pt x="3322" y="3954"/>
                    <a:pt x="3401" y="3915"/>
                    <a:pt x="3480" y="3915"/>
                  </a:cubicBezTo>
                  <a:cubicBezTo>
                    <a:pt x="3559" y="3915"/>
                    <a:pt x="3638" y="3915"/>
                    <a:pt x="3717" y="3875"/>
                  </a:cubicBezTo>
                  <a:lnTo>
                    <a:pt x="3717" y="3480"/>
                  </a:lnTo>
                  <a:cubicBezTo>
                    <a:pt x="3678" y="3480"/>
                    <a:pt x="3638" y="3480"/>
                    <a:pt x="3599" y="3519"/>
                  </a:cubicBezTo>
                  <a:lnTo>
                    <a:pt x="3519" y="3519"/>
                  </a:lnTo>
                  <a:cubicBezTo>
                    <a:pt x="3361" y="3519"/>
                    <a:pt x="3282" y="3440"/>
                    <a:pt x="3203" y="3361"/>
                  </a:cubicBezTo>
                  <a:cubicBezTo>
                    <a:pt x="3164" y="3282"/>
                    <a:pt x="3164" y="3124"/>
                    <a:pt x="3164" y="2926"/>
                  </a:cubicBezTo>
                  <a:lnTo>
                    <a:pt x="3164" y="1305"/>
                  </a:lnTo>
                  <a:cubicBezTo>
                    <a:pt x="3164" y="870"/>
                    <a:pt x="3006" y="554"/>
                    <a:pt x="2768" y="317"/>
                  </a:cubicBezTo>
                  <a:cubicBezTo>
                    <a:pt x="2531" y="119"/>
                    <a:pt x="2175" y="1"/>
                    <a:pt x="170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611325" y="5696000"/>
              <a:ext cx="45500" cy="118625"/>
            </a:xfrm>
            <a:custGeom>
              <a:rect b="b" l="l" r="r" t="t"/>
              <a:pathLst>
                <a:path extrusionOk="0" h="4745" w="1820">
                  <a:moveTo>
                    <a:pt x="633" y="0"/>
                  </a:moveTo>
                  <a:lnTo>
                    <a:pt x="436" y="870"/>
                  </a:lnTo>
                  <a:lnTo>
                    <a:pt x="1" y="870"/>
                  </a:lnTo>
                  <a:lnTo>
                    <a:pt x="1" y="1305"/>
                  </a:lnTo>
                  <a:lnTo>
                    <a:pt x="436" y="1305"/>
                  </a:lnTo>
                  <a:lnTo>
                    <a:pt x="436" y="3874"/>
                  </a:lnTo>
                  <a:cubicBezTo>
                    <a:pt x="436" y="4467"/>
                    <a:pt x="673" y="4744"/>
                    <a:pt x="1187" y="4744"/>
                  </a:cubicBezTo>
                  <a:cubicBezTo>
                    <a:pt x="1305" y="4744"/>
                    <a:pt x="1424" y="4744"/>
                    <a:pt x="1543" y="4705"/>
                  </a:cubicBezTo>
                  <a:cubicBezTo>
                    <a:pt x="1622" y="4705"/>
                    <a:pt x="1740" y="4705"/>
                    <a:pt x="1819" y="4665"/>
                  </a:cubicBezTo>
                  <a:lnTo>
                    <a:pt x="1819" y="4191"/>
                  </a:lnTo>
                  <a:cubicBezTo>
                    <a:pt x="1780" y="4191"/>
                    <a:pt x="1701" y="4230"/>
                    <a:pt x="1661" y="4230"/>
                  </a:cubicBezTo>
                  <a:lnTo>
                    <a:pt x="1463" y="4230"/>
                  </a:lnTo>
                  <a:cubicBezTo>
                    <a:pt x="1305" y="4230"/>
                    <a:pt x="1226" y="4191"/>
                    <a:pt x="1147" y="4112"/>
                  </a:cubicBezTo>
                  <a:cubicBezTo>
                    <a:pt x="1108" y="4072"/>
                    <a:pt x="1068" y="3914"/>
                    <a:pt x="1068" y="3756"/>
                  </a:cubicBezTo>
                  <a:lnTo>
                    <a:pt x="1068" y="1305"/>
                  </a:lnTo>
                  <a:lnTo>
                    <a:pt x="1780" y="1305"/>
                  </a:lnTo>
                  <a:lnTo>
                    <a:pt x="1780" y="870"/>
                  </a:lnTo>
                  <a:lnTo>
                    <a:pt x="1068" y="87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670625" y="5682150"/>
              <a:ext cx="15850" cy="131475"/>
            </a:xfrm>
            <a:custGeom>
              <a:rect b="b" l="l" r="r" t="t"/>
              <a:pathLst>
                <a:path extrusionOk="0" h="5259" w="634">
                  <a:moveTo>
                    <a:pt x="1" y="1"/>
                  </a:moveTo>
                  <a:lnTo>
                    <a:pt x="1" y="594"/>
                  </a:lnTo>
                  <a:lnTo>
                    <a:pt x="633" y="594"/>
                  </a:lnTo>
                  <a:lnTo>
                    <a:pt x="633" y="1"/>
                  </a:lnTo>
                  <a:close/>
                  <a:moveTo>
                    <a:pt x="1" y="1424"/>
                  </a:moveTo>
                  <a:lnTo>
                    <a:pt x="1" y="5259"/>
                  </a:lnTo>
                  <a:lnTo>
                    <a:pt x="633" y="5259"/>
                  </a:lnTo>
                  <a:lnTo>
                    <a:pt x="633" y="14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3706200" y="5715750"/>
              <a:ext cx="86025" cy="98875"/>
            </a:xfrm>
            <a:custGeom>
              <a:rect b="b" l="l" r="r" t="t"/>
              <a:pathLst>
                <a:path extrusionOk="0" h="3955" w="3441">
                  <a:moveTo>
                    <a:pt x="1740" y="475"/>
                  </a:moveTo>
                  <a:cubicBezTo>
                    <a:pt x="1899" y="475"/>
                    <a:pt x="2057" y="475"/>
                    <a:pt x="2175" y="554"/>
                  </a:cubicBezTo>
                  <a:cubicBezTo>
                    <a:pt x="2294" y="594"/>
                    <a:pt x="2413" y="673"/>
                    <a:pt x="2492" y="791"/>
                  </a:cubicBezTo>
                  <a:cubicBezTo>
                    <a:pt x="2571" y="910"/>
                    <a:pt x="2650" y="1068"/>
                    <a:pt x="2689" y="1226"/>
                  </a:cubicBezTo>
                  <a:cubicBezTo>
                    <a:pt x="2729" y="1424"/>
                    <a:pt x="2768" y="1701"/>
                    <a:pt x="2768" y="1977"/>
                  </a:cubicBezTo>
                  <a:cubicBezTo>
                    <a:pt x="2768" y="2294"/>
                    <a:pt x="2729" y="2531"/>
                    <a:pt x="2689" y="2729"/>
                  </a:cubicBezTo>
                  <a:cubicBezTo>
                    <a:pt x="2650" y="2926"/>
                    <a:pt x="2571" y="3084"/>
                    <a:pt x="2492" y="3203"/>
                  </a:cubicBezTo>
                  <a:cubicBezTo>
                    <a:pt x="2373" y="3322"/>
                    <a:pt x="2254" y="3401"/>
                    <a:pt x="2136" y="3440"/>
                  </a:cubicBezTo>
                  <a:cubicBezTo>
                    <a:pt x="2017" y="3480"/>
                    <a:pt x="1859" y="3519"/>
                    <a:pt x="1701" y="3519"/>
                  </a:cubicBezTo>
                  <a:cubicBezTo>
                    <a:pt x="1543" y="3519"/>
                    <a:pt x="1424" y="3480"/>
                    <a:pt x="1306" y="3440"/>
                  </a:cubicBezTo>
                  <a:cubicBezTo>
                    <a:pt x="1187" y="3401"/>
                    <a:pt x="1068" y="3282"/>
                    <a:pt x="989" y="3203"/>
                  </a:cubicBezTo>
                  <a:cubicBezTo>
                    <a:pt x="871" y="3084"/>
                    <a:pt x="792" y="2926"/>
                    <a:pt x="752" y="2729"/>
                  </a:cubicBezTo>
                  <a:cubicBezTo>
                    <a:pt x="713" y="2531"/>
                    <a:pt x="673" y="2294"/>
                    <a:pt x="673" y="1977"/>
                  </a:cubicBezTo>
                  <a:cubicBezTo>
                    <a:pt x="673" y="1701"/>
                    <a:pt x="713" y="1463"/>
                    <a:pt x="752" y="1266"/>
                  </a:cubicBezTo>
                  <a:cubicBezTo>
                    <a:pt x="792" y="1068"/>
                    <a:pt x="871" y="910"/>
                    <a:pt x="950" y="791"/>
                  </a:cubicBezTo>
                  <a:cubicBezTo>
                    <a:pt x="1068" y="673"/>
                    <a:pt x="1147" y="594"/>
                    <a:pt x="1306" y="554"/>
                  </a:cubicBezTo>
                  <a:cubicBezTo>
                    <a:pt x="1424" y="475"/>
                    <a:pt x="1582" y="475"/>
                    <a:pt x="1740" y="475"/>
                  </a:cubicBezTo>
                  <a:close/>
                  <a:moveTo>
                    <a:pt x="1740" y="1"/>
                  </a:moveTo>
                  <a:cubicBezTo>
                    <a:pt x="594" y="1"/>
                    <a:pt x="1" y="673"/>
                    <a:pt x="1" y="1977"/>
                  </a:cubicBezTo>
                  <a:cubicBezTo>
                    <a:pt x="1" y="2333"/>
                    <a:pt x="40" y="2610"/>
                    <a:pt x="120" y="2847"/>
                  </a:cubicBezTo>
                  <a:cubicBezTo>
                    <a:pt x="199" y="3124"/>
                    <a:pt x="317" y="3322"/>
                    <a:pt x="475" y="3480"/>
                  </a:cubicBezTo>
                  <a:cubicBezTo>
                    <a:pt x="594" y="3638"/>
                    <a:pt x="792" y="3756"/>
                    <a:pt x="989" y="3836"/>
                  </a:cubicBezTo>
                  <a:cubicBezTo>
                    <a:pt x="1187" y="3915"/>
                    <a:pt x="1424" y="3954"/>
                    <a:pt x="1701" y="3954"/>
                  </a:cubicBezTo>
                  <a:cubicBezTo>
                    <a:pt x="2254" y="3954"/>
                    <a:pt x="2689" y="3796"/>
                    <a:pt x="3006" y="3480"/>
                  </a:cubicBezTo>
                  <a:cubicBezTo>
                    <a:pt x="3282" y="3163"/>
                    <a:pt x="3440" y="2650"/>
                    <a:pt x="3440" y="1977"/>
                  </a:cubicBezTo>
                  <a:cubicBezTo>
                    <a:pt x="3440" y="1661"/>
                    <a:pt x="3401" y="1345"/>
                    <a:pt x="3322" y="1108"/>
                  </a:cubicBezTo>
                  <a:cubicBezTo>
                    <a:pt x="3282" y="870"/>
                    <a:pt x="3164" y="673"/>
                    <a:pt x="3045" y="515"/>
                  </a:cubicBezTo>
                  <a:cubicBezTo>
                    <a:pt x="2887" y="317"/>
                    <a:pt x="2729" y="198"/>
                    <a:pt x="2492" y="119"/>
                  </a:cubicBezTo>
                  <a:cubicBezTo>
                    <a:pt x="2294" y="40"/>
                    <a:pt x="2017" y="1"/>
                    <a:pt x="17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811975" y="5715750"/>
              <a:ext cx="77100" cy="97875"/>
            </a:xfrm>
            <a:custGeom>
              <a:rect b="b" l="l" r="r" t="t"/>
              <a:pathLst>
                <a:path extrusionOk="0" h="3915" w="3084">
                  <a:moveTo>
                    <a:pt x="1858" y="1"/>
                  </a:moveTo>
                  <a:cubicBezTo>
                    <a:pt x="1700" y="1"/>
                    <a:pt x="1542" y="1"/>
                    <a:pt x="1423" y="40"/>
                  </a:cubicBezTo>
                  <a:cubicBezTo>
                    <a:pt x="1305" y="80"/>
                    <a:pt x="1186" y="119"/>
                    <a:pt x="1067" y="198"/>
                  </a:cubicBezTo>
                  <a:cubicBezTo>
                    <a:pt x="988" y="277"/>
                    <a:pt x="909" y="317"/>
                    <a:pt x="830" y="436"/>
                  </a:cubicBezTo>
                  <a:cubicBezTo>
                    <a:pt x="751" y="515"/>
                    <a:pt x="672" y="633"/>
                    <a:pt x="633" y="712"/>
                  </a:cubicBezTo>
                  <a:cubicBezTo>
                    <a:pt x="633" y="673"/>
                    <a:pt x="633" y="633"/>
                    <a:pt x="593" y="554"/>
                  </a:cubicBezTo>
                  <a:cubicBezTo>
                    <a:pt x="593" y="475"/>
                    <a:pt x="593" y="396"/>
                    <a:pt x="593" y="357"/>
                  </a:cubicBezTo>
                  <a:cubicBezTo>
                    <a:pt x="593" y="277"/>
                    <a:pt x="593" y="198"/>
                    <a:pt x="593" y="159"/>
                  </a:cubicBezTo>
                  <a:cubicBezTo>
                    <a:pt x="593" y="119"/>
                    <a:pt x="593" y="80"/>
                    <a:pt x="593" y="80"/>
                  </a:cubicBezTo>
                  <a:lnTo>
                    <a:pt x="0" y="80"/>
                  </a:lnTo>
                  <a:cubicBezTo>
                    <a:pt x="0" y="80"/>
                    <a:pt x="0" y="119"/>
                    <a:pt x="0" y="198"/>
                  </a:cubicBezTo>
                  <a:cubicBezTo>
                    <a:pt x="0" y="238"/>
                    <a:pt x="0" y="317"/>
                    <a:pt x="0" y="396"/>
                  </a:cubicBezTo>
                  <a:cubicBezTo>
                    <a:pt x="0" y="475"/>
                    <a:pt x="0" y="554"/>
                    <a:pt x="0" y="633"/>
                  </a:cubicBezTo>
                  <a:cubicBezTo>
                    <a:pt x="0" y="712"/>
                    <a:pt x="0" y="791"/>
                    <a:pt x="0" y="870"/>
                  </a:cubicBezTo>
                  <a:lnTo>
                    <a:pt x="0" y="3915"/>
                  </a:lnTo>
                  <a:lnTo>
                    <a:pt x="633" y="3915"/>
                  </a:lnTo>
                  <a:lnTo>
                    <a:pt x="633" y="1661"/>
                  </a:lnTo>
                  <a:cubicBezTo>
                    <a:pt x="633" y="1503"/>
                    <a:pt x="672" y="1305"/>
                    <a:pt x="712" y="1187"/>
                  </a:cubicBezTo>
                  <a:cubicBezTo>
                    <a:pt x="751" y="1029"/>
                    <a:pt x="830" y="910"/>
                    <a:pt x="909" y="791"/>
                  </a:cubicBezTo>
                  <a:cubicBezTo>
                    <a:pt x="988" y="712"/>
                    <a:pt x="1107" y="633"/>
                    <a:pt x="1226" y="554"/>
                  </a:cubicBezTo>
                  <a:cubicBezTo>
                    <a:pt x="1344" y="515"/>
                    <a:pt x="1502" y="475"/>
                    <a:pt x="1621" y="475"/>
                  </a:cubicBezTo>
                  <a:cubicBezTo>
                    <a:pt x="1779" y="475"/>
                    <a:pt x="1898" y="515"/>
                    <a:pt x="2016" y="554"/>
                  </a:cubicBezTo>
                  <a:cubicBezTo>
                    <a:pt x="2095" y="554"/>
                    <a:pt x="2174" y="633"/>
                    <a:pt x="2253" y="712"/>
                  </a:cubicBezTo>
                  <a:cubicBezTo>
                    <a:pt x="2293" y="791"/>
                    <a:pt x="2372" y="870"/>
                    <a:pt x="2372" y="989"/>
                  </a:cubicBezTo>
                  <a:cubicBezTo>
                    <a:pt x="2412" y="1147"/>
                    <a:pt x="2412" y="1266"/>
                    <a:pt x="2412" y="1463"/>
                  </a:cubicBezTo>
                  <a:lnTo>
                    <a:pt x="2412" y="3915"/>
                  </a:lnTo>
                  <a:lnTo>
                    <a:pt x="3084" y="3915"/>
                  </a:lnTo>
                  <a:lnTo>
                    <a:pt x="3084" y="1345"/>
                  </a:lnTo>
                  <a:cubicBezTo>
                    <a:pt x="3084" y="1108"/>
                    <a:pt x="3044" y="910"/>
                    <a:pt x="3005" y="752"/>
                  </a:cubicBezTo>
                  <a:cubicBezTo>
                    <a:pt x="2965" y="554"/>
                    <a:pt x="2886" y="436"/>
                    <a:pt x="2767" y="317"/>
                  </a:cubicBezTo>
                  <a:cubicBezTo>
                    <a:pt x="2688" y="198"/>
                    <a:pt x="2570" y="119"/>
                    <a:pt x="2412" y="80"/>
                  </a:cubicBezTo>
                  <a:cubicBezTo>
                    <a:pt x="2253" y="40"/>
                    <a:pt x="2056" y="1"/>
                    <a:pt x="185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965150" y="5688075"/>
              <a:ext cx="101825" cy="125550"/>
            </a:xfrm>
            <a:custGeom>
              <a:rect b="b" l="l" r="r" t="t"/>
              <a:pathLst>
                <a:path extrusionOk="0" h="5022" w="4073">
                  <a:moveTo>
                    <a:pt x="1" y="1"/>
                  </a:moveTo>
                  <a:lnTo>
                    <a:pt x="1" y="5022"/>
                  </a:lnTo>
                  <a:lnTo>
                    <a:pt x="633" y="5022"/>
                  </a:lnTo>
                  <a:lnTo>
                    <a:pt x="633" y="1701"/>
                  </a:lnTo>
                  <a:cubicBezTo>
                    <a:pt x="633" y="1622"/>
                    <a:pt x="633" y="1503"/>
                    <a:pt x="594" y="1424"/>
                  </a:cubicBezTo>
                  <a:cubicBezTo>
                    <a:pt x="594" y="1305"/>
                    <a:pt x="594" y="1187"/>
                    <a:pt x="594" y="1108"/>
                  </a:cubicBezTo>
                  <a:cubicBezTo>
                    <a:pt x="594" y="989"/>
                    <a:pt x="594" y="871"/>
                    <a:pt x="594" y="752"/>
                  </a:cubicBezTo>
                  <a:lnTo>
                    <a:pt x="3243" y="5022"/>
                  </a:lnTo>
                  <a:lnTo>
                    <a:pt x="4073" y="5022"/>
                  </a:lnTo>
                  <a:lnTo>
                    <a:pt x="4073" y="1"/>
                  </a:lnTo>
                  <a:lnTo>
                    <a:pt x="3440" y="1"/>
                  </a:lnTo>
                  <a:lnTo>
                    <a:pt x="3440" y="3282"/>
                  </a:lnTo>
                  <a:cubicBezTo>
                    <a:pt x="3440" y="3401"/>
                    <a:pt x="3440" y="3519"/>
                    <a:pt x="3480" y="3638"/>
                  </a:cubicBezTo>
                  <a:cubicBezTo>
                    <a:pt x="3480" y="3757"/>
                    <a:pt x="3480" y="3836"/>
                    <a:pt x="3480" y="3954"/>
                  </a:cubicBezTo>
                  <a:cubicBezTo>
                    <a:pt x="3480" y="4073"/>
                    <a:pt x="3480" y="4191"/>
                    <a:pt x="3480" y="4310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089700" y="5715750"/>
              <a:ext cx="92925" cy="98875"/>
            </a:xfrm>
            <a:custGeom>
              <a:rect b="b" l="l" r="r" t="t"/>
              <a:pathLst>
                <a:path extrusionOk="0" h="3955" w="3717">
                  <a:moveTo>
                    <a:pt x="2491" y="2017"/>
                  </a:moveTo>
                  <a:lnTo>
                    <a:pt x="2491" y="2333"/>
                  </a:lnTo>
                  <a:cubicBezTo>
                    <a:pt x="2491" y="2452"/>
                    <a:pt x="2451" y="2570"/>
                    <a:pt x="2412" y="2729"/>
                  </a:cubicBezTo>
                  <a:cubicBezTo>
                    <a:pt x="2372" y="2847"/>
                    <a:pt x="2293" y="2966"/>
                    <a:pt x="2214" y="3084"/>
                  </a:cubicBezTo>
                  <a:cubicBezTo>
                    <a:pt x="2095" y="3203"/>
                    <a:pt x="1977" y="3322"/>
                    <a:pt x="1819" y="3401"/>
                  </a:cubicBezTo>
                  <a:cubicBezTo>
                    <a:pt x="1660" y="3440"/>
                    <a:pt x="1502" y="3480"/>
                    <a:pt x="1265" y="3480"/>
                  </a:cubicBezTo>
                  <a:cubicBezTo>
                    <a:pt x="1067" y="3480"/>
                    <a:pt x="909" y="3440"/>
                    <a:pt x="791" y="3322"/>
                  </a:cubicBezTo>
                  <a:cubicBezTo>
                    <a:pt x="712" y="3203"/>
                    <a:pt x="633" y="3045"/>
                    <a:pt x="633" y="2847"/>
                  </a:cubicBezTo>
                  <a:cubicBezTo>
                    <a:pt x="633" y="2650"/>
                    <a:pt x="672" y="2531"/>
                    <a:pt x="712" y="2412"/>
                  </a:cubicBezTo>
                  <a:cubicBezTo>
                    <a:pt x="791" y="2333"/>
                    <a:pt x="870" y="2254"/>
                    <a:pt x="988" y="2175"/>
                  </a:cubicBezTo>
                  <a:cubicBezTo>
                    <a:pt x="1107" y="2136"/>
                    <a:pt x="1226" y="2096"/>
                    <a:pt x="1344" y="2056"/>
                  </a:cubicBezTo>
                  <a:cubicBezTo>
                    <a:pt x="1502" y="2056"/>
                    <a:pt x="1660" y="2017"/>
                    <a:pt x="1779" y="2017"/>
                  </a:cubicBezTo>
                  <a:close/>
                  <a:moveTo>
                    <a:pt x="1700" y="1"/>
                  </a:moveTo>
                  <a:cubicBezTo>
                    <a:pt x="1423" y="1"/>
                    <a:pt x="1226" y="40"/>
                    <a:pt x="1028" y="80"/>
                  </a:cubicBezTo>
                  <a:cubicBezTo>
                    <a:pt x="830" y="119"/>
                    <a:pt x="672" y="198"/>
                    <a:pt x="554" y="277"/>
                  </a:cubicBezTo>
                  <a:cubicBezTo>
                    <a:pt x="435" y="396"/>
                    <a:pt x="356" y="475"/>
                    <a:pt x="277" y="633"/>
                  </a:cubicBezTo>
                  <a:cubicBezTo>
                    <a:pt x="237" y="752"/>
                    <a:pt x="158" y="870"/>
                    <a:pt x="158" y="1029"/>
                  </a:cubicBezTo>
                  <a:lnTo>
                    <a:pt x="830" y="1108"/>
                  </a:lnTo>
                  <a:cubicBezTo>
                    <a:pt x="830" y="989"/>
                    <a:pt x="870" y="870"/>
                    <a:pt x="909" y="791"/>
                  </a:cubicBezTo>
                  <a:cubicBezTo>
                    <a:pt x="949" y="712"/>
                    <a:pt x="1028" y="633"/>
                    <a:pt x="1067" y="594"/>
                  </a:cubicBezTo>
                  <a:cubicBezTo>
                    <a:pt x="1147" y="554"/>
                    <a:pt x="1226" y="515"/>
                    <a:pt x="1344" y="515"/>
                  </a:cubicBezTo>
                  <a:cubicBezTo>
                    <a:pt x="1423" y="475"/>
                    <a:pt x="1542" y="475"/>
                    <a:pt x="1660" y="475"/>
                  </a:cubicBezTo>
                  <a:cubicBezTo>
                    <a:pt x="1819" y="475"/>
                    <a:pt x="1937" y="515"/>
                    <a:pt x="2056" y="515"/>
                  </a:cubicBezTo>
                  <a:cubicBezTo>
                    <a:pt x="2135" y="554"/>
                    <a:pt x="2214" y="633"/>
                    <a:pt x="2293" y="673"/>
                  </a:cubicBezTo>
                  <a:cubicBezTo>
                    <a:pt x="2372" y="752"/>
                    <a:pt x="2412" y="831"/>
                    <a:pt x="2451" y="950"/>
                  </a:cubicBezTo>
                  <a:cubicBezTo>
                    <a:pt x="2491" y="1068"/>
                    <a:pt x="2491" y="1187"/>
                    <a:pt x="2491" y="1345"/>
                  </a:cubicBezTo>
                  <a:lnTo>
                    <a:pt x="2491" y="1582"/>
                  </a:lnTo>
                  <a:lnTo>
                    <a:pt x="1621" y="1582"/>
                  </a:lnTo>
                  <a:cubicBezTo>
                    <a:pt x="1423" y="1582"/>
                    <a:pt x="1226" y="1622"/>
                    <a:pt x="1028" y="1622"/>
                  </a:cubicBezTo>
                  <a:cubicBezTo>
                    <a:pt x="830" y="1661"/>
                    <a:pt x="672" y="1740"/>
                    <a:pt x="514" y="1819"/>
                  </a:cubicBezTo>
                  <a:cubicBezTo>
                    <a:pt x="356" y="1938"/>
                    <a:pt x="237" y="2056"/>
                    <a:pt x="119" y="2215"/>
                  </a:cubicBezTo>
                  <a:cubicBezTo>
                    <a:pt x="40" y="2373"/>
                    <a:pt x="0" y="2570"/>
                    <a:pt x="0" y="2847"/>
                  </a:cubicBezTo>
                  <a:cubicBezTo>
                    <a:pt x="0" y="3203"/>
                    <a:pt x="79" y="3480"/>
                    <a:pt x="277" y="3677"/>
                  </a:cubicBezTo>
                  <a:cubicBezTo>
                    <a:pt x="474" y="3875"/>
                    <a:pt x="751" y="3954"/>
                    <a:pt x="1147" y="3954"/>
                  </a:cubicBezTo>
                  <a:cubicBezTo>
                    <a:pt x="1305" y="3954"/>
                    <a:pt x="1463" y="3954"/>
                    <a:pt x="1621" y="3915"/>
                  </a:cubicBezTo>
                  <a:cubicBezTo>
                    <a:pt x="1740" y="3875"/>
                    <a:pt x="1858" y="3836"/>
                    <a:pt x="1977" y="3756"/>
                  </a:cubicBezTo>
                  <a:cubicBezTo>
                    <a:pt x="2095" y="3677"/>
                    <a:pt x="2174" y="3598"/>
                    <a:pt x="2253" y="3519"/>
                  </a:cubicBezTo>
                  <a:cubicBezTo>
                    <a:pt x="2333" y="3401"/>
                    <a:pt x="2412" y="3282"/>
                    <a:pt x="2491" y="3163"/>
                  </a:cubicBezTo>
                  <a:lnTo>
                    <a:pt x="2530" y="3163"/>
                  </a:lnTo>
                  <a:cubicBezTo>
                    <a:pt x="2530" y="3282"/>
                    <a:pt x="2530" y="3401"/>
                    <a:pt x="2570" y="3519"/>
                  </a:cubicBezTo>
                  <a:cubicBezTo>
                    <a:pt x="2609" y="3598"/>
                    <a:pt x="2649" y="3677"/>
                    <a:pt x="2688" y="3756"/>
                  </a:cubicBezTo>
                  <a:cubicBezTo>
                    <a:pt x="2767" y="3796"/>
                    <a:pt x="2807" y="3836"/>
                    <a:pt x="2886" y="3875"/>
                  </a:cubicBezTo>
                  <a:cubicBezTo>
                    <a:pt x="3005" y="3915"/>
                    <a:pt x="3084" y="3954"/>
                    <a:pt x="3202" y="3954"/>
                  </a:cubicBezTo>
                  <a:cubicBezTo>
                    <a:pt x="3321" y="3954"/>
                    <a:pt x="3400" y="3915"/>
                    <a:pt x="3479" y="3915"/>
                  </a:cubicBezTo>
                  <a:cubicBezTo>
                    <a:pt x="3558" y="3915"/>
                    <a:pt x="3637" y="3915"/>
                    <a:pt x="3716" y="3875"/>
                  </a:cubicBezTo>
                  <a:lnTo>
                    <a:pt x="3716" y="3480"/>
                  </a:lnTo>
                  <a:cubicBezTo>
                    <a:pt x="3677" y="3480"/>
                    <a:pt x="3637" y="3480"/>
                    <a:pt x="3598" y="3519"/>
                  </a:cubicBezTo>
                  <a:lnTo>
                    <a:pt x="3479" y="3519"/>
                  </a:lnTo>
                  <a:cubicBezTo>
                    <a:pt x="3360" y="3519"/>
                    <a:pt x="3281" y="3440"/>
                    <a:pt x="3202" y="3361"/>
                  </a:cubicBezTo>
                  <a:cubicBezTo>
                    <a:pt x="3163" y="3282"/>
                    <a:pt x="3123" y="3124"/>
                    <a:pt x="3123" y="2926"/>
                  </a:cubicBezTo>
                  <a:lnTo>
                    <a:pt x="3123" y="1305"/>
                  </a:lnTo>
                  <a:cubicBezTo>
                    <a:pt x="3123" y="870"/>
                    <a:pt x="3005" y="554"/>
                    <a:pt x="2767" y="317"/>
                  </a:cubicBezTo>
                  <a:cubicBezTo>
                    <a:pt x="2530" y="119"/>
                    <a:pt x="2174" y="1"/>
                    <a:pt x="170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194450" y="5715750"/>
              <a:ext cx="126525" cy="97875"/>
            </a:xfrm>
            <a:custGeom>
              <a:rect b="b" l="l" r="r" t="t"/>
              <a:pathLst>
                <a:path extrusionOk="0" h="3915" w="5061">
                  <a:moveTo>
                    <a:pt x="1740" y="1"/>
                  </a:moveTo>
                  <a:cubicBezTo>
                    <a:pt x="1622" y="1"/>
                    <a:pt x="1463" y="1"/>
                    <a:pt x="1345" y="40"/>
                  </a:cubicBezTo>
                  <a:cubicBezTo>
                    <a:pt x="1226" y="80"/>
                    <a:pt x="1147" y="119"/>
                    <a:pt x="1068" y="198"/>
                  </a:cubicBezTo>
                  <a:cubicBezTo>
                    <a:pt x="949" y="277"/>
                    <a:pt x="870" y="317"/>
                    <a:pt x="831" y="436"/>
                  </a:cubicBezTo>
                  <a:cubicBezTo>
                    <a:pt x="752" y="515"/>
                    <a:pt x="712" y="633"/>
                    <a:pt x="633" y="712"/>
                  </a:cubicBezTo>
                  <a:cubicBezTo>
                    <a:pt x="633" y="673"/>
                    <a:pt x="633" y="633"/>
                    <a:pt x="633" y="554"/>
                  </a:cubicBezTo>
                  <a:cubicBezTo>
                    <a:pt x="633" y="475"/>
                    <a:pt x="633" y="396"/>
                    <a:pt x="633" y="357"/>
                  </a:cubicBezTo>
                  <a:cubicBezTo>
                    <a:pt x="594" y="277"/>
                    <a:pt x="594" y="198"/>
                    <a:pt x="594" y="159"/>
                  </a:cubicBezTo>
                  <a:cubicBezTo>
                    <a:pt x="594" y="119"/>
                    <a:pt x="594" y="80"/>
                    <a:pt x="594" y="80"/>
                  </a:cubicBezTo>
                  <a:lnTo>
                    <a:pt x="1" y="80"/>
                  </a:lnTo>
                  <a:cubicBezTo>
                    <a:pt x="1" y="80"/>
                    <a:pt x="1" y="119"/>
                    <a:pt x="1" y="198"/>
                  </a:cubicBezTo>
                  <a:cubicBezTo>
                    <a:pt x="1" y="238"/>
                    <a:pt x="1" y="317"/>
                    <a:pt x="1" y="396"/>
                  </a:cubicBezTo>
                  <a:cubicBezTo>
                    <a:pt x="1" y="475"/>
                    <a:pt x="1" y="554"/>
                    <a:pt x="1" y="633"/>
                  </a:cubicBezTo>
                  <a:cubicBezTo>
                    <a:pt x="1" y="712"/>
                    <a:pt x="1" y="791"/>
                    <a:pt x="1" y="870"/>
                  </a:cubicBezTo>
                  <a:lnTo>
                    <a:pt x="1" y="3915"/>
                  </a:lnTo>
                  <a:lnTo>
                    <a:pt x="633" y="3915"/>
                  </a:lnTo>
                  <a:lnTo>
                    <a:pt x="633" y="1661"/>
                  </a:lnTo>
                  <a:cubicBezTo>
                    <a:pt x="633" y="1503"/>
                    <a:pt x="673" y="1305"/>
                    <a:pt x="712" y="1187"/>
                  </a:cubicBezTo>
                  <a:cubicBezTo>
                    <a:pt x="752" y="1029"/>
                    <a:pt x="831" y="910"/>
                    <a:pt x="870" y="791"/>
                  </a:cubicBezTo>
                  <a:cubicBezTo>
                    <a:pt x="949" y="712"/>
                    <a:pt x="1068" y="633"/>
                    <a:pt x="1187" y="554"/>
                  </a:cubicBezTo>
                  <a:cubicBezTo>
                    <a:pt x="1266" y="515"/>
                    <a:pt x="1384" y="475"/>
                    <a:pt x="1542" y="475"/>
                  </a:cubicBezTo>
                  <a:cubicBezTo>
                    <a:pt x="1661" y="475"/>
                    <a:pt x="1780" y="515"/>
                    <a:pt x="1859" y="554"/>
                  </a:cubicBezTo>
                  <a:cubicBezTo>
                    <a:pt x="1938" y="554"/>
                    <a:pt x="2017" y="633"/>
                    <a:pt x="2096" y="712"/>
                  </a:cubicBezTo>
                  <a:cubicBezTo>
                    <a:pt x="2135" y="791"/>
                    <a:pt x="2175" y="870"/>
                    <a:pt x="2215" y="989"/>
                  </a:cubicBezTo>
                  <a:cubicBezTo>
                    <a:pt x="2215" y="1147"/>
                    <a:pt x="2215" y="1266"/>
                    <a:pt x="2215" y="1463"/>
                  </a:cubicBezTo>
                  <a:lnTo>
                    <a:pt x="2215" y="3915"/>
                  </a:lnTo>
                  <a:lnTo>
                    <a:pt x="2847" y="3915"/>
                  </a:lnTo>
                  <a:lnTo>
                    <a:pt x="2847" y="1661"/>
                  </a:lnTo>
                  <a:cubicBezTo>
                    <a:pt x="2847" y="1503"/>
                    <a:pt x="2887" y="1305"/>
                    <a:pt x="2926" y="1147"/>
                  </a:cubicBezTo>
                  <a:cubicBezTo>
                    <a:pt x="2966" y="1029"/>
                    <a:pt x="3045" y="910"/>
                    <a:pt x="3084" y="791"/>
                  </a:cubicBezTo>
                  <a:cubicBezTo>
                    <a:pt x="3163" y="712"/>
                    <a:pt x="3282" y="633"/>
                    <a:pt x="3361" y="554"/>
                  </a:cubicBezTo>
                  <a:cubicBezTo>
                    <a:pt x="3480" y="515"/>
                    <a:pt x="3598" y="475"/>
                    <a:pt x="3756" y="475"/>
                  </a:cubicBezTo>
                  <a:cubicBezTo>
                    <a:pt x="3875" y="475"/>
                    <a:pt x="3994" y="515"/>
                    <a:pt x="4073" y="554"/>
                  </a:cubicBezTo>
                  <a:cubicBezTo>
                    <a:pt x="4152" y="554"/>
                    <a:pt x="4231" y="633"/>
                    <a:pt x="4310" y="712"/>
                  </a:cubicBezTo>
                  <a:cubicBezTo>
                    <a:pt x="4349" y="791"/>
                    <a:pt x="4389" y="870"/>
                    <a:pt x="4428" y="989"/>
                  </a:cubicBezTo>
                  <a:cubicBezTo>
                    <a:pt x="4428" y="1147"/>
                    <a:pt x="4428" y="1266"/>
                    <a:pt x="4428" y="1463"/>
                  </a:cubicBezTo>
                  <a:lnTo>
                    <a:pt x="4428" y="3915"/>
                  </a:lnTo>
                  <a:lnTo>
                    <a:pt x="5061" y="3915"/>
                  </a:lnTo>
                  <a:lnTo>
                    <a:pt x="5061" y="1345"/>
                  </a:lnTo>
                  <a:cubicBezTo>
                    <a:pt x="5061" y="1108"/>
                    <a:pt x="5061" y="910"/>
                    <a:pt x="5021" y="752"/>
                  </a:cubicBezTo>
                  <a:cubicBezTo>
                    <a:pt x="4982" y="554"/>
                    <a:pt x="4903" y="436"/>
                    <a:pt x="4824" y="317"/>
                  </a:cubicBezTo>
                  <a:cubicBezTo>
                    <a:pt x="4705" y="198"/>
                    <a:pt x="4626" y="119"/>
                    <a:pt x="4468" y="80"/>
                  </a:cubicBezTo>
                  <a:cubicBezTo>
                    <a:pt x="4310" y="40"/>
                    <a:pt x="4152" y="1"/>
                    <a:pt x="3954" y="1"/>
                  </a:cubicBezTo>
                  <a:cubicBezTo>
                    <a:pt x="3835" y="1"/>
                    <a:pt x="3677" y="1"/>
                    <a:pt x="3559" y="40"/>
                  </a:cubicBezTo>
                  <a:cubicBezTo>
                    <a:pt x="3440" y="80"/>
                    <a:pt x="3321" y="119"/>
                    <a:pt x="3242" y="198"/>
                  </a:cubicBezTo>
                  <a:cubicBezTo>
                    <a:pt x="3163" y="277"/>
                    <a:pt x="3084" y="317"/>
                    <a:pt x="3005" y="436"/>
                  </a:cubicBezTo>
                  <a:cubicBezTo>
                    <a:pt x="2926" y="515"/>
                    <a:pt x="2847" y="633"/>
                    <a:pt x="2808" y="712"/>
                  </a:cubicBezTo>
                  <a:cubicBezTo>
                    <a:pt x="2728" y="475"/>
                    <a:pt x="2610" y="277"/>
                    <a:pt x="2452" y="159"/>
                  </a:cubicBezTo>
                  <a:cubicBezTo>
                    <a:pt x="2294" y="40"/>
                    <a:pt x="2056" y="1"/>
                    <a:pt x="17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340725" y="5715750"/>
              <a:ext cx="85025" cy="98875"/>
            </a:xfrm>
            <a:custGeom>
              <a:rect b="b" l="l" r="r" t="t"/>
              <a:pathLst>
                <a:path extrusionOk="0" h="3955" w="3401">
                  <a:moveTo>
                    <a:pt x="1701" y="475"/>
                  </a:moveTo>
                  <a:cubicBezTo>
                    <a:pt x="2017" y="475"/>
                    <a:pt x="2294" y="554"/>
                    <a:pt x="2452" y="752"/>
                  </a:cubicBezTo>
                  <a:cubicBezTo>
                    <a:pt x="2610" y="950"/>
                    <a:pt x="2728" y="1226"/>
                    <a:pt x="2768" y="1622"/>
                  </a:cubicBezTo>
                  <a:lnTo>
                    <a:pt x="673" y="1622"/>
                  </a:lnTo>
                  <a:cubicBezTo>
                    <a:pt x="712" y="1384"/>
                    <a:pt x="752" y="1226"/>
                    <a:pt x="791" y="1068"/>
                  </a:cubicBezTo>
                  <a:cubicBezTo>
                    <a:pt x="870" y="910"/>
                    <a:pt x="949" y="791"/>
                    <a:pt x="1068" y="712"/>
                  </a:cubicBezTo>
                  <a:cubicBezTo>
                    <a:pt x="1147" y="633"/>
                    <a:pt x="1266" y="554"/>
                    <a:pt x="1384" y="515"/>
                  </a:cubicBezTo>
                  <a:cubicBezTo>
                    <a:pt x="1503" y="475"/>
                    <a:pt x="1622" y="475"/>
                    <a:pt x="1701" y="475"/>
                  </a:cubicBezTo>
                  <a:close/>
                  <a:moveTo>
                    <a:pt x="1740" y="1"/>
                  </a:moveTo>
                  <a:cubicBezTo>
                    <a:pt x="1503" y="1"/>
                    <a:pt x="1266" y="40"/>
                    <a:pt x="1068" y="119"/>
                  </a:cubicBezTo>
                  <a:cubicBezTo>
                    <a:pt x="831" y="159"/>
                    <a:pt x="673" y="277"/>
                    <a:pt x="515" y="436"/>
                  </a:cubicBezTo>
                  <a:cubicBezTo>
                    <a:pt x="356" y="594"/>
                    <a:pt x="238" y="791"/>
                    <a:pt x="159" y="1068"/>
                  </a:cubicBezTo>
                  <a:cubicBezTo>
                    <a:pt x="40" y="1305"/>
                    <a:pt x="1" y="1582"/>
                    <a:pt x="1" y="1977"/>
                  </a:cubicBezTo>
                  <a:cubicBezTo>
                    <a:pt x="1" y="2610"/>
                    <a:pt x="159" y="3124"/>
                    <a:pt x="436" y="3480"/>
                  </a:cubicBezTo>
                  <a:cubicBezTo>
                    <a:pt x="752" y="3796"/>
                    <a:pt x="1187" y="3954"/>
                    <a:pt x="1740" y="3954"/>
                  </a:cubicBezTo>
                  <a:cubicBezTo>
                    <a:pt x="2017" y="3954"/>
                    <a:pt x="2215" y="3954"/>
                    <a:pt x="2412" y="3875"/>
                  </a:cubicBezTo>
                  <a:cubicBezTo>
                    <a:pt x="2570" y="3836"/>
                    <a:pt x="2728" y="3756"/>
                    <a:pt x="2847" y="3677"/>
                  </a:cubicBezTo>
                  <a:cubicBezTo>
                    <a:pt x="2966" y="3598"/>
                    <a:pt x="3084" y="3480"/>
                    <a:pt x="3124" y="3401"/>
                  </a:cubicBezTo>
                  <a:cubicBezTo>
                    <a:pt x="3203" y="3282"/>
                    <a:pt x="3282" y="3163"/>
                    <a:pt x="3321" y="3045"/>
                  </a:cubicBezTo>
                  <a:lnTo>
                    <a:pt x="2768" y="2887"/>
                  </a:lnTo>
                  <a:cubicBezTo>
                    <a:pt x="2689" y="3084"/>
                    <a:pt x="2570" y="3203"/>
                    <a:pt x="2412" y="3322"/>
                  </a:cubicBezTo>
                  <a:cubicBezTo>
                    <a:pt x="2254" y="3440"/>
                    <a:pt x="2017" y="3480"/>
                    <a:pt x="1740" y="3480"/>
                  </a:cubicBezTo>
                  <a:cubicBezTo>
                    <a:pt x="1542" y="3480"/>
                    <a:pt x="1384" y="3440"/>
                    <a:pt x="1266" y="3401"/>
                  </a:cubicBezTo>
                  <a:cubicBezTo>
                    <a:pt x="1147" y="3322"/>
                    <a:pt x="1029" y="3243"/>
                    <a:pt x="949" y="3124"/>
                  </a:cubicBezTo>
                  <a:cubicBezTo>
                    <a:pt x="831" y="3005"/>
                    <a:pt x="791" y="2847"/>
                    <a:pt x="752" y="2689"/>
                  </a:cubicBezTo>
                  <a:cubicBezTo>
                    <a:pt x="712" y="2491"/>
                    <a:pt x="673" y="2333"/>
                    <a:pt x="673" y="2136"/>
                  </a:cubicBezTo>
                  <a:lnTo>
                    <a:pt x="3401" y="2136"/>
                  </a:lnTo>
                  <a:lnTo>
                    <a:pt x="3401" y="2017"/>
                  </a:lnTo>
                  <a:cubicBezTo>
                    <a:pt x="3401" y="1740"/>
                    <a:pt x="3401" y="1463"/>
                    <a:pt x="3321" y="1226"/>
                  </a:cubicBezTo>
                  <a:cubicBezTo>
                    <a:pt x="3282" y="989"/>
                    <a:pt x="3163" y="752"/>
                    <a:pt x="3045" y="594"/>
                  </a:cubicBezTo>
                  <a:cubicBezTo>
                    <a:pt x="2926" y="396"/>
                    <a:pt x="2728" y="277"/>
                    <a:pt x="2531" y="159"/>
                  </a:cubicBezTo>
                  <a:cubicBezTo>
                    <a:pt x="2294" y="40"/>
                    <a:pt x="2056" y="1"/>
                    <a:pt x="17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127625" y="462760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943800" y="4583125"/>
              <a:ext cx="63275" cy="93900"/>
            </a:xfrm>
            <a:custGeom>
              <a:rect b="b" l="l" r="r" t="t"/>
              <a:pathLst>
                <a:path extrusionOk="0" h="3756" w="2531">
                  <a:moveTo>
                    <a:pt x="1305" y="396"/>
                  </a:moveTo>
                  <a:cubicBezTo>
                    <a:pt x="1423" y="396"/>
                    <a:pt x="1502" y="396"/>
                    <a:pt x="1621" y="475"/>
                  </a:cubicBezTo>
                  <a:cubicBezTo>
                    <a:pt x="1700" y="514"/>
                    <a:pt x="1779" y="593"/>
                    <a:pt x="1858" y="712"/>
                  </a:cubicBezTo>
                  <a:cubicBezTo>
                    <a:pt x="1937" y="830"/>
                    <a:pt x="1977" y="949"/>
                    <a:pt x="2016" y="1147"/>
                  </a:cubicBezTo>
                  <a:cubicBezTo>
                    <a:pt x="2056" y="1344"/>
                    <a:pt x="2056" y="1582"/>
                    <a:pt x="2056" y="1858"/>
                  </a:cubicBezTo>
                  <a:cubicBezTo>
                    <a:pt x="2056" y="2135"/>
                    <a:pt x="2056" y="2372"/>
                    <a:pt x="2016" y="2570"/>
                  </a:cubicBezTo>
                  <a:cubicBezTo>
                    <a:pt x="1977" y="2768"/>
                    <a:pt x="1937" y="2926"/>
                    <a:pt x="1858" y="3044"/>
                  </a:cubicBezTo>
                  <a:cubicBezTo>
                    <a:pt x="1779" y="3163"/>
                    <a:pt x="1700" y="3242"/>
                    <a:pt x="1621" y="3282"/>
                  </a:cubicBezTo>
                  <a:cubicBezTo>
                    <a:pt x="1502" y="3321"/>
                    <a:pt x="1384" y="3361"/>
                    <a:pt x="1265" y="3361"/>
                  </a:cubicBezTo>
                  <a:cubicBezTo>
                    <a:pt x="1147" y="3361"/>
                    <a:pt x="1028" y="3321"/>
                    <a:pt x="949" y="3282"/>
                  </a:cubicBezTo>
                  <a:cubicBezTo>
                    <a:pt x="830" y="3242"/>
                    <a:pt x="751" y="3163"/>
                    <a:pt x="672" y="3044"/>
                  </a:cubicBezTo>
                  <a:cubicBezTo>
                    <a:pt x="633" y="2926"/>
                    <a:pt x="554" y="2768"/>
                    <a:pt x="554" y="2570"/>
                  </a:cubicBezTo>
                  <a:cubicBezTo>
                    <a:pt x="514" y="2372"/>
                    <a:pt x="475" y="2135"/>
                    <a:pt x="475" y="1858"/>
                  </a:cubicBezTo>
                  <a:cubicBezTo>
                    <a:pt x="475" y="1582"/>
                    <a:pt x="514" y="1344"/>
                    <a:pt x="554" y="1147"/>
                  </a:cubicBezTo>
                  <a:cubicBezTo>
                    <a:pt x="554" y="949"/>
                    <a:pt x="633" y="830"/>
                    <a:pt x="672" y="712"/>
                  </a:cubicBezTo>
                  <a:cubicBezTo>
                    <a:pt x="751" y="593"/>
                    <a:pt x="830" y="514"/>
                    <a:pt x="949" y="475"/>
                  </a:cubicBezTo>
                  <a:cubicBezTo>
                    <a:pt x="1028" y="396"/>
                    <a:pt x="1147" y="396"/>
                    <a:pt x="1305" y="396"/>
                  </a:cubicBezTo>
                  <a:close/>
                  <a:moveTo>
                    <a:pt x="1305" y="0"/>
                  </a:moveTo>
                  <a:cubicBezTo>
                    <a:pt x="1107" y="0"/>
                    <a:pt x="949" y="40"/>
                    <a:pt x="791" y="79"/>
                  </a:cubicBezTo>
                  <a:cubicBezTo>
                    <a:pt x="633" y="158"/>
                    <a:pt x="475" y="237"/>
                    <a:pt x="395" y="396"/>
                  </a:cubicBezTo>
                  <a:cubicBezTo>
                    <a:pt x="277" y="554"/>
                    <a:pt x="158" y="712"/>
                    <a:pt x="119" y="949"/>
                  </a:cubicBezTo>
                  <a:cubicBezTo>
                    <a:pt x="40" y="1226"/>
                    <a:pt x="0" y="1502"/>
                    <a:pt x="0" y="1858"/>
                  </a:cubicBezTo>
                  <a:cubicBezTo>
                    <a:pt x="0" y="2214"/>
                    <a:pt x="40" y="2530"/>
                    <a:pt x="119" y="2768"/>
                  </a:cubicBezTo>
                  <a:cubicBezTo>
                    <a:pt x="158" y="3005"/>
                    <a:pt x="277" y="3202"/>
                    <a:pt x="395" y="3321"/>
                  </a:cubicBezTo>
                  <a:cubicBezTo>
                    <a:pt x="475" y="3479"/>
                    <a:pt x="633" y="3598"/>
                    <a:pt x="791" y="3637"/>
                  </a:cubicBezTo>
                  <a:cubicBezTo>
                    <a:pt x="909" y="3716"/>
                    <a:pt x="1107" y="3756"/>
                    <a:pt x="1265" y="3756"/>
                  </a:cubicBezTo>
                  <a:cubicBezTo>
                    <a:pt x="1463" y="3756"/>
                    <a:pt x="1621" y="3716"/>
                    <a:pt x="1779" y="3637"/>
                  </a:cubicBezTo>
                  <a:cubicBezTo>
                    <a:pt x="1937" y="3598"/>
                    <a:pt x="2056" y="3479"/>
                    <a:pt x="2174" y="3321"/>
                  </a:cubicBezTo>
                  <a:cubicBezTo>
                    <a:pt x="2293" y="3202"/>
                    <a:pt x="2372" y="3005"/>
                    <a:pt x="2451" y="2768"/>
                  </a:cubicBezTo>
                  <a:cubicBezTo>
                    <a:pt x="2491" y="2530"/>
                    <a:pt x="2530" y="2214"/>
                    <a:pt x="2530" y="1858"/>
                  </a:cubicBezTo>
                  <a:cubicBezTo>
                    <a:pt x="2530" y="1502"/>
                    <a:pt x="2491" y="1226"/>
                    <a:pt x="2451" y="949"/>
                  </a:cubicBezTo>
                  <a:cubicBezTo>
                    <a:pt x="2372" y="712"/>
                    <a:pt x="2293" y="554"/>
                    <a:pt x="2174" y="396"/>
                  </a:cubicBezTo>
                  <a:cubicBezTo>
                    <a:pt x="2056" y="237"/>
                    <a:pt x="1937" y="158"/>
                    <a:pt x="1779" y="79"/>
                  </a:cubicBezTo>
                  <a:cubicBezTo>
                    <a:pt x="1621" y="40"/>
                    <a:pt x="1463" y="0"/>
                    <a:pt x="130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127625" y="4086975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35775" y="4043475"/>
              <a:ext cx="57350" cy="90950"/>
            </a:xfrm>
            <a:custGeom>
              <a:rect b="b" l="l" r="r" t="t"/>
              <a:pathLst>
                <a:path extrusionOk="0" h="3638" w="2294">
                  <a:moveTo>
                    <a:pt x="989" y="1"/>
                  </a:moveTo>
                  <a:lnTo>
                    <a:pt x="119" y="594"/>
                  </a:lnTo>
                  <a:lnTo>
                    <a:pt x="119" y="1029"/>
                  </a:lnTo>
                  <a:lnTo>
                    <a:pt x="950" y="436"/>
                  </a:lnTo>
                  <a:lnTo>
                    <a:pt x="950" y="3243"/>
                  </a:lnTo>
                  <a:lnTo>
                    <a:pt x="1" y="3243"/>
                  </a:lnTo>
                  <a:lnTo>
                    <a:pt x="1" y="3638"/>
                  </a:lnTo>
                  <a:lnTo>
                    <a:pt x="2294" y="3638"/>
                  </a:lnTo>
                  <a:lnTo>
                    <a:pt x="2294" y="3243"/>
                  </a:lnTo>
                  <a:lnTo>
                    <a:pt x="1424" y="3243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10900" y="4120575"/>
              <a:ext cx="12875" cy="30675"/>
            </a:xfrm>
            <a:custGeom>
              <a:rect b="b" l="l" r="r" t="t"/>
              <a:pathLst>
                <a:path extrusionOk="0" h="1227" w="515">
                  <a:moveTo>
                    <a:pt x="40" y="0"/>
                  </a:moveTo>
                  <a:lnTo>
                    <a:pt x="40" y="554"/>
                  </a:lnTo>
                  <a:lnTo>
                    <a:pt x="238" y="554"/>
                  </a:lnTo>
                  <a:cubicBezTo>
                    <a:pt x="238" y="673"/>
                    <a:pt x="238" y="791"/>
                    <a:pt x="198" y="910"/>
                  </a:cubicBezTo>
                  <a:cubicBezTo>
                    <a:pt x="158" y="989"/>
                    <a:pt x="79" y="1107"/>
                    <a:pt x="0" y="1226"/>
                  </a:cubicBezTo>
                  <a:lnTo>
                    <a:pt x="317" y="1226"/>
                  </a:lnTo>
                  <a:cubicBezTo>
                    <a:pt x="356" y="1186"/>
                    <a:pt x="396" y="1107"/>
                    <a:pt x="435" y="1068"/>
                  </a:cubicBezTo>
                  <a:cubicBezTo>
                    <a:pt x="435" y="989"/>
                    <a:pt x="475" y="949"/>
                    <a:pt x="475" y="870"/>
                  </a:cubicBezTo>
                  <a:cubicBezTo>
                    <a:pt x="514" y="831"/>
                    <a:pt x="514" y="752"/>
                    <a:pt x="514" y="673"/>
                  </a:cubicBezTo>
                  <a:cubicBezTo>
                    <a:pt x="514" y="593"/>
                    <a:pt x="514" y="514"/>
                    <a:pt x="514" y="435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41525" y="4042500"/>
              <a:ext cx="62300" cy="92925"/>
            </a:xfrm>
            <a:custGeom>
              <a:rect b="b" l="l" r="r" t="t"/>
              <a:pathLst>
                <a:path extrusionOk="0" h="3717" w="2492">
                  <a:moveTo>
                    <a:pt x="1266" y="356"/>
                  </a:moveTo>
                  <a:cubicBezTo>
                    <a:pt x="1385" y="356"/>
                    <a:pt x="1503" y="396"/>
                    <a:pt x="1582" y="435"/>
                  </a:cubicBezTo>
                  <a:cubicBezTo>
                    <a:pt x="1701" y="475"/>
                    <a:pt x="1780" y="554"/>
                    <a:pt x="1819" y="672"/>
                  </a:cubicBezTo>
                  <a:cubicBezTo>
                    <a:pt x="1898" y="791"/>
                    <a:pt x="1938" y="949"/>
                    <a:pt x="1978" y="1147"/>
                  </a:cubicBezTo>
                  <a:cubicBezTo>
                    <a:pt x="2017" y="1344"/>
                    <a:pt x="2017" y="1582"/>
                    <a:pt x="2017" y="1858"/>
                  </a:cubicBezTo>
                  <a:cubicBezTo>
                    <a:pt x="2017" y="2135"/>
                    <a:pt x="2017" y="2372"/>
                    <a:pt x="1978" y="2570"/>
                  </a:cubicBezTo>
                  <a:cubicBezTo>
                    <a:pt x="1938" y="2768"/>
                    <a:pt x="1898" y="2926"/>
                    <a:pt x="1819" y="3044"/>
                  </a:cubicBezTo>
                  <a:cubicBezTo>
                    <a:pt x="1740" y="3123"/>
                    <a:pt x="1661" y="3242"/>
                    <a:pt x="1582" y="3282"/>
                  </a:cubicBezTo>
                  <a:cubicBezTo>
                    <a:pt x="1464" y="3321"/>
                    <a:pt x="1385" y="3361"/>
                    <a:pt x="1226" y="3361"/>
                  </a:cubicBezTo>
                  <a:cubicBezTo>
                    <a:pt x="1108" y="3361"/>
                    <a:pt x="989" y="3321"/>
                    <a:pt x="910" y="3282"/>
                  </a:cubicBezTo>
                  <a:cubicBezTo>
                    <a:pt x="831" y="3242"/>
                    <a:pt x="712" y="3123"/>
                    <a:pt x="673" y="3044"/>
                  </a:cubicBezTo>
                  <a:cubicBezTo>
                    <a:pt x="594" y="2926"/>
                    <a:pt x="554" y="2768"/>
                    <a:pt x="515" y="2570"/>
                  </a:cubicBezTo>
                  <a:cubicBezTo>
                    <a:pt x="475" y="2372"/>
                    <a:pt x="436" y="2135"/>
                    <a:pt x="436" y="1858"/>
                  </a:cubicBezTo>
                  <a:cubicBezTo>
                    <a:pt x="436" y="1582"/>
                    <a:pt x="475" y="1344"/>
                    <a:pt x="515" y="1147"/>
                  </a:cubicBezTo>
                  <a:cubicBezTo>
                    <a:pt x="554" y="949"/>
                    <a:pt x="594" y="791"/>
                    <a:pt x="673" y="672"/>
                  </a:cubicBezTo>
                  <a:cubicBezTo>
                    <a:pt x="712" y="554"/>
                    <a:pt x="792" y="475"/>
                    <a:pt x="910" y="435"/>
                  </a:cubicBezTo>
                  <a:cubicBezTo>
                    <a:pt x="1029" y="396"/>
                    <a:pt x="1108" y="356"/>
                    <a:pt x="1266" y="356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40"/>
                    <a:pt x="752" y="79"/>
                  </a:cubicBezTo>
                  <a:cubicBezTo>
                    <a:pt x="594" y="158"/>
                    <a:pt x="475" y="238"/>
                    <a:pt x="357" y="396"/>
                  </a:cubicBezTo>
                  <a:cubicBezTo>
                    <a:pt x="238" y="514"/>
                    <a:pt x="159" y="712"/>
                    <a:pt x="80" y="949"/>
                  </a:cubicBezTo>
                  <a:cubicBezTo>
                    <a:pt x="1" y="1186"/>
                    <a:pt x="1" y="1503"/>
                    <a:pt x="1" y="1858"/>
                  </a:cubicBezTo>
                  <a:cubicBezTo>
                    <a:pt x="1" y="2214"/>
                    <a:pt x="1" y="2491"/>
                    <a:pt x="80" y="2728"/>
                  </a:cubicBezTo>
                  <a:cubicBezTo>
                    <a:pt x="159" y="2965"/>
                    <a:pt x="238" y="3163"/>
                    <a:pt x="357" y="3321"/>
                  </a:cubicBezTo>
                  <a:cubicBezTo>
                    <a:pt x="475" y="3479"/>
                    <a:pt x="594" y="3558"/>
                    <a:pt x="752" y="3637"/>
                  </a:cubicBezTo>
                  <a:cubicBezTo>
                    <a:pt x="910" y="3716"/>
                    <a:pt x="1068" y="3716"/>
                    <a:pt x="1226" y="3716"/>
                  </a:cubicBezTo>
                  <a:cubicBezTo>
                    <a:pt x="1424" y="3716"/>
                    <a:pt x="1582" y="3716"/>
                    <a:pt x="1740" y="3637"/>
                  </a:cubicBezTo>
                  <a:cubicBezTo>
                    <a:pt x="1898" y="3558"/>
                    <a:pt x="2017" y="3479"/>
                    <a:pt x="2136" y="3321"/>
                  </a:cubicBezTo>
                  <a:cubicBezTo>
                    <a:pt x="2254" y="3163"/>
                    <a:pt x="2333" y="2965"/>
                    <a:pt x="2412" y="2728"/>
                  </a:cubicBezTo>
                  <a:cubicBezTo>
                    <a:pt x="2491" y="2491"/>
                    <a:pt x="2491" y="2214"/>
                    <a:pt x="2491" y="1858"/>
                  </a:cubicBezTo>
                  <a:cubicBezTo>
                    <a:pt x="2491" y="1503"/>
                    <a:pt x="2491" y="1186"/>
                    <a:pt x="2412" y="949"/>
                  </a:cubicBezTo>
                  <a:cubicBezTo>
                    <a:pt x="2333" y="712"/>
                    <a:pt x="2254" y="514"/>
                    <a:pt x="2136" y="396"/>
                  </a:cubicBezTo>
                  <a:cubicBezTo>
                    <a:pt x="2017" y="238"/>
                    <a:pt x="1898" y="158"/>
                    <a:pt x="1740" y="79"/>
                  </a:cubicBezTo>
                  <a:cubicBezTo>
                    <a:pt x="1582" y="4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14675" y="4042500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5" y="356"/>
                  </a:moveTo>
                  <a:cubicBezTo>
                    <a:pt x="1384" y="356"/>
                    <a:pt x="1503" y="396"/>
                    <a:pt x="1582" y="435"/>
                  </a:cubicBezTo>
                  <a:cubicBezTo>
                    <a:pt x="1700" y="475"/>
                    <a:pt x="1779" y="554"/>
                    <a:pt x="1819" y="672"/>
                  </a:cubicBezTo>
                  <a:cubicBezTo>
                    <a:pt x="1898" y="791"/>
                    <a:pt x="1938" y="949"/>
                    <a:pt x="1977" y="1147"/>
                  </a:cubicBezTo>
                  <a:cubicBezTo>
                    <a:pt x="2017" y="1344"/>
                    <a:pt x="2056" y="1582"/>
                    <a:pt x="2056" y="1858"/>
                  </a:cubicBezTo>
                  <a:cubicBezTo>
                    <a:pt x="2056" y="2135"/>
                    <a:pt x="2017" y="2372"/>
                    <a:pt x="1977" y="2570"/>
                  </a:cubicBezTo>
                  <a:cubicBezTo>
                    <a:pt x="1938" y="2768"/>
                    <a:pt x="1898" y="2926"/>
                    <a:pt x="1819" y="3044"/>
                  </a:cubicBezTo>
                  <a:cubicBezTo>
                    <a:pt x="1779" y="3123"/>
                    <a:pt x="1661" y="3242"/>
                    <a:pt x="1582" y="3282"/>
                  </a:cubicBezTo>
                  <a:cubicBezTo>
                    <a:pt x="1463" y="3321"/>
                    <a:pt x="1384" y="3361"/>
                    <a:pt x="1265" y="3361"/>
                  </a:cubicBezTo>
                  <a:cubicBezTo>
                    <a:pt x="1107" y="3361"/>
                    <a:pt x="1028" y="3321"/>
                    <a:pt x="910" y="3282"/>
                  </a:cubicBezTo>
                  <a:cubicBezTo>
                    <a:pt x="831" y="3242"/>
                    <a:pt x="752" y="3123"/>
                    <a:pt x="672" y="3044"/>
                  </a:cubicBezTo>
                  <a:cubicBezTo>
                    <a:pt x="593" y="2926"/>
                    <a:pt x="554" y="2768"/>
                    <a:pt x="514" y="2570"/>
                  </a:cubicBezTo>
                  <a:cubicBezTo>
                    <a:pt x="475" y="2372"/>
                    <a:pt x="475" y="2135"/>
                    <a:pt x="475" y="1858"/>
                  </a:cubicBezTo>
                  <a:cubicBezTo>
                    <a:pt x="475" y="1582"/>
                    <a:pt x="475" y="1344"/>
                    <a:pt x="514" y="1147"/>
                  </a:cubicBezTo>
                  <a:cubicBezTo>
                    <a:pt x="554" y="949"/>
                    <a:pt x="593" y="791"/>
                    <a:pt x="672" y="672"/>
                  </a:cubicBezTo>
                  <a:cubicBezTo>
                    <a:pt x="752" y="554"/>
                    <a:pt x="831" y="475"/>
                    <a:pt x="910" y="435"/>
                  </a:cubicBezTo>
                  <a:cubicBezTo>
                    <a:pt x="1028" y="396"/>
                    <a:pt x="1147" y="356"/>
                    <a:pt x="1265" y="356"/>
                  </a:cubicBezTo>
                  <a:close/>
                  <a:moveTo>
                    <a:pt x="1265" y="0"/>
                  </a:moveTo>
                  <a:cubicBezTo>
                    <a:pt x="1068" y="0"/>
                    <a:pt x="910" y="40"/>
                    <a:pt x="752" y="79"/>
                  </a:cubicBezTo>
                  <a:cubicBezTo>
                    <a:pt x="593" y="158"/>
                    <a:pt x="475" y="238"/>
                    <a:pt x="356" y="396"/>
                  </a:cubicBezTo>
                  <a:cubicBezTo>
                    <a:pt x="238" y="514"/>
                    <a:pt x="158" y="712"/>
                    <a:pt x="79" y="949"/>
                  </a:cubicBezTo>
                  <a:cubicBezTo>
                    <a:pt x="40" y="1186"/>
                    <a:pt x="0" y="1503"/>
                    <a:pt x="0" y="1858"/>
                  </a:cubicBezTo>
                  <a:cubicBezTo>
                    <a:pt x="0" y="2214"/>
                    <a:pt x="40" y="2491"/>
                    <a:pt x="79" y="2728"/>
                  </a:cubicBezTo>
                  <a:cubicBezTo>
                    <a:pt x="158" y="2965"/>
                    <a:pt x="238" y="3163"/>
                    <a:pt x="356" y="3321"/>
                  </a:cubicBezTo>
                  <a:cubicBezTo>
                    <a:pt x="475" y="3479"/>
                    <a:pt x="593" y="3558"/>
                    <a:pt x="752" y="3637"/>
                  </a:cubicBezTo>
                  <a:cubicBezTo>
                    <a:pt x="910" y="3716"/>
                    <a:pt x="1068" y="3716"/>
                    <a:pt x="1226" y="3716"/>
                  </a:cubicBezTo>
                  <a:cubicBezTo>
                    <a:pt x="1424" y="3716"/>
                    <a:pt x="1582" y="3716"/>
                    <a:pt x="1740" y="3637"/>
                  </a:cubicBezTo>
                  <a:cubicBezTo>
                    <a:pt x="1898" y="3558"/>
                    <a:pt x="2017" y="3479"/>
                    <a:pt x="2135" y="3321"/>
                  </a:cubicBezTo>
                  <a:cubicBezTo>
                    <a:pt x="2254" y="3163"/>
                    <a:pt x="2333" y="2965"/>
                    <a:pt x="2412" y="2728"/>
                  </a:cubicBezTo>
                  <a:cubicBezTo>
                    <a:pt x="2491" y="2491"/>
                    <a:pt x="2531" y="2214"/>
                    <a:pt x="2531" y="1858"/>
                  </a:cubicBezTo>
                  <a:cubicBezTo>
                    <a:pt x="2531" y="1503"/>
                    <a:pt x="2491" y="1186"/>
                    <a:pt x="2412" y="949"/>
                  </a:cubicBezTo>
                  <a:cubicBezTo>
                    <a:pt x="2333" y="712"/>
                    <a:pt x="2254" y="514"/>
                    <a:pt x="2135" y="396"/>
                  </a:cubicBezTo>
                  <a:cubicBezTo>
                    <a:pt x="2017" y="238"/>
                    <a:pt x="1898" y="158"/>
                    <a:pt x="1740" y="79"/>
                  </a:cubicBezTo>
                  <a:cubicBezTo>
                    <a:pt x="1582" y="40"/>
                    <a:pt x="1424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87800" y="4042500"/>
              <a:ext cx="63300" cy="92925"/>
            </a:xfrm>
            <a:custGeom>
              <a:rect b="b" l="l" r="r" t="t"/>
              <a:pathLst>
                <a:path extrusionOk="0" h="3717" w="2532">
                  <a:moveTo>
                    <a:pt x="1266" y="356"/>
                  </a:moveTo>
                  <a:cubicBezTo>
                    <a:pt x="1385" y="356"/>
                    <a:pt x="1503" y="396"/>
                    <a:pt x="1582" y="435"/>
                  </a:cubicBezTo>
                  <a:cubicBezTo>
                    <a:pt x="1701" y="475"/>
                    <a:pt x="1780" y="554"/>
                    <a:pt x="1859" y="672"/>
                  </a:cubicBezTo>
                  <a:cubicBezTo>
                    <a:pt x="1898" y="791"/>
                    <a:pt x="1978" y="949"/>
                    <a:pt x="1978" y="1147"/>
                  </a:cubicBezTo>
                  <a:cubicBezTo>
                    <a:pt x="2017" y="1344"/>
                    <a:pt x="2057" y="1582"/>
                    <a:pt x="2057" y="1858"/>
                  </a:cubicBezTo>
                  <a:cubicBezTo>
                    <a:pt x="2057" y="2135"/>
                    <a:pt x="2017" y="2372"/>
                    <a:pt x="1978" y="2570"/>
                  </a:cubicBezTo>
                  <a:cubicBezTo>
                    <a:pt x="1938" y="2768"/>
                    <a:pt x="1898" y="2926"/>
                    <a:pt x="1819" y="3044"/>
                  </a:cubicBezTo>
                  <a:cubicBezTo>
                    <a:pt x="1780" y="3123"/>
                    <a:pt x="1701" y="3242"/>
                    <a:pt x="1582" y="3282"/>
                  </a:cubicBezTo>
                  <a:cubicBezTo>
                    <a:pt x="1503" y="3321"/>
                    <a:pt x="1385" y="3361"/>
                    <a:pt x="1266" y="3361"/>
                  </a:cubicBezTo>
                  <a:cubicBezTo>
                    <a:pt x="1147" y="3361"/>
                    <a:pt x="1029" y="3321"/>
                    <a:pt x="910" y="3282"/>
                  </a:cubicBezTo>
                  <a:cubicBezTo>
                    <a:pt x="831" y="3242"/>
                    <a:pt x="752" y="3123"/>
                    <a:pt x="673" y="3044"/>
                  </a:cubicBezTo>
                  <a:cubicBezTo>
                    <a:pt x="594" y="2926"/>
                    <a:pt x="554" y="2768"/>
                    <a:pt x="515" y="2570"/>
                  </a:cubicBezTo>
                  <a:cubicBezTo>
                    <a:pt x="475" y="2372"/>
                    <a:pt x="475" y="2135"/>
                    <a:pt x="475" y="1858"/>
                  </a:cubicBezTo>
                  <a:cubicBezTo>
                    <a:pt x="475" y="1582"/>
                    <a:pt x="475" y="1344"/>
                    <a:pt x="515" y="1147"/>
                  </a:cubicBezTo>
                  <a:cubicBezTo>
                    <a:pt x="554" y="949"/>
                    <a:pt x="594" y="791"/>
                    <a:pt x="673" y="672"/>
                  </a:cubicBezTo>
                  <a:cubicBezTo>
                    <a:pt x="752" y="554"/>
                    <a:pt x="831" y="475"/>
                    <a:pt x="910" y="435"/>
                  </a:cubicBezTo>
                  <a:cubicBezTo>
                    <a:pt x="1029" y="396"/>
                    <a:pt x="1147" y="356"/>
                    <a:pt x="1266" y="356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40"/>
                    <a:pt x="752" y="79"/>
                  </a:cubicBezTo>
                  <a:cubicBezTo>
                    <a:pt x="594" y="158"/>
                    <a:pt x="475" y="238"/>
                    <a:pt x="357" y="396"/>
                  </a:cubicBezTo>
                  <a:cubicBezTo>
                    <a:pt x="238" y="514"/>
                    <a:pt x="159" y="712"/>
                    <a:pt x="80" y="949"/>
                  </a:cubicBezTo>
                  <a:cubicBezTo>
                    <a:pt x="40" y="1186"/>
                    <a:pt x="1" y="1503"/>
                    <a:pt x="1" y="1858"/>
                  </a:cubicBezTo>
                  <a:cubicBezTo>
                    <a:pt x="1" y="2214"/>
                    <a:pt x="40" y="2491"/>
                    <a:pt x="80" y="2728"/>
                  </a:cubicBezTo>
                  <a:cubicBezTo>
                    <a:pt x="159" y="2965"/>
                    <a:pt x="238" y="3163"/>
                    <a:pt x="357" y="3321"/>
                  </a:cubicBezTo>
                  <a:cubicBezTo>
                    <a:pt x="475" y="3479"/>
                    <a:pt x="594" y="3558"/>
                    <a:pt x="752" y="3637"/>
                  </a:cubicBezTo>
                  <a:cubicBezTo>
                    <a:pt x="910" y="3716"/>
                    <a:pt x="1068" y="3716"/>
                    <a:pt x="1266" y="3716"/>
                  </a:cubicBezTo>
                  <a:cubicBezTo>
                    <a:pt x="1424" y="3716"/>
                    <a:pt x="1582" y="3716"/>
                    <a:pt x="1740" y="3637"/>
                  </a:cubicBezTo>
                  <a:cubicBezTo>
                    <a:pt x="1898" y="3558"/>
                    <a:pt x="2017" y="3479"/>
                    <a:pt x="2136" y="3321"/>
                  </a:cubicBezTo>
                  <a:cubicBezTo>
                    <a:pt x="2254" y="3163"/>
                    <a:pt x="2373" y="2965"/>
                    <a:pt x="2412" y="2728"/>
                  </a:cubicBezTo>
                  <a:cubicBezTo>
                    <a:pt x="2491" y="2491"/>
                    <a:pt x="2531" y="2214"/>
                    <a:pt x="2531" y="1858"/>
                  </a:cubicBezTo>
                  <a:cubicBezTo>
                    <a:pt x="2531" y="1503"/>
                    <a:pt x="2491" y="1186"/>
                    <a:pt x="2412" y="949"/>
                  </a:cubicBezTo>
                  <a:cubicBezTo>
                    <a:pt x="2373" y="712"/>
                    <a:pt x="2254" y="514"/>
                    <a:pt x="2136" y="396"/>
                  </a:cubicBezTo>
                  <a:cubicBezTo>
                    <a:pt x="2057" y="238"/>
                    <a:pt x="1898" y="158"/>
                    <a:pt x="1740" y="79"/>
                  </a:cubicBezTo>
                  <a:cubicBezTo>
                    <a:pt x="1622" y="4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67875" y="4120575"/>
              <a:ext cx="12875" cy="30675"/>
            </a:xfrm>
            <a:custGeom>
              <a:rect b="b" l="l" r="r" t="t"/>
              <a:pathLst>
                <a:path extrusionOk="0" h="1227" w="515">
                  <a:moveTo>
                    <a:pt x="0" y="0"/>
                  </a:moveTo>
                  <a:lnTo>
                    <a:pt x="0" y="554"/>
                  </a:lnTo>
                  <a:lnTo>
                    <a:pt x="237" y="554"/>
                  </a:lnTo>
                  <a:cubicBezTo>
                    <a:pt x="237" y="673"/>
                    <a:pt x="198" y="791"/>
                    <a:pt x="158" y="910"/>
                  </a:cubicBezTo>
                  <a:cubicBezTo>
                    <a:pt x="119" y="989"/>
                    <a:pt x="79" y="1107"/>
                    <a:pt x="0" y="1226"/>
                  </a:cubicBezTo>
                  <a:lnTo>
                    <a:pt x="316" y="1226"/>
                  </a:lnTo>
                  <a:cubicBezTo>
                    <a:pt x="356" y="1186"/>
                    <a:pt x="356" y="1107"/>
                    <a:pt x="395" y="1068"/>
                  </a:cubicBezTo>
                  <a:cubicBezTo>
                    <a:pt x="435" y="989"/>
                    <a:pt x="435" y="949"/>
                    <a:pt x="475" y="870"/>
                  </a:cubicBezTo>
                  <a:cubicBezTo>
                    <a:pt x="475" y="831"/>
                    <a:pt x="475" y="752"/>
                    <a:pt x="514" y="673"/>
                  </a:cubicBezTo>
                  <a:cubicBezTo>
                    <a:pt x="514" y="593"/>
                    <a:pt x="514" y="514"/>
                    <a:pt x="514" y="435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97525" y="4042500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5" y="356"/>
                  </a:moveTo>
                  <a:cubicBezTo>
                    <a:pt x="1384" y="356"/>
                    <a:pt x="1502" y="396"/>
                    <a:pt x="1621" y="435"/>
                  </a:cubicBezTo>
                  <a:cubicBezTo>
                    <a:pt x="1700" y="475"/>
                    <a:pt x="1779" y="554"/>
                    <a:pt x="1858" y="672"/>
                  </a:cubicBezTo>
                  <a:cubicBezTo>
                    <a:pt x="1937" y="791"/>
                    <a:pt x="1977" y="949"/>
                    <a:pt x="2016" y="1147"/>
                  </a:cubicBezTo>
                  <a:cubicBezTo>
                    <a:pt x="2056" y="1344"/>
                    <a:pt x="2056" y="1582"/>
                    <a:pt x="2056" y="1858"/>
                  </a:cubicBezTo>
                  <a:cubicBezTo>
                    <a:pt x="2056" y="2135"/>
                    <a:pt x="2056" y="2372"/>
                    <a:pt x="2016" y="2570"/>
                  </a:cubicBezTo>
                  <a:cubicBezTo>
                    <a:pt x="1977" y="2768"/>
                    <a:pt x="1898" y="2926"/>
                    <a:pt x="1858" y="3044"/>
                  </a:cubicBezTo>
                  <a:cubicBezTo>
                    <a:pt x="1779" y="3123"/>
                    <a:pt x="1700" y="3242"/>
                    <a:pt x="1581" y="3282"/>
                  </a:cubicBezTo>
                  <a:cubicBezTo>
                    <a:pt x="1502" y="3321"/>
                    <a:pt x="1384" y="3361"/>
                    <a:pt x="1265" y="3361"/>
                  </a:cubicBezTo>
                  <a:cubicBezTo>
                    <a:pt x="1147" y="3361"/>
                    <a:pt x="1028" y="3321"/>
                    <a:pt x="949" y="3282"/>
                  </a:cubicBezTo>
                  <a:cubicBezTo>
                    <a:pt x="830" y="3242"/>
                    <a:pt x="751" y="3123"/>
                    <a:pt x="672" y="3044"/>
                  </a:cubicBezTo>
                  <a:cubicBezTo>
                    <a:pt x="633" y="2926"/>
                    <a:pt x="554" y="2768"/>
                    <a:pt x="514" y="2570"/>
                  </a:cubicBezTo>
                  <a:cubicBezTo>
                    <a:pt x="475" y="2372"/>
                    <a:pt x="475" y="2135"/>
                    <a:pt x="475" y="1858"/>
                  </a:cubicBezTo>
                  <a:cubicBezTo>
                    <a:pt x="475" y="1582"/>
                    <a:pt x="475" y="1344"/>
                    <a:pt x="514" y="1147"/>
                  </a:cubicBezTo>
                  <a:cubicBezTo>
                    <a:pt x="554" y="949"/>
                    <a:pt x="593" y="791"/>
                    <a:pt x="672" y="672"/>
                  </a:cubicBezTo>
                  <a:cubicBezTo>
                    <a:pt x="751" y="554"/>
                    <a:pt x="830" y="475"/>
                    <a:pt x="949" y="435"/>
                  </a:cubicBezTo>
                  <a:cubicBezTo>
                    <a:pt x="1028" y="396"/>
                    <a:pt x="1147" y="356"/>
                    <a:pt x="1265" y="356"/>
                  </a:cubicBezTo>
                  <a:close/>
                  <a:moveTo>
                    <a:pt x="1265" y="0"/>
                  </a:moveTo>
                  <a:cubicBezTo>
                    <a:pt x="1107" y="0"/>
                    <a:pt x="909" y="40"/>
                    <a:pt x="751" y="79"/>
                  </a:cubicBezTo>
                  <a:cubicBezTo>
                    <a:pt x="633" y="158"/>
                    <a:pt x="475" y="238"/>
                    <a:pt x="356" y="396"/>
                  </a:cubicBezTo>
                  <a:cubicBezTo>
                    <a:pt x="237" y="514"/>
                    <a:pt x="158" y="712"/>
                    <a:pt x="119" y="949"/>
                  </a:cubicBezTo>
                  <a:cubicBezTo>
                    <a:pt x="40" y="1186"/>
                    <a:pt x="0" y="1503"/>
                    <a:pt x="0" y="1858"/>
                  </a:cubicBezTo>
                  <a:cubicBezTo>
                    <a:pt x="0" y="2214"/>
                    <a:pt x="40" y="2491"/>
                    <a:pt x="119" y="2728"/>
                  </a:cubicBezTo>
                  <a:cubicBezTo>
                    <a:pt x="158" y="2965"/>
                    <a:pt x="237" y="3163"/>
                    <a:pt x="356" y="3321"/>
                  </a:cubicBezTo>
                  <a:cubicBezTo>
                    <a:pt x="475" y="3479"/>
                    <a:pt x="593" y="3558"/>
                    <a:pt x="751" y="3637"/>
                  </a:cubicBezTo>
                  <a:cubicBezTo>
                    <a:pt x="909" y="3716"/>
                    <a:pt x="1068" y="3716"/>
                    <a:pt x="1265" y="3716"/>
                  </a:cubicBezTo>
                  <a:cubicBezTo>
                    <a:pt x="1423" y="3716"/>
                    <a:pt x="1581" y="3716"/>
                    <a:pt x="1740" y="3637"/>
                  </a:cubicBezTo>
                  <a:cubicBezTo>
                    <a:pt x="1898" y="3558"/>
                    <a:pt x="2056" y="3479"/>
                    <a:pt x="2174" y="3321"/>
                  </a:cubicBezTo>
                  <a:cubicBezTo>
                    <a:pt x="2254" y="3163"/>
                    <a:pt x="2372" y="2965"/>
                    <a:pt x="2412" y="2728"/>
                  </a:cubicBezTo>
                  <a:cubicBezTo>
                    <a:pt x="2491" y="2491"/>
                    <a:pt x="2530" y="2214"/>
                    <a:pt x="2530" y="1858"/>
                  </a:cubicBezTo>
                  <a:cubicBezTo>
                    <a:pt x="2530" y="1503"/>
                    <a:pt x="2491" y="1186"/>
                    <a:pt x="2412" y="949"/>
                  </a:cubicBezTo>
                  <a:cubicBezTo>
                    <a:pt x="2372" y="712"/>
                    <a:pt x="2254" y="514"/>
                    <a:pt x="2174" y="396"/>
                  </a:cubicBezTo>
                  <a:cubicBezTo>
                    <a:pt x="2056" y="238"/>
                    <a:pt x="1898" y="158"/>
                    <a:pt x="1779" y="79"/>
                  </a:cubicBezTo>
                  <a:cubicBezTo>
                    <a:pt x="1621" y="40"/>
                    <a:pt x="1463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70650" y="4042500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6" y="356"/>
                  </a:moveTo>
                  <a:cubicBezTo>
                    <a:pt x="1424" y="356"/>
                    <a:pt x="1503" y="396"/>
                    <a:pt x="1621" y="435"/>
                  </a:cubicBezTo>
                  <a:cubicBezTo>
                    <a:pt x="1701" y="475"/>
                    <a:pt x="1780" y="554"/>
                    <a:pt x="1859" y="672"/>
                  </a:cubicBezTo>
                  <a:cubicBezTo>
                    <a:pt x="1938" y="791"/>
                    <a:pt x="1977" y="949"/>
                    <a:pt x="2017" y="1147"/>
                  </a:cubicBezTo>
                  <a:cubicBezTo>
                    <a:pt x="2056" y="1344"/>
                    <a:pt x="2056" y="1582"/>
                    <a:pt x="2056" y="1858"/>
                  </a:cubicBezTo>
                  <a:cubicBezTo>
                    <a:pt x="2056" y="2135"/>
                    <a:pt x="2056" y="2372"/>
                    <a:pt x="2017" y="2570"/>
                  </a:cubicBezTo>
                  <a:cubicBezTo>
                    <a:pt x="1977" y="2768"/>
                    <a:pt x="1898" y="2926"/>
                    <a:pt x="1859" y="3044"/>
                  </a:cubicBezTo>
                  <a:cubicBezTo>
                    <a:pt x="1780" y="3123"/>
                    <a:pt x="1701" y="3242"/>
                    <a:pt x="1582" y="3282"/>
                  </a:cubicBezTo>
                  <a:cubicBezTo>
                    <a:pt x="1503" y="3321"/>
                    <a:pt x="1384" y="3361"/>
                    <a:pt x="1266" y="3361"/>
                  </a:cubicBezTo>
                  <a:cubicBezTo>
                    <a:pt x="1147" y="3361"/>
                    <a:pt x="1028" y="3321"/>
                    <a:pt x="949" y="3282"/>
                  </a:cubicBezTo>
                  <a:cubicBezTo>
                    <a:pt x="831" y="3242"/>
                    <a:pt x="752" y="3123"/>
                    <a:pt x="673" y="3044"/>
                  </a:cubicBezTo>
                  <a:cubicBezTo>
                    <a:pt x="633" y="2926"/>
                    <a:pt x="554" y="2768"/>
                    <a:pt x="515" y="2570"/>
                  </a:cubicBezTo>
                  <a:cubicBezTo>
                    <a:pt x="515" y="2372"/>
                    <a:pt x="475" y="2135"/>
                    <a:pt x="475" y="1858"/>
                  </a:cubicBezTo>
                  <a:cubicBezTo>
                    <a:pt x="475" y="1582"/>
                    <a:pt x="515" y="1344"/>
                    <a:pt x="515" y="1147"/>
                  </a:cubicBezTo>
                  <a:cubicBezTo>
                    <a:pt x="554" y="949"/>
                    <a:pt x="633" y="791"/>
                    <a:pt x="673" y="672"/>
                  </a:cubicBezTo>
                  <a:cubicBezTo>
                    <a:pt x="752" y="554"/>
                    <a:pt x="831" y="475"/>
                    <a:pt x="949" y="435"/>
                  </a:cubicBezTo>
                  <a:cubicBezTo>
                    <a:pt x="1028" y="396"/>
                    <a:pt x="1147" y="356"/>
                    <a:pt x="1266" y="356"/>
                  </a:cubicBezTo>
                  <a:close/>
                  <a:moveTo>
                    <a:pt x="1266" y="0"/>
                  </a:moveTo>
                  <a:cubicBezTo>
                    <a:pt x="1108" y="0"/>
                    <a:pt x="949" y="40"/>
                    <a:pt x="791" y="79"/>
                  </a:cubicBezTo>
                  <a:cubicBezTo>
                    <a:pt x="633" y="158"/>
                    <a:pt x="475" y="238"/>
                    <a:pt x="356" y="396"/>
                  </a:cubicBezTo>
                  <a:cubicBezTo>
                    <a:pt x="277" y="514"/>
                    <a:pt x="159" y="712"/>
                    <a:pt x="119" y="949"/>
                  </a:cubicBezTo>
                  <a:cubicBezTo>
                    <a:pt x="40" y="1186"/>
                    <a:pt x="1" y="1503"/>
                    <a:pt x="1" y="1858"/>
                  </a:cubicBezTo>
                  <a:cubicBezTo>
                    <a:pt x="1" y="2214"/>
                    <a:pt x="40" y="2491"/>
                    <a:pt x="119" y="2728"/>
                  </a:cubicBezTo>
                  <a:cubicBezTo>
                    <a:pt x="159" y="2965"/>
                    <a:pt x="277" y="3163"/>
                    <a:pt x="356" y="3321"/>
                  </a:cubicBezTo>
                  <a:cubicBezTo>
                    <a:pt x="475" y="3479"/>
                    <a:pt x="633" y="3558"/>
                    <a:pt x="791" y="3637"/>
                  </a:cubicBezTo>
                  <a:cubicBezTo>
                    <a:pt x="910" y="3716"/>
                    <a:pt x="1108" y="3716"/>
                    <a:pt x="1266" y="3716"/>
                  </a:cubicBezTo>
                  <a:cubicBezTo>
                    <a:pt x="1424" y="3716"/>
                    <a:pt x="1621" y="3716"/>
                    <a:pt x="1780" y="3637"/>
                  </a:cubicBezTo>
                  <a:cubicBezTo>
                    <a:pt x="1898" y="3558"/>
                    <a:pt x="2056" y="3479"/>
                    <a:pt x="2175" y="3321"/>
                  </a:cubicBezTo>
                  <a:cubicBezTo>
                    <a:pt x="2294" y="3163"/>
                    <a:pt x="2373" y="2965"/>
                    <a:pt x="2452" y="2728"/>
                  </a:cubicBezTo>
                  <a:cubicBezTo>
                    <a:pt x="2491" y="2491"/>
                    <a:pt x="2531" y="2214"/>
                    <a:pt x="2531" y="1858"/>
                  </a:cubicBezTo>
                  <a:cubicBezTo>
                    <a:pt x="2531" y="1503"/>
                    <a:pt x="2491" y="1186"/>
                    <a:pt x="2452" y="949"/>
                  </a:cubicBezTo>
                  <a:cubicBezTo>
                    <a:pt x="2373" y="712"/>
                    <a:pt x="2294" y="514"/>
                    <a:pt x="2175" y="396"/>
                  </a:cubicBezTo>
                  <a:cubicBezTo>
                    <a:pt x="2056" y="238"/>
                    <a:pt x="1938" y="158"/>
                    <a:pt x="1780" y="79"/>
                  </a:cubicBezTo>
                  <a:cubicBezTo>
                    <a:pt x="1621" y="40"/>
                    <a:pt x="1463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943800" y="4042500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305" y="356"/>
                  </a:moveTo>
                  <a:cubicBezTo>
                    <a:pt x="1423" y="356"/>
                    <a:pt x="1502" y="396"/>
                    <a:pt x="1621" y="435"/>
                  </a:cubicBezTo>
                  <a:cubicBezTo>
                    <a:pt x="1700" y="475"/>
                    <a:pt x="1779" y="554"/>
                    <a:pt x="1858" y="672"/>
                  </a:cubicBezTo>
                  <a:cubicBezTo>
                    <a:pt x="1937" y="791"/>
                    <a:pt x="1977" y="949"/>
                    <a:pt x="2016" y="1147"/>
                  </a:cubicBezTo>
                  <a:cubicBezTo>
                    <a:pt x="2056" y="1344"/>
                    <a:pt x="2056" y="1582"/>
                    <a:pt x="2056" y="1858"/>
                  </a:cubicBezTo>
                  <a:cubicBezTo>
                    <a:pt x="2056" y="2135"/>
                    <a:pt x="2056" y="2372"/>
                    <a:pt x="2016" y="2570"/>
                  </a:cubicBezTo>
                  <a:cubicBezTo>
                    <a:pt x="1977" y="2768"/>
                    <a:pt x="1937" y="2926"/>
                    <a:pt x="1858" y="3044"/>
                  </a:cubicBezTo>
                  <a:cubicBezTo>
                    <a:pt x="1779" y="3123"/>
                    <a:pt x="1700" y="3242"/>
                    <a:pt x="1621" y="3282"/>
                  </a:cubicBezTo>
                  <a:cubicBezTo>
                    <a:pt x="1502" y="3321"/>
                    <a:pt x="1384" y="3361"/>
                    <a:pt x="1265" y="3361"/>
                  </a:cubicBezTo>
                  <a:cubicBezTo>
                    <a:pt x="1147" y="3361"/>
                    <a:pt x="1028" y="3321"/>
                    <a:pt x="949" y="3282"/>
                  </a:cubicBezTo>
                  <a:cubicBezTo>
                    <a:pt x="830" y="3242"/>
                    <a:pt x="751" y="3123"/>
                    <a:pt x="712" y="3044"/>
                  </a:cubicBezTo>
                  <a:cubicBezTo>
                    <a:pt x="633" y="2926"/>
                    <a:pt x="593" y="2768"/>
                    <a:pt x="554" y="2570"/>
                  </a:cubicBezTo>
                  <a:cubicBezTo>
                    <a:pt x="514" y="2372"/>
                    <a:pt x="475" y="2135"/>
                    <a:pt x="475" y="1858"/>
                  </a:cubicBezTo>
                  <a:cubicBezTo>
                    <a:pt x="475" y="1582"/>
                    <a:pt x="514" y="1344"/>
                    <a:pt x="554" y="1147"/>
                  </a:cubicBezTo>
                  <a:cubicBezTo>
                    <a:pt x="554" y="949"/>
                    <a:pt x="633" y="791"/>
                    <a:pt x="672" y="672"/>
                  </a:cubicBezTo>
                  <a:cubicBezTo>
                    <a:pt x="751" y="554"/>
                    <a:pt x="830" y="475"/>
                    <a:pt x="949" y="435"/>
                  </a:cubicBezTo>
                  <a:cubicBezTo>
                    <a:pt x="1028" y="396"/>
                    <a:pt x="1147" y="356"/>
                    <a:pt x="1305" y="356"/>
                  </a:cubicBezTo>
                  <a:close/>
                  <a:moveTo>
                    <a:pt x="1305" y="0"/>
                  </a:moveTo>
                  <a:cubicBezTo>
                    <a:pt x="1107" y="0"/>
                    <a:pt x="949" y="40"/>
                    <a:pt x="791" y="79"/>
                  </a:cubicBezTo>
                  <a:cubicBezTo>
                    <a:pt x="633" y="158"/>
                    <a:pt x="475" y="238"/>
                    <a:pt x="395" y="396"/>
                  </a:cubicBezTo>
                  <a:cubicBezTo>
                    <a:pt x="277" y="514"/>
                    <a:pt x="198" y="712"/>
                    <a:pt x="119" y="949"/>
                  </a:cubicBezTo>
                  <a:cubicBezTo>
                    <a:pt x="40" y="1186"/>
                    <a:pt x="0" y="1503"/>
                    <a:pt x="0" y="1858"/>
                  </a:cubicBezTo>
                  <a:cubicBezTo>
                    <a:pt x="0" y="2214"/>
                    <a:pt x="40" y="2491"/>
                    <a:pt x="119" y="2728"/>
                  </a:cubicBezTo>
                  <a:cubicBezTo>
                    <a:pt x="198" y="2965"/>
                    <a:pt x="277" y="3163"/>
                    <a:pt x="395" y="3321"/>
                  </a:cubicBezTo>
                  <a:cubicBezTo>
                    <a:pt x="475" y="3479"/>
                    <a:pt x="633" y="3558"/>
                    <a:pt x="791" y="3637"/>
                  </a:cubicBezTo>
                  <a:cubicBezTo>
                    <a:pt x="949" y="3716"/>
                    <a:pt x="1107" y="3716"/>
                    <a:pt x="1265" y="3716"/>
                  </a:cubicBezTo>
                  <a:cubicBezTo>
                    <a:pt x="1463" y="3716"/>
                    <a:pt x="1621" y="3716"/>
                    <a:pt x="1779" y="3637"/>
                  </a:cubicBezTo>
                  <a:cubicBezTo>
                    <a:pt x="1937" y="3558"/>
                    <a:pt x="2056" y="3479"/>
                    <a:pt x="2174" y="3321"/>
                  </a:cubicBezTo>
                  <a:cubicBezTo>
                    <a:pt x="2293" y="3163"/>
                    <a:pt x="2372" y="2965"/>
                    <a:pt x="2451" y="2728"/>
                  </a:cubicBezTo>
                  <a:cubicBezTo>
                    <a:pt x="2491" y="2491"/>
                    <a:pt x="2530" y="2214"/>
                    <a:pt x="2530" y="1858"/>
                  </a:cubicBezTo>
                  <a:cubicBezTo>
                    <a:pt x="2530" y="1503"/>
                    <a:pt x="2491" y="1186"/>
                    <a:pt x="2451" y="949"/>
                  </a:cubicBezTo>
                  <a:cubicBezTo>
                    <a:pt x="2372" y="712"/>
                    <a:pt x="2293" y="514"/>
                    <a:pt x="2174" y="396"/>
                  </a:cubicBezTo>
                  <a:cubicBezTo>
                    <a:pt x="2056" y="238"/>
                    <a:pt x="1937" y="158"/>
                    <a:pt x="1779" y="79"/>
                  </a:cubicBezTo>
                  <a:cubicBezTo>
                    <a:pt x="1621" y="40"/>
                    <a:pt x="1463" y="0"/>
                    <a:pt x="130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1127625" y="354535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1"/>
                  </a:moveTo>
                  <a:lnTo>
                    <a:pt x="220599" y="1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32825" y="3501875"/>
              <a:ext cx="60300" cy="91950"/>
            </a:xfrm>
            <a:custGeom>
              <a:rect b="b" l="l" r="r" t="t"/>
              <a:pathLst>
                <a:path extrusionOk="0" h="3678" w="2412">
                  <a:moveTo>
                    <a:pt x="1186" y="0"/>
                  </a:moveTo>
                  <a:cubicBezTo>
                    <a:pt x="1028" y="0"/>
                    <a:pt x="870" y="0"/>
                    <a:pt x="712" y="79"/>
                  </a:cubicBezTo>
                  <a:cubicBezTo>
                    <a:pt x="593" y="119"/>
                    <a:pt x="475" y="159"/>
                    <a:pt x="356" y="277"/>
                  </a:cubicBezTo>
                  <a:cubicBezTo>
                    <a:pt x="277" y="356"/>
                    <a:pt x="198" y="435"/>
                    <a:pt x="119" y="554"/>
                  </a:cubicBezTo>
                  <a:cubicBezTo>
                    <a:pt x="79" y="673"/>
                    <a:pt x="40" y="791"/>
                    <a:pt x="0" y="949"/>
                  </a:cubicBezTo>
                  <a:lnTo>
                    <a:pt x="475" y="989"/>
                  </a:lnTo>
                  <a:cubicBezTo>
                    <a:pt x="514" y="870"/>
                    <a:pt x="514" y="791"/>
                    <a:pt x="554" y="712"/>
                  </a:cubicBezTo>
                  <a:cubicBezTo>
                    <a:pt x="593" y="633"/>
                    <a:pt x="672" y="554"/>
                    <a:pt x="712" y="514"/>
                  </a:cubicBezTo>
                  <a:cubicBezTo>
                    <a:pt x="791" y="475"/>
                    <a:pt x="870" y="435"/>
                    <a:pt x="949" y="396"/>
                  </a:cubicBezTo>
                  <a:cubicBezTo>
                    <a:pt x="1028" y="396"/>
                    <a:pt x="1107" y="356"/>
                    <a:pt x="1186" y="356"/>
                  </a:cubicBezTo>
                  <a:cubicBezTo>
                    <a:pt x="1305" y="356"/>
                    <a:pt x="1384" y="396"/>
                    <a:pt x="1463" y="396"/>
                  </a:cubicBezTo>
                  <a:cubicBezTo>
                    <a:pt x="1542" y="435"/>
                    <a:pt x="1621" y="475"/>
                    <a:pt x="1700" y="514"/>
                  </a:cubicBezTo>
                  <a:cubicBezTo>
                    <a:pt x="1740" y="593"/>
                    <a:pt x="1779" y="633"/>
                    <a:pt x="1819" y="712"/>
                  </a:cubicBezTo>
                  <a:cubicBezTo>
                    <a:pt x="1858" y="791"/>
                    <a:pt x="1858" y="910"/>
                    <a:pt x="1858" y="989"/>
                  </a:cubicBezTo>
                  <a:cubicBezTo>
                    <a:pt x="1858" y="1147"/>
                    <a:pt x="1819" y="1266"/>
                    <a:pt x="1779" y="1384"/>
                  </a:cubicBezTo>
                  <a:cubicBezTo>
                    <a:pt x="1700" y="1503"/>
                    <a:pt x="1621" y="1621"/>
                    <a:pt x="1502" y="1740"/>
                  </a:cubicBezTo>
                  <a:cubicBezTo>
                    <a:pt x="1384" y="1819"/>
                    <a:pt x="1265" y="1938"/>
                    <a:pt x="1147" y="2056"/>
                  </a:cubicBezTo>
                  <a:cubicBezTo>
                    <a:pt x="988" y="2135"/>
                    <a:pt x="870" y="2254"/>
                    <a:pt x="712" y="2372"/>
                  </a:cubicBezTo>
                  <a:cubicBezTo>
                    <a:pt x="593" y="2531"/>
                    <a:pt x="435" y="2649"/>
                    <a:pt x="316" y="2807"/>
                  </a:cubicBezTo>
                  <a:cubicBezTo>
                    <a:pt x="198" y="2965"/>
                    <a:pt x="79" y="3124"/>
                    <a:pt x="0" y="3321"/>
                  </a:cubicBezTo>
                  <a:lnTo>
                    <a:pt x="0" y="3677"/>
                  </a:lnTo>
                  <a:lnTo>
                    <a:pt x="2412" y="3677"/>
                  </a:lnTo>
                  <a:lnTo>
                    <a:pt x="2412" y="3282"/>
                  </a:lnTo>
                  <a:lnTo>
                    <a:pt x="514" y="3282"/>
                  </a:lnTo>
                  <a:cubicBezTo>
                    <a:pt x="554" y="3163"/>
                    <a:pt x="593" y="3084"/>
                    <a:pt x="672" y="3005"/>
                  </a:cubicBezTo>
                  <a:cubicBezTo>
                    <a:pt x="751" y="2886"/>
                    <a:pt x="830" y="2807"/>
                    <a:pt x="949" y="2728"/>
                  </a:cubicBezTo>
                  <a:cubicBezTo>
                    <a:pt x="1028" y="2649"/>
                    <a:pt x="1107" y="2531"/>
                    <a:pt x="1226" y="2452"/>
                  </a:cubicBezTo>
                  <a:cubicBezTo>
                    <a:pt x="1344" y="2372"/>
                    <a:pt x="1423" y="2293"/>
                    <a:pt x="1542" y="2214"/>
                  </a:cubicBezTo>
                  <a:cubicBezTo>
                    <a:pt x="1661" y="2096"/>
                    <a:pt x="1740" y="2017"/>
                    <a:pt x="1858" y="1938"/>
                  </a:cubicBezTo>
                  <a:cubicBezTo>
                    <a:pt x="1937" y="1819"/>
                    <a:pt x="2016" y="1740"/>
                    <a:pt x="2095" y="1621"/>
                  </a:cubicBezTo>
                  <a:cubicBezTo>
                    <a:pt x="2175" y="1542"/>
                    <a:pt x="2214" y="1424"/>
                    <a:pt x="2293" y="1345"/>
                  </a:cubicBezTo>
                  <a:cubicBezTo>
                    <a:pt x="2333" y="1226"/>
                    <a:pt x="2333" y="1107"/>
                    <a:pt x="2333" y="989"/>
                  </a:cubicBezTo>
                  <a:cubicBezTo>
                    <a:pt x="2333" y="831"/>
                    <a:pt x="2333" y="673"/>
                    <a:pt x="2254" y="554"/>
                  </a:cubicBezTo>
                  <a:cubicBezTo>
                    <a:pt x="2214" y="435"/>
                    <a:pt x="2135" y="317"/>
                    <a:pt x="2056" y="238"/>
                  </a:cubicBezTo>
                  <a:cubicBezTo>
                    <a:pt x="1937" y="159"/>
                    <a:pt x="1819" y="79"/>
                    <a:pt x="1700" y="40"/>
                  </a:cubicBezTo>
                  <a:cubicBezTo>
                    <a:pt x="1542" y="0"/>
                    <a:pt x="1384" y="0"/>
                    <a:pt x="11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10900" y="3578975"/>
              <a:ext cx="12875" cy="31650"/>
            </a:xfrm>
            <a:custGeom>
              <a:rect b="b" l="l" r="r" t="t"/>
              <a:pathLst>
                <a:path extrusionOk="0" h="1266" w="515">
                  <a:moveTo>
                    <a:pt x="40" y="0"/>
                  </a:moveTo>
                  <a:lnTo>
                    <a:pt x="40" y="593"/>
                  </a:lnTo>
                  <a:lnTo>
                    <a:pt x="238" y="593"/>
                  </a:lnTo>
                  <a:cubicBezTo>
                    <a:pt x="238" y="712"/>
                    <a:pt x="238" y="791"/>
                    <a:pt x="198" y="909"/>
                  </a:cubicBezTo>
                  <a:cubicBezTo>
                    <a:pt x="158" y="1028"/>
                    <a:pt x="79" y="1147"/>
                    <a:pt x="0" y="1265"/>
                  </a:cubicBezTo>
                  <a:lnTo>
                    <a:pt x="317" y="1265"/>
                  </a:lnTo>
                  <a:cubicBezTo>
                    <a:pt x="356" y="1186"/>
                    <a:pt x="396" y="1147"/>
                    <a:pt x="435" y="1107"/>
                  </a:cubicBezTo>
                  <a:cubicBezTo>
                    <a:pt x="435" y="1028"/>
                    <a:pt x="475" y="988"/>
                    <a:pt x="475" y="909"/>
                  </a:cubicBezTo>
                  <a:cubicBezTo>
                    <a:pt x="514" y="830"/>
                    <a:pt x="514" y="791"/>
                    <a:pt x="514" y="712"/>
                  </a:cubicBezTo>
                  <a:cubicBezTo>
                    <a:pt x="514" y="633"/>
                    <a:pt x="514" y="554"/>
                    <a:pt x="514" y="435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41525" y="3501875"/>
              <a:ext cx="62300" cy="92925"/>
            </a:xfrm>
            <a:custGeom>
              <a:rect b="b" l="l" r="r" t="t"/>
              <a:pathLst>
                <a:path extrusionOk="0" h="3717" w="2492">
                  <a:moveTo>
                    <a:pt x="1266" y="356"/>
                  </a:moveTo>
                  <a:cubicBezTo>
                    <a:pt x="1385" y="356"/>
                    <a:pt x="1503" y="396"/>
                    <a:pt x="1582" y="435"/>
                  </a:cubicBezTo>
                  <a:cubicBezTo>
                    <a:pt x="1701" y="475"/>
                    <a:pt x="1780" y="554"/>
                    <a:pt x="1819" y="673"/>
                  </a:cubicBezTo>
                  <a:cubicBezTo>
                    <a:pt x="1898" y="791"/>
                    <a:pt x="1938" y="949"/>
                    <a:pt x="1978" y="1147"/>
                  </a:cubicBezTo>
                  <a:cubicBezTo>
                    <a:pt x="2017" y="1305"/>
                    <a:pt x="2017" y="1582"/>
                    <a:pt x="2017" y="1859"/>
                  </a:cubicBezTo>
                  <a:cubicBezTo>
                    <a:pt x="2017" y="2135"/>
                    <a:pt x="2017" y="2372"/>
                    <a:pt x="1978" y="2570"/>
                  </a:cubicBezTo>
                  <a:cubicBezTo>
                    <a:pt x="1938" y="2728"/>
                    <a:pt x="1898" y="2886"/>
                    <a:pt x="1819" y="3005"/>
                  </a:cubicBezTo>
                  <a:cubicBezTo>
                    <a:pt x="1740" y="3124"/>
                    <a:pt x="1661" y="3203"/>
                    <a:pt x="1582" y="3282"/>
                  </a:cubicBezTo>
                  <a:cubicBezTo>
                    <a:pt x="1464" y="3321"/>
                    <a:pt x="1385" y="3321"/>
                    <a:pt x="1226" y="3321"/>
                  </a:cubicBezTo>
                  <a:cubicBezTo>
                    <a:pt x="1108" y="3321"/>
                    <a:pt x="989" y="3321"/>
                    <a:pt x="910" y="3282"/>
                  </a:cubicBezTo>
                  <a:cubicBezTo>
                    <a:pt x="831" y="3203"/>
                    <a:pt x="712" y="3124"/>
                    <a:pt x="673" y="3005"/>
                  </a:cubicBezTo>
                  <a:cubicBezTo>
                    <a:pt x="594" y="2886"/>
                    <a:pt x="554" y="2728"/>
                    <a:pt x="515" y="2570"/>
                  </a:cubicBezTo>
                  <a:cubicBezTo>
                    <a:pt x="475" y="2372"/>
                    <a:pt x="436" y="2135"/>
                    <a:pt x="436" y="1859"/>
                  </a:cubicBezTo>
                  <a:cubicBezTo>
                    <a:pt x="436" y="1582"/>
                    <a:pt x="475" y="1345"/>
                    <a:pt x="515" y="1147"/>
                  </a:cubicBezTo>
                  <a:cubicBezTo>
                    <a:pt x="554" y="949"/>
                    <a:pt x="594" y="791"/>
                    <a:pt x="673" y="673"/>
                  </a:cubicBezTo>
                  <a:cubicBezTo>
                    <a:pt x="712" y="554"/>
                    <a:pt x="792" y="475"/>
                    <a:pt x="910" y="435"/>
                  </a:cubicBezTo>
                  <a:cubicBezTo>
                    <a:pt x="1029" y="396"/>
                    <a:pt x="1108" y="356"/>
                    <a:pt x="1266" y="356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0"/>
                    <a:pt x="752" y="79"/>
                  </a:cubicBezTo>
                  <a:cubicBezTo>
                    <a:pt x="594" y="119"/>
                    <a:pt x="475" y="238"/>
                    <a:pt x="357" y="356"/>
                  </a:cubicBezTo>
                  <a:cubicBezTo>
                    <a:pt x="238" y="514"/>
                    <a:pt x="159" y="712"/>
                    <a:pt x="80" y="949"/>
                  </a:cubicBezTo>
                  <a:cubicBezTo>
                    <a:pt x="1" y="1186"/>
                    <a:pt x="1" y="1503"/>
                    <a:pt x="1" y="1859"/>
                  </a:cubicBezTo>
                  <a:cubicBezTo>
                    <a:pt x="1" y="2214"/>
                    <a:pt x="1" y="2491"/>
                    <a:pt x="80" y="2728"/>
                  </a:cubicBezTo>
                  <a:cubicBezTo>
                    <a:pt x="159" y="2965"/>
                    <a:pt x="238" y="3163"/>
                    <a:pt x="357" y="3321"/>
                  </a:cubicBezTo>
                  <a:cubicBezTo>
                    <a:pt x="475" y="3440"/>
                    <a:pt x="594" y="3558"/>
                    <a:pt x="752" y="3638"/>
                  </a:cubicBezTo>
                  <a:cubicBezTo>
                    <a:pt x="910" y="3677"/>
                    <a:pt x="1068" y="3717"/>
                    <a:pt x="1226" y="3717"/>
                  </a:cubicBezTo>
                  <a:cubicBezTo>
                    <a:pt x="1424" y="3717"/>
                    <a:pt x="1582" y="3677"/>
                    <a:pt x="1740" y="3638"/>
                  </a:cubicBezTo>
                  <a:cubicBezTo>
                    <a:pt x="1898" y="3558"/>
                    <a:pt x="2017" y="3440"/>
                    <a:pt x="2136" y="3321"/>
                  </a:cubicBezTo>
                  <a:cubicBezTo>
                    <a:pt x="2254" y="3163"/>
                    <a:pt x="2333" y="2965"/>
                    <a:pt x="2412" y="2728"/>
                  </a:cubicBezTo>
                  <a:cubicBezTo>
                    <a:pt x="2491" y="2491"/>
                    <a:pt x="2491" y="2214"/>
                    <a:pt x="2491" y="1859"/>
                  </a:cubicBezTo>
                  <a:cubicBezTo>
                    <a:pt x="2491" y="1503"/>
                    <a:pt x="2491" y="1186"/>
                    <a:pt x="2412" y="949"/>
                  </a:cubicBezTo>
                  <a:cubicBezTo>
                    <a:pt x="2333" y="712"/>
                    <a:pt x="2254" y="514"/>
                    <a:pt x="2136" y="356"/>
                  </a:cubicBezTo>
                  <a:cubicBezTo>
                    <a:pt x="2017" y="238"/>
                    <a:pt x="1898" y="119"/>
                    <a:pt x="1740" y="79"/>
                  </a:cubicBezTo>
                  <a:cubicBezTo>
                    <a:pt x="1582" y="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614675" y="3501875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5" y="356"/>
                  </a:moveTo>
                  <a:cubicBezTo>
                    <a:pt x="1384" y="356"/>
                    <a:pt x="1503" y="396"/>
                    <a:pt x="1582" y="435"/>
                  </a:cubicBezTo>
                  <a:cubicBezTo>
                    <a:pt x="1700" y="475"/>
                    <a:pt x="1779" y="554"/>
                    <a:pt x="1819" y="673"/>
                  </a:cubicBezTo>
                  <a:cubicBezTo>
                    <a:pt x="1898" y="791"/>
                    <a:pt x="1938" y="949"/>
                    <a:pt x="1977" y="1147"/>
                  </a:cubicBezTo>
                  <a:cubicBezTo>
                    <a:pt x="2017" y="1305"/>
                    <a:pt x="2056" y="1582"/>
                    <a:pt x="2056" y="1859"/>
                  </a:cubicBezTo>
                  <a:cubicBezTo>
                    <a:pt x="2056" y="2135"/>
                    <a:pt x="2017" y="2372"/>
                    <a:pt x="1977" y="2570"/>
                  </a:cubicBezTo>
                  <a:cubicBezTo>
                    <a:pt x="1938" y="2728"/>
                    <a:pt x="1898" y="2886"/>
                    <a:pt x="1819" y="3005"/>
                  </a:cubicBezTo>
                  <a:cubicBezTo>
                    <a:pt x="1779" y="3124"/>
                    <a:pt x="1661" y="3203"/>
                    <a:pt x="1582" y="3282"/>
                  </a:cubicBezTo>
                  <a:cubicBezTo>
                    <a:pt x="1463" y="3321"/>
                    <a:pt x="1384" y="3321"/>
                    <a:pt x="1265" y="3321"/>
                  </a:cubicBezTo>
                  <a:cubicBezTo>
                    <a:pt x="1107" y="3321"/>
                    <a:pt x="1028" y="3321"/>
                    <a:pt x="910" y="3282"/>
                  </a:cubicBezTo>
                  <a:cubicBezTo>
                    <a:pt x="831" y="3203"/>
                    <a:pt x="752" y="3124"/>
                    <a:pt x="672" y="3005"/>
                  </a:cubicBezTo>
                  <a:cubicBezTo>
                    <a:pt x="593" y="2886"/>
                    <a:pt x="554" y="2728"/>
                    <a:pt x="514" y="2570"/>
                  </a:cubicBezTo>
                  <a:cubicBezTo>
                    <a:pt x="475" y="2372"/>
                    <a:pt x="475" y="2135"/>
                    <a:pt x="475" y="1859"/>
                  </a:cubicBezTo>
                  <a:cubicBezTo>
                    <a:pt x="475" y="1582"/>
                    <a:pt x="475" y="1345"/>
                    <a:pt x="514" y="1147"/>
                  </a:cubicBezTo>
                  <a:cubicBezTo>
                    <a:pt x="554" y="949"/>
                    <a:pt x="593" y="791"/>
                    <a:pt x="672" y="673"/>
                  </a:cubicBezTo>
                  <a:cubicBezTo>
                    <a:pt x="752" y="554"/>
                    <a:pt x="831" y="475"/>
                    <a:pt x="910" y="435"/>
                  </a:cubicBezTo>
                  <a:cubicBezTo>
                    <a:pt x="1028" y="396"/>
                    <a:pt x="1147" y="356"/>
                    <a:pt x="1265" y="356"/>
                  </a:cubicBezTo>
                  <a:close/>
                  <a:moveTo>
                    <a:pt x="1265" y="0"/>
                  </a:moveTo>
                  <a:cubicBezTo>
                    <a:pt x="1068" y="0"/>
                    <a:pt x="910" y="0"/>
                    <a:pt x="752" y="79"/>
                  </a:cubicBezTo>
                  <a:cubicBezTo>
                    <a:pt x="593" y="119"/>
                    <a:pt x="475" y="238"/>
                    <a:pt x="356" y="356"/>
                  </a:cubicBezTo>
                  <a:cubicBezTo>
                    <a:pt x="238" y="514"/>
                    <a:pt x="158" y="712"/>
                    <a:pt x="79" y="949"/>
                  </a:cubicBezTo>
                  <a:cubicBezTo>
                    <a:pt x="40" y="1186"/>
                    <a:pt x="0" y="1503"/>
                    <a:pt x="0" y="1859"/>
                  </a:cubicBezTo>
                  <a:cubicBezTo>
                    <a:pt x="0" y="2214"/>
                    <a:pt x="40" y="2491"/>
                    <a:pt x="79" y="2728"/>
                  </a:cubicBezTo>
                  <a:cubicBezTo>
                    <a:pt x="158" y="2965"/>
                    <a:pt x="238" y="3163"/>
                    <a:pt x="356" y="3321"/>
                  </a:cubicBezTo>
                  <a:cubicBezTo>
                    <a:pt x="475" y="3440"/>
                    <a:pt x="593" y="3558"/>
                    <a:pt x="752" y="3638"/>
                  </a:cubicBezTo>
                  <a:cubicBezTo>
                    <a:pt x="910" y="3677"/>
                    <a:pt x="1068" y="3717"/>
                    <a:pt x="1226" y="3717"/>
                  </a:cubicBezTo>
                  <a:cubicBezTo>
                    <a:pt x="1424" y="3717"/>
                    <a:pt x="1582" y="3677"/>
                    <a:pt x="1740" y="3638"/>
                  </a:cubicBezTo>
                  <a:cubicBezTo>
                    <a:pt x="1898" y="3558"/>
                    <a:pt x="2017" y="3440"/>
                    <a:pt x="2135" y="3321"/>
                  </a:cubicBezTo>
                  <a:cubicBezTo>
                    <a:pt x="2254" y="3163"/>
                    <a:pt x="2333" y="2965"/>
                    <a:pt x="2412" y="2728"/>
                  </a:cubicBezTo>
                  <a:cubicBezTo>
                    <a:pt x="2491" y="2491"/>
                    <a:pt x="2531" y="2214"/>
                    <a:pt x="2531" y="1859"/>
                  </a:cubicBezTo>
                  <a:cubicBezTo>
                    <a:pt x="2531" y="1503"/>
                    <a:pt x="2491" y="1186"/>
                    <a:pt x="2412" y="949"/>
                  </a:cubicBezTo>
                  <a:cubicBezTo>
                    <a:pt x="2333" y="712"/>
                    <a:pt x="2254" y="514"/>
                    <a:pt x="2135" y="356"/>
                  </a:cubicBezTo>
                  <a:cubicBezTo>
                    <a:pt x="2017" y="238"/>
                    <a:pt x="1898" y="119"/>
                    <a:pt x="1740" y="79"/>
                  </a:cubicBezTo>
                  <a:cubicBezTo>
                    <a:pt x="1582" y="0"/>
                    <a:pt x="1424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687800" y="3501875"/>
              <a:ext cx="63300" cy="92925"/>
            </a:xfrm>
            <a:custGeom>
              <a:rect b="b" l="l" r="r" t="t"/>
              <a:pathLst>
                <a:path extrusionOk="0" h="3717" w="2532">
                  <a:moveTo>
                    <a:pt x="1266" y="356"/>
                  </a:moveTo>
                  <a:cubicBezTo>
                    <a:pt x="1385" y="356"/>
                    <a:pt x="1503" y="396"/>
                    <a:pt x="1582" y="435"/>
                  </a:cubicBezTo>
                  <a:cubicBezTo>
                    <a:pt x="1701" y="475"/>
                    <a:pt x="1780" y="554"/>
                    <a:pt x="1859" y="673"/>
                  </a:cubicBezTo>
                  <a:cubicBezTo>
                    <a:pt x="1898" y="791"/>
                    <a:pt x="1978" y="949"/>
                    <a:pt x="1978" y="1147"/>
                  </a:cubicBezTo>
                  <a:cubicBezTo>
                    <a:pt x="2017" y="1305"/>
                    <a:pt x="2057" y="1582"/>
                    <a:pt x="2057" y="1859"/>
                  </a:cubicBezTo>
                  <a:cubicBezTo>
                    <a:pt x="2057" y="2135"/>
                    <a:pt x="2017" y="2372"/>
                    <a:pt x="1978" y="2570"/>
                  </a:cubicBezTo>
                  <a:cubicBezTo>
                    <a:pt x="1938" y="2728"/>
                    <a:pt x="1898" y="2886"/>
                    <a:pt x="1819" y="3005"/>
                  </a:cubicBezTo>
                  <a:cubicBezTo>
                    <a:pt x="1780" y="3124"/>
                    <a:pt x="1701" y="3203"/>
                    <a:pt x="1582" y="3282"/>
                  </a:cubicBezTo>
                  <a:cubicBezTo>
                    <a:pt x="1503" y="3321"/>
                    <a:pt x="1385" y="3321"/>
                    <a:pt x="1266" y="3321"/>
                  </a:cubicBezTo>
                  <a:cubicBezTo>
                    <a:pt x="1147" y="3321"/>
                    <a:pt x="1029" y="3321"/>
                    <a:pt x="910" y="3282"/>
                  </a:cubicBezTo>
                  <a:cubicBezTo>
                    <a:pt x="831" y="3203"/>
                    <a:pt x="752" y="3124"/>
                    <a:pt x="673" y="3005"/>
                  </a:cubicBezTo>
                  <a:cubicBezTo>
                    <a:pt x="594" y="2886"/>
                    <a:pt x="554" y="2728"/>
                    <a:pt x="515" y="2570"/>
                  </a:cubicBezTo>
                  <a:cubicBezTo>
                    <a:pt x="475" y="2372"/>
                    <a:pt x="475" y="2135"/>
                    <a:pt x="475" y="1859"/>
                  </a:cubicBezTo>
                  <a:cubicBezTo>
                    <a:pt x="475" y="1582"/>
                    <a:pt x="475" y="1345"/>
                    <a:pt x="515" y="1147"/>
                  </a:cubicBezTo>
                  <a:cubicBezTo>
                    <a:pt x="554" y="949"/>
                    <a:pt x="594" y="791"/>
                    <a:pt x="673" y="673"/>
                  </a:cubicBezTo>
                  <a:cubicBezTo>
                    <a:pt x="752" y="554"/>
                    <a:pt x="831" y="475"/>
                    <a:pt x="910" y="435"/>
                  </a:cubicBezTo>
                  <a:cubicBezTo>
                    <a:pt x="1029" y="396"/>
                    <a:pt x="1147" y="356"/>
                    <a:pt x="1266" y="356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0"/>
                    <a:pt x="752" y="79"/>
                  </a:cubicBezTo>
                  <a:cubicBezTo>
                    <a:pt x="594" y="119"/>
                    <a:pt x="475" y="238"/>
                    <a:pt x="357" y="356"/>
                  </a:cubicBezTo>
                  <a:cubicBezTo>
                    <a:pt x="238" y="514"/>
                    <a:pt x="159" y="712"/>
                    <a:pt x="80" y="949"/>
                  </a:cubicBezTo>
                  <a:cubicBezTo>
                    <a:pt x="40" y="1186"/>
                    <a:pt x="1" y="1503"/>
                    <a:pt x="1" y="1859"/>
                  </a:cubicBezTo>
                  <a:cubicBezTo>
                    <a:pt x="1" y="2214"/>
                    <a:pt x="40" y="2491"/>
                    <a:pt x="80" y="2728"/>
                  </a:cubicBezTo>
                  <a:cubicBezTo>
                    <a:pt x="159" y="2965"/>
                    <a:pt x="238" y="3163"/>
                    <a:pt x="357" y="3321"/>
                  </a:cubicBezTo>
                  <a:cubicBezTo>
                    <a:pt x="475" y="3440"/>
                    <a:pt x="594" y="3558"/>
                    <a:pt x="752" y="3638"/>
                  </a:cubicBezTo>
                  <a:cubicBezTo>
                    <a:pt x="910" y="3677"/>
                    <a:pt x="1068" y="3717"/>
                    <a:pt x="1266" y="3717"/>
                  </a:cubicBezTo>
                  <a:cubicBezTo>
                    <a:pt x="1424" y="3717"/>
                    <a:pt x="1582" y="3677"/>
                    <a:pt x="1740" y="3638"/>
                  </a:cubicBezTo>
                  <a:cubicBezTo>
                    <a:pt x="1898" y="3558"/>
                    <a:pt x="2017" y="3440"/>
                    <a:pt x="2136" y="3321"/>
                  </a:cubicBezTo>
                  <a:cubicBezTo>
                    <a:pt x="2254" y="3163"/>
                    <a:pt x="2373" y="2965"/>
                    <a:pt x="2412" y="2728"/>
                  </a:cubicBezTo>
                  <a:cubicBezTo>
                    <a:pt x="2491" y="2491"/>
                    <a:pt x="2531" y="2214"/>
                    <a:pt x="2531" y="1859"/>
                  </a:cubicBezTo>
                  <a:cubicBezTo>
                    <a:pt x="2531" y="1503"/>
                    <a:pt x="2491" y="1186"/>
                    <a:pt x="2412" y="949"/>
                  </a:cubicBezTo>
                  <a:cubicBezTo>
                    <a:pt x="2373" y="712"/>
                    <a:pt x="2254" y="514"/>
                    <a:pt x="2136" y="356"/>
                  </a:cubicBezTo>
                  <a:cubicBezTo>
                    <a:pt x="2057" y="238"/>
                    <a:pt x="1898" y="119"/>
                    <a:pt x="1740" y="79"/>
                  </a:cubicBezTo>
                  <a:cubicBezTo>
                    <a:pt x="1622" y="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67875" y="3578975"/>
              <a:ext cx="12875" cy="31650"/>
            </a:xfrm>
            <a:custGeom>
              <a:rect b="b" l="l" r="r" t="t"/>
              <a:pathLst>
                <a:path extrusionOk="0" h="1266" w="515">
                  <a:moveTo>
                    <a:pt x="0" y="0"/>
                  </a:moveTo>
                  <a:lnTo>
                    <a:pt x="0" y="593"/>
                  </a:lnTo>
                  <a:lnTo>
                    <a:pt x="237" y="593"/>
                  </a:lnTo>
                  <a:cubicBezTo>
                    <a:pt x="237" y="712"/>
                    <a:pt x="198" y="791"/>
                    <a:pt x="158" y="909"/>
                  </a:cubicBezTo>
                  <a:cubicBezTo>
                    <a:pt x="119" y="1028"/>
                    <a:pt x="79" y="1147"/>
                    <a:pt x="0" y="1265"/>
                  </a:cubicBezTo>
                  <a:lnTo>
                    <a:pt x="316" y="1265"/>
                  </a:lnTo>
                  <a:cubicBezTo>
                    <a:pt x="356" y="1186"/>
                    <a:pt x="356" y="1147"/>
                    <a:pt x="395" y="1107"/>
                  </a:cubicBezTo>
                  <a:cubicBezTo>
                    <a:pt x="435" y="1028"/>
                    <a:pt x="435" y="988"/>
                    <a:pt x="475" y="909"/>
                  </a:cubicBezTo>
                  <a:cubicBezTo>
                    <a:pt x="475" y="830"/>
                    <a:pt x="475" y="791"/>
                    <a:pt x="514" y="712"/>
                  </a:cubicBezTo>
                  <a:cubicBezTo>
                    <a:pt x="514" y="633"/>
                    <a:pt x="514" y="554"/>
                    <a:pt x="514" y="435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97525" y="3501875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5" y="356"/>
                  </a:moveTo>
                  <a:cubicBezTo>
                    <a:pt x="1384" y="356"/>
                    <a:pt x="1502" y="396"/>
                    <a:pt x="1621" y="435"/>
                  </a:cubicBezTo>
                  <a:cubicBezTo>
                    <a:pt x="1700" y="475"/>
                    <a:pt x="1779" y="554"/>
                    <a:pt x="1858" y="673"/>
                  </a:cubicBezTo>
                  <a:cubicBezTo>
                    <a:pt x="1937" y="791"/>
                    <a:pt x="1977" y="949"/>
                    <a:pt x="2016" y="1147"/>
                  </a:cubicBezTo>
                  <a:cubicBezTo>
                    <a:pt x="2056" y="1305"/>
                    <a:pt x="2056" y="1582"/>
                    <a:pt x="2056" y="1859"/>
                  </a:cubicBezTo>
                  <a:cubicBezTo>
                    <a:pt x="2056" y="2135"/>
                    <a:pt x="2056" y="2372"/>
                    <a:pt x="2016" y="2570"/>
                  </a:cubicBezTo>
                  <a:cubicBezTo>
                    <a:pt x="1977" y="2728"/>
                    <a:pt x="1898" y="2886"/>
                    <a:pt x="1858" y="3005"/>
                  </a:cubicBezTo>
                  <a:cubicBezTo>
                    <a:pt x="1779" y="3124"/>
                    <a:pt x="1700" y="3203"/>
                    <a:pt x="1581" y="3282"/>
                  </a:cubicBezTo>
                  <a:cubicBezTo>
                    <a:pt x="1502" y="3321"/>
                    <a:pt x="1384" y="3321"/>
                    <a:pt x="1265" y="3321"/>
                  </a:cubicBezTo>
                  <a:cubicBezTo>
                    <a:pt x="1147" y="3321"/>
                    <a:pt x="1028" y="3321"/>
                    <a:pt x="949" y="3282"/>
                  </a:cubicBezTo>
                  <a:cubicBezTo>
                    <a:pt x="830" y="3203"/>
                    <a:pt x="751" y="3124"/>
                    <a:pt x="672" y="3005"/>
                  </a:cubicBezTo>
                  <a:cubicBezTo>
                    <a:pt x="633" y="2886"/>
                    <a:pt x="554" y="2728"/>
                    <a:pt x="514" y="2570"/>
                  </a:cubicBezTo>
                  <a:cubicBezTo>
                    <a:pt x="475" y="2372"/>
                    <a:pt x="475" y="2135"/>
                    <a:pt x="475" y="1859"/>
                  </a:cubicBezTo>
                  <a:cubicBezTo>
                    <a:pt x="475" y="1582"/>
                    <a:pt x="475" y="1345"/>
                    <a:pt x="514" y="1147"/>
                  </a:cubicBezTo>
                  <a:cubicBezTo>
                    <a:pt x="554" y="949"/>
                    <a:pt x="593" y="791"/>
                    <a:pt x="672" y="673"/>
                  </a:cubicBezTo>
                  <a:cubicBezTo>
                    <a:pt x="751" y="554"/>
                    <a:pt x="830" y="475"/>
                    <a:pt x="949" y="435"/>
                  </a:cubicBezTo>
                  <a:cubicBezTo>
                    <a:pt x="1028" y="396"/>
                    <a:pt x="1147" y="356"/>
                    <a:pt x="1265" y="356"/>
                  </a:cubicBezTo>
                  <a:close/>
                  <a:moveTo>
                    <a:pt x="1265" y="0"/>
                  </a:moveTo>
                  <a:cubicBezTo>
                    <a:pt x="1107" y="0"/>
                    <a:pt x="909" y="0"/>
                    <a:pt x="751" y="79"/>
                  </a:cubicBezTo>
                  <a:cubicBezTo>
                    <a:pt x="633" y="119"/>
                    <a:pt x="475" y="238"/>
                    <a:pt x="356" y="356"/>
                  </a:cubicBezTo>
                  <a:cubicBezTo>
                    <a:pt x="237" y="514"/>
                    <a:pt x="158" y="712"/>
                    <a:pt x="119" y="949"/>
                  </a:cubicBezTo>
                  <a:cubicBezTo>
                    <a:pt x="40" y="1186"/>
                    <a:pt x="0" y="1503"/>
                    <a:pt x="0" y="1859"/>
                  </a:cubicBezTo>
                  <a:cubicBezTo>
                    <a:pt x="0" y="2214"/>
                    <a:pt x="40" y="2491"/>
                    <a:pt x="119" y="2728"/>
                  </a:cubicBezTo>
                  <a:cubicBezTo>
                    <a:pt x="158" y="2965"/>
                    <a:pt x="237" y="3163"/>
                    <a:pt x="356" y="3321"/>
                  </a:cubicBezTo>
                  <a:cubicBezTo>
                    <a:pt x="475" y="3440"/>
                    <a:pt x="593" y="3558"/>
                    <a:pt x="751" y="3638"/>
                  </a:cubicBezTo>
                  <a:cubicBezTo>
                    <a:pt x="909" y="3677"/>
                    <a:pt x="1068" y="3717"/>
                    <a:pt x="1265" y="3717"/>
                  </a:cubicBezTo>
                  <a:cubicBezTo>
                    <a:pt x="1423" y="3717"/>
                    <a:pt x="1581" y="3677"/>
                    <a:pt x="1740" y="3638"/>
                  </a:cubicBezTo>
                  <a:cubicBezTo>
                    <a:pt x="1898" y="3558"/>
                    <a:pt x="2056" y="3440"/>
                    <a:pt x="2174" y="3321"/>
                  </a:cubicBezTo>
                  <a:cubicBezTo>
                    <a:pt x="2254" y="3163"/>
                    <a:pt x="2372" y="2965"/>
                    <a:pt x="2412" y="2728"/>
                  </a:cubicBezTo>
                  <a:cubicBezTo>
                    <a:pt x="2491" y="2491"/>
                    <a:pt x="2530" y="2214"/>
                    <a:pt x="2530" y="1859"/>
                  </a:cubicBezTo>
                  <a:cubicBezTo>
                    <a:pt x="2530" y="1503"/>
                    <a:pt x="2491" y="1186"/>
                    <a:pt x="2412" y="949"/>
                  </a:cubicBezTo>
                  <a:cubicBezTo>
                    <a:pt x="2372" y="712"/>
                    <a:pt x="2254" y="514"/>
                    <a:pt x="2174" y="356"/>
                  </a:cubicBezTo>
                  <a:cubicBezTo>
                    <a:pt x="2056" y="238"/>
                    <a:pt x="1898" y="119"/>
                    <a:pt x="1779" y="79"/>
                  </a:cubicBezTo>
                  <a:cubicBezTo>
                    <a:pt x="1621" y="0"/>
                    <a:pt x="1463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870650" y="3501875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6" y="356"/>
                  </a:moveTo>
                  <a:cubicBezTo>
                    <a:pt x="1424" y="356"/>
                    <a:pt x="1503" y="396"/>
                    <a:pt x="1621" y="435"/>
                  </a:cubicBezTo>
                  <a:cubicBezTo>
                    <a:pt x="1701" y="475"/>
                    <a:pt x="1780" y="554"/>
                    <a:pt x="1859" y="673"/>
                  </a:cubicBezTo>
                  <a:cubicBezTo>
                    <a:pt x="1938" y="791"/>
                    <a:pt x="1977" y="949"/>
                    <a:pt x="2017" y="1147"/>
                  </a:cubicBezTo>
                  <a:cubicBezTo>
                    <a:pt x="2056" y="1305"/>
                    <a:pt x="2056" y="1582"/>
                    <a:pt x="2056" y="1859"/>
                  </a:cubicBezTo>
                  <a:cubicBezTo>
                    <a:pt x="2056" y="2135"/>
                    <a:pt x="2056" y="2372"/>
                    <a:pt x="2017" y="2570"/>
                  </a:cubicBezTo>
                  <a:cubicBezTo>
                    <a:pt x="1977" y="2728"/>
                    <a:pt x="1898" y="2886"/>
                    <a:pt x="1859" y="3005"/>
                  </a:cubicBezTo>
                  <a:cubicBezTo>
                    <a:pt x="1780" y="3124"/>
                    <a:pt x="1701" y="3203"/>
                    <a:pt x="1582" y="3282"/>
                  </a:cubicBezTo>
                  <a:cubicBezTo>
                    <a:pt x="1503" y="3321"/>
                    <a:pt x="1384" y="3321"/>
                    <a:pt x="1266" y="3321"/>
                  </a:cubicBezTo>
                  <a:cubicBezTo>
                    <a:pt x="1147" y="3321"/>
                    <a:pt x="1028" y="3321"/>
                    <a:pt x="949" y="3282"/>
                  </a:cubicBezTo>
                  <a:cubicBezTo>
                    <a:pt x="831" y="3203"/>
                    <a:pt x="752" y="3124"/>
                    <a:pt x="673" y="3005"/>
                  </a:cubicBezTo>
                  <a:cubicBezTo>
                    <a:pt x="633" y="2886"/>
                    <a:pt x="554" y="2728"/>
                    <a:pt x="515" y="2570"/>
                  </a:cubicBezTo>
                  <a:cubicBezTo>
                    <a:pt x="515" y="2372"/>
                    <a:pt x="475" y="2135"/>
                    <a:pt x="475" y="1859"/>
                  </a:cubicBezTo>
                  <a:cubicBezTo>
                    <a:pt x="475" y="1582"/>
                    <a:pt x="515" y="1345"/>
                    <a:pt x="515" y="1147"/>
                  </a:cubicBezTo>
                  <a:cubicBezTo>
                    <a:pt x="554" y="949"/>
                    <a:pt x="633" y="791"/>
                    <a:pt x="673" y="673"/>
                  </a:cubicBezTo>
                  <a:cubicBezTo>
                    <a:pt x="752" y="554"/>
                    <a:pt x="831" y="475"/>
                    <a:pt x="949" y="435"/>
                  </a:cubicBezTo>
                  <a:cubicBezTo>
                    <a:pt x="1028" y="396"/>
                    <a:pt x="1147" y="356"/>
                    <a:pt x="1266" y="356"/>
                  </a:cubicBezTo>
                  <a:close/>
                  <a:moveTo>
                    <a:pt x="1266" y="0"/>
                  </a:moveTo>
                  <a:cubicBezTo>
                    <a:pt x="1108" y="0"/>
                    <a:pt x="949" y="0"/>
                    <a:pt x="791" y="79"/>
                  </a:cubicBezTo>
                  <a:cubicBezTo>
                    <a:pt x="633" y="119"/>
                    <a:pt x="475" y="238"/>
                    <a:pt x="356" y="356"/>
                  </a:cubicBezTo>
                  <a:cubicBezTo>
                    <a:pt x="277" y="514"/>
                    <a:pt x="159" y="712"/>
                    <a:pt x="119" y="949"/>
                  </a:cubicBezTo>
                  <a:cubicBezTo>
                    <a:pt x="40" y="1186"/>
                    <a:pt x="1" y="1503"/>
                    <a:pt x="1" y="1859"/>
                  </a:cubicBezTo>
                  <a:cubicBezTo>
                    <a:pt x="1" y="2214"/>
                    <a:pt x="40" y="2491"/>
                    <a:pt x="119" y="2728"/>
                  </a:cubicBezTo>
                  <a:cubicBezTo>
                    <a:pt x="159" y="2965"/>
                    <a:pt x="277" y="3163"/>
                    <a:pt x="356" y="3321"/>
                  </a:cubicBezTo>
                  <a:cubicBezTo>
                    <a:pt x="475" y="3440"/>
                    <a:pt x="633" y="3558"/>
                    <a:pt x="791" y="3638"/>
                  </a:cubicBezTo>
                  <a:cubicBezTo>
                    <a:pt x="910" y="3677"/>
                    <a:pt x="1108" y="3717"/>
                    <a:pt x="1266" y="3717"/>
                  </a:cubicBezTo>
                  <a:cubicBezTo>
                    <a:pt x="1424" y="3717"/>
                    <a:pt x="1621" y="3677"/>
                    <a:pt x="1780" y="3638"/>
                  </a:cubicBezTo>
                  <a:cubicBezTo>
                    <a:pt x="1898" y="3558"/>
                    <a:pt x="2056" y="3440"/>
                    <a:pt x="2175" y="3321"/>
                  </a:cubicBezTo>
                  <a:cubicBezTo>
                    <a:pt x="2294" y="3163"/>
                    <a:pt x="2373" y="2965"/>
                    <a:pt x="2452" y="2728"/>
                  </a:cubicBezTo>
                  <a:cubicBezTo>
                    <a:pt x="2491" y="2491"/>
                    <a:pt x="2531" y="2214"/>
                    <a:pt x="2531" y="1859"/>
                  </a:cubicBezTo>
                  <a:cubicBezTo>
                    <a:pt x="2531" y="1503"/>
                    <a:pt x="2491" y="1186"/>
                    <a:pt x="2452" y="949"/>
                  </a:cubicBezTo>
                  <a:cubicBezTo>
                    <a:pt x="2373" y="712"/>
                    <a:pt x="2294" y="514"/>
                    <a:pt x="2175" y="356"/>
                  </a:cubicBezTo>
                  <a:cubicBezTo>
                    <a:pt x="2056" y="238"/>
                    <a:pt x="1938" y="119"/>
                    <a:pt x="1780" y="79"/>
                  </a:cubicBezTo>
                  <a:cubicBezTo>
                    <a:pt x="1621" y="0"/>
                    <a:pt x="1463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943800" y="3501875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305" y="356"/>
                  </a:moveTo>
                  <a:cubicBezTo>
                    <a:pt x="1423" y="356"/>
                    <a:pt x="1502" y="396"/>
                    <a:pt x="1621" y="435"/>
                  </a:cubicBezTo>
                  <a:cubicBezTo>
                    <a:pt x="1700" y="475"/>
                    <a:pt x="1779" y="554"/>
                    <a:pt x="1858" y="673"/>
                  </a:cubicBezTo>
                  <a:cubicBezTo>
                    <a:pt x="1937" y="791"/>
                    <a:pt x="1977" y="949"/>
                    <a:pt x="2016" y="1147"/>
                  </a:cubicBezTo>
                  <a:cubicBezTo>
                    <a:pt x="2056" y="1305"/>
                    <a:pt x="2056" y="1582"/>
                    <a:pt x="2056" y="1859"/>
                  </a:cubicBezTo>
                  <a:cubicBezTo>
                    <a:pt x="2056" y="2135"/>
                    <a:pt x="2056" y="2372"/>
                    <a:pt x="2016" y="2570"/>
                  </a:cubicBezTo>
                  <a:cubicBezTo>
                    <a:pt x="1977" y="2728"/>
                    <a:pt x="1937" y="2886"/>
                    <a:pt x="1858" y="3005"/>
                  </a:cubicBezTo>
                  <a:cubicBezTo>
                    <a:pt x="1779" y="3124"/>
                    <a:pt x="1700" y="3203"/>
                    <a:pt x="1621" y="3282"/>
                  </a:cubicBezTo>
                  <a:cubicBezTo>
                    <a:pt x="1502" y="3321"/>
                    <a:pt x="1384" y="3321"/>
                    <a:pt x="1265" y="3321"/>
                  </a:cubicBezTo>
                  <a:cubicBezTo>
                    <a:pt x="1147" y="3321"/>
                    <a:pt x="1028" y="3321"/>
                    <a:pt x="949" y="3282"/>
                  </a:cubicBezTo>
                  <a:cubicBezTo>
                    <a:pt x="830" y="3203"/>
                    <a:pt x="751" y="3124"/>
                    <a:pt x="712" y="3005"/>
                  </a:cubicBezTo>
                  <a:cubicBezTo>
                    <a:pt x="633" y="2886"/>
                    <a:pt x="593" y="2728"/>
                    <a:pt x="554" y="2570"/>
                  </a:cubicBezTo>
                  <a:cubicBezTo>
                    <a:pt x="514" y="2372"/>
                    <a:pt x="475" y="2135"/>
                    <a:pt x="475" y="1859"/>
                  </a:cubicBezTo>
                  <a:cubicBezTo>
                    <a:pt x="475" y="1582"/>
                    <a:pt x="514" y="1345"/>
                    <a:pt x="554" y="1147"/>
                  </a:cubicBezTo>
                  <a:cubicBezTo>
                    <a:pt x="554" y="949"/>
                    <a:pt x="633" y="791"/>
                    <a:pt x="672" y="673"/>
                  </a:cubicBezTo>
                  <a:cubicBezTo>
                    <a:pt x="751" y="554"/>
                    <a:pt x="830" y="475"/>
                    <a:pt x="949" y="435"/>
                  </a:cubicBezTo>
                  <a:cubicBezTo>
                    <a:pt x="1028" y="396"/>
                    <a:pt x="1147" y="356"/>
                    <a:pt x="1305" y="356"/>
                  </a:cubicBezTo>
                  <a:close/>
                  <a:moveTo>
                    <a:pt x="1305" y="0"/>
                  </a:moveTo>
                  <a:cubicBezTo>
                    <a:pt x="1107" y="0"/>
                    <a:pt x="949" y="0"/>
                    <a:pt x="791" y="79"/>
                  </a:cubicBezTo>
                  <a:cubicBezTo>
                    <a:pt x="633" y="119"/>
                    <a:pt x="475" y="238"/>
                    <a:pt x="395" y="356"/>
                  </a:cubicBezTo>
                  <a:cubicBezTo>
                    <a:pt x="277" y="514"/>
                    <a:pt x="198" y="712"/>
                    <a:pt x="119" y="949"/>
                  </a:cubicBezTo>
                  <a:cubicBezTo>
                    <a:pt x="40" y="1186"/>
                    <a:pt x="0" y="1503"/>
                    <a:pt x="0" y="1859"/>
                  </a:cubicBezTo>
                  <a:cubicBezTo>
                    <a:pt x="0" y="2214"/>
                    <a:pt x="40" y="2491"/>
                    <a:pt x="119" y="2728"/>
                  </a:cubicBezTo>
                  <a:cubicBezTo>
                    <a:pt x="198" y="2965"/>
                    <a:pt x="277" y="3163"/>
                    <a:pt x="395" y="3321"/>
                  </a:cubicBezTo>
                  <a:cubicBezTo>
                    <a:pt x="475" y="3440"/>
                    <a:pt x="633" y="3558"/>
                    <a:pt x="791" y="3638"/>
                  </a:cubicBezTo>
                  <a:cubicBezTo>
                    <a:pt x="949" y="3677"/>
                    <a:pt x="1107" y="3717"/>
                    <a:pt x="1265" y="3717"/>
                  </a:cubicBezTo>
                  <a:cubicBezTo>
                    <a:pt x="1463" y="3717"/>
                    <a:pt x="1621" y="3677"/>
                    <a:pt x="1779" y="3638"/>
                  </a:cubicBezTo>
                  <a:cubicBezTo>
                    <a:pt x="1937" y="3558"/>
                    <a:pt x="2056" y="3440"/>
                    <a:pt x="2174" y="3321"/>
                  </a:cubicBezTo>
                  <a:cubicBezTo>
                    <a:pt x="2293" y="3163"/>
                    <a:pt x="2372" y="2965"/>
                    <a:pt x="2451" y="2728"/>
                  </a:cubicBezTo>
                  <a:cubicBezTo>
                    <a:pt x="2491" y="2491"/>
                    <a:pt x="2530" y="2214"/>
                    <a:pt x="2530" y="1859"/>
                  </a:cubicBezTo>
                  <a:cubicBezTo>
                    <a:pt x="2530" y="1503"/>
                    <a:pt x="2491" y="1186"/>
                    <a:pt x="2451" y="949"/>
                  </a:cubicBezTo>
                  <a:cubicBezTo>
                    <a:pt x="2372" y="712"/>
                    <a:pt x="2293" y="514"/>
                    <a:pt x="2174" y="356"/>
                  </a:cubicBezTo>
                  <a:cubicBezTo>
                    <a:pt x="2056" y="238"/>
                    <a:pt x="1937" y="119"/>
                    <a:pt x="1779" y="79"/>
                  </a:cubicBezTo>
                  <a:cubicBezTo>
                    <a:pt x="1621" y="0"/>
                    <a:pt x="1463" y="0"/>
                    <a:pt x="130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127625" y="300475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30850" y="2960275"/>
              <a:ext cx="63275" cy="93900"/>
            </a:xfrm>
            <a:custGeom>
              <a:rect b="b" l="l" r="r" t="t"/>
              <a:pathLst>
                <a:path extrusionOk="0" h="3756" w="2531">
                  <a:moveTo>
                    <a:pt x="1265" y="0"/>
                  </a:moveTo>
                  <a:cubicBezTo>
                    <a:pt x="1107" y="0"/>
                    <a:pt x="949" y="40"/>
                    <a:pt x="830" y="79"/>
                  </a:cubicBezTo>
                  <a:cubicBezTo>
                    <a:pt x="712" y="119"/>
                    <a:pt x="554" y="158"/>
                    <a:pt x="474" y="237"/>
                  </a:cubicBezTo>
                  <a:cubicBezTo>
                    <a:pt x="356" y="316"/>
                    <a:pt x="277" y="435"/>
                    <a:pt x="198" y="553"/>
                  </a:cubicBezTo>
                  <a:cubicBezTo>
                    <a:pt x="119" y="672"/>
                    <a:pt x="79" y="791"/>
                    <a:pt x="79" y="949"/>
                  </a:cubicBezTo>
                  <a:lnTo>
                    <a:pt x="554" y="988"/>
                  </a:lnTo>
                  <a:cubicBezTo>
                    <a:pt x="554" y="791"/>
                    <a:pt x="633" y="672"/>
                    <a:pt x="751" y="553"/>
                  </a:cubicBezTo>
                  <a:cubicBezTo>
                    <a:pt x="870" y="435"/>
                    <a:pt x="1067" y="395"/>
                    <a:pt x="1265" y="395"/>
                  </a:cubicBezTo>
                  <a:cubicBezTo>
                    <a:pt x="1463" y="395"/>
                    <a:pt x="1661" y="435"/>
                    <a:pt x="1779" y="553"/>
                  </a:cubicBezTo>
                  <a:cubicBezTo>
                    <a:pt x="1858" y="672"/>
                    <a:pt x="1937" y="830"/>
                    <a:pt x="1937" y="1028"/>
                  </a:cubicBezTo>
                  <a:cubicBezTo>
                    <a:pt x="1937" y="1146"/>
                    <a:pt x="1898" y="1265"/>
                    <a:pt x="1858" y="1344"/>
                  </a:cubicBezTo>
                  <a:cubicBezTo>
                    <a:pt x="1819" y="1423"/>
                    <a:pt x="1740" y="1463"/>
                    <a:pt x="1661" y="1502"/>
                  </a:cubicBezTo>
                  <a:cubicBezTo>
                    <a:pt x="1581" y="1581"/>
                    <a:pt x="1502" y="1621"/>
                    <a:pt x="1423" y="1621"/>
                  </a:cubicBezTo>
                  <a:cubicBezTo>
                    <a:pt x="1305" y="1621"/>
                    <a:pt x="1226" y="1660"/>
                    <a:pt x="1147" y="1660"/>
                  </a:cubicBezTo>
                  <a:lnTo>
                    <a:pt x="870" y="1660"/>
                  </a:lnTo>
                  <a:lnTo>
                    <a:pt x="870" y="2056"/>
                  </a:lnTo>
                  <a:lnTo>
                    <a:pt x="1423" y="2056"/>
                  </a:lnTo>
                  <a:cubicBezTo>
                    <a:pt x="1542" y="2095"/>
                    <a:pt x="1621" y="2135"/>
                    <a:pt x="1700" y="2174"/>
                  </a:cubicBezTo>
                  <a:cubicBezTo>
                    <a:pt x="1819" y="2214"/>
                    <a:pt x="1898" y="2253"/>
                    <a:pt x="1937" y="2372"/>
                  </a:cubicBezTo>
                  <a:cubicBezTo>
                    <a:pt x="2016" y="2451"/>
                    <a:pt x="2016" y="2530"/>
                    <a:pt x="2016" y="2688"/>
                  </a:cubicBezTo>
                  <a:cubicBezTo>
                    <a:pt x="2016" y="2886"/>
                    <a:pt x="1977" y="3084"/>
                    <a:pt x="1819" y="3202"/>
                  </a:cubicBezTo>
                  <a:cubicBezTo>
                    <a:pt x="1700" y="3321"/>
                    <a:pt x="1502" y="3360"/>
                    <a:pt x="1265" y="3360"/>
                  </a:cubicBezTo>
                  <a:cubicBezTo>
                    <a:pt x="1147" y="3360"/>
                    <a:pt x="1028" y="3360"/>
                    <a:pt x="949" y="3321"/>
                  </a:cubicBezTo>
                  <a:cubicBezTo>
                    <a:pt x="870" y="3281"/>
                    <a:pt x="791" y="3242"/>
                    <a:pt x="712" y="3202"/>
                  </a:cubicBezTo>
                  <a:cubicBezTo>
                    <a:pt x="672" y="3123"/>
                    <a:pt x="593" y="3044"/>
                    <a:pt x="554" y="2965"/>
                  </a:cubicBezTo>
                  <a:cubicBezTo>
                    <a:pt x="514" y="2886"/>
                    <a:pt x="514" y="2807"/>
                    <a:pt x="474" y="2728"/>
                  </a:cubicBezTo>
                  <a:lnTo>
                    <a:pt x="0" y="2767"/>
                  </a:lnTo>
                  <a:cubicBezTo>
                    <a:pt x="40" y="2886"/>
                    <a:pt x="79" y="3005"/>
                    <a:pt x="119" y="3123"/>
                  </a:cubicBezTo>
                  <a:cubicBezTo>
                    <a:pt x="158" y="3242"/>
                    <a:pt x="237" y="3360"/>
                    <a:pt x="316" y="3439"/>
                  </a:cubicBezTo>
                  <a:cubicBezTo>
                    <a:pt x="435" y="3518"/>
                    <a:pt x="554" y="3598"/>
                    <a:pt x="712" y="3677"/>
                  </a:cubicBezTo>
                  <a:cubicBezTo>
                    <a:pt x="870" y="3716"/>
                    <a:pt x="1067" y="3756"/>
                    <a:pt x="1265" y="3756"/>
                  </a:cubicBezTo>
                  <a:cubicBezTo>
                    <a:pt x="1463" y="3756"/>
                    <a:pt x="1661" y="3716"/>
                    <a:pt x="1819" y="3677"/>
                  </a:cubicBezTo>
                  <a:cubicBezTo>
                    <a:pt x="1977" y="3637"/>
                    <a:pt x="2095" y="3558"/>
                    <a:pt x="2174" y="3479"/>
                  </a:cubicBezTo>
                  <a:cubicBezTo>
                    <a:pt x="2293" y="3360"/>
                    <a:pt x="2372" y="3281"/>
                    <a:pt x="2412" y="3123"/>
                  </a:cubicBezTo>
                  <a:cubicBezTo>
                    <a:pt x="2491" y="3005"/>
                    <a:pt x="2530" y="2846"/>
                    <a:pt x="2530" y="2688"/>
                  </a:cubicBezTo>
                  <a:cubicBezTo>
                    <a:pt x="2530" y="2570"/>
                    <a:pt x="2491" y="2491"/>
                    <a:pt x="2451" y="2372"/>
                  </a:cubicBezTo>
                  <a:cubicBezTo>
                    <a:pt x="2412" y="2293"/>
                    <a:pt x="2372" y="2214"/>
                    <a:pt x="2293" y="2135"/>
                  </a:cubicBezTo>
                  <a:cubicBezTo>
                    <a:pt x="2214" y="2056"/>
                    <a:pt x="2135" y="1977"/>
                    <a:pt x="2016" y="1937"/>
                  </a:cubicBezTo>
                  <a:cubicBezTo>
                    <a:pt x="1937" y="1898"/>
                    <a:pt x="1779" y="1858"/>
                    <a:pt x="1661" y="1858"/>
                  </a:cubicBezTo>
                  <a:lnTo>
                    <a:pt x="1661" y="1819"/>
                  </a:lnTo>
                  <a:cubicBezTo>
                    <a:pt x="1779" y="1819"/>
                    <a:pt x="1898" y="1779"/>
                    <a:pt x="1977" y="1700"/>
                  </a:cubicBezTo>
                  <a:cubicBezTo>
                    <a:pt x="2095" y="1660"/>
                    <a:pt x="2174" y="1581"/>
                    <a:pt x="2214" y="1502"/>
                  </a:cubicBezTo>
                  <a:cubicBezTo>
                    <a:pt x="2293" y="1463"/>
                    <a:pt x="2333" y="1344"/>
                    <a:pt x="2372" y="1265"/>
                  </a:cubicBezTo>
                  <a:cubicBezTo>
                    <a:pt x="2412" y="1186"/>
                    <a:pt x="2412" y="1067"/>
                    <a:pt x="2412" y="988"/>
                  </a:cubicBezTo>
                  <a:cubicBezTo>
                    <a:pt x="2412" y="830"/>
                    <a:pt x="2372" y="712"/>
                    <a:pt x="2333" y="593"/>
                  </a:cubicBezTo>
                  <a:cubicBezTo>
                    <a:pt x="2293" y="474"/>
                    <a:pt x="2214" y="395"/>
                    <a:pt x="2135" y="277"/>
                  </a:cubicBezTo>
                  <a:cubicBezTo>
                    <a:pt x="2056" y="198"/>
                    <a:pt x="1937" y="158"/>
                    <a:pt x="1779" y="79"/>
                  </a:cubicBezTo>
                  <a:cubicBezTo>
                    <a:pt x="1621" y="40"/>
                    <a:pt x="1463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10900" y="3038350"/>
              <a:ext cx="12875" cy="30650"/>
            </a:xfrm>
            <a:custGeom>
              <a:rect b="b" l="l" r="r" t="t"/>
              <a:pathLst>
                <a:path extrusionOk="0" h="1226" w="515">
                  <a:moveTo>
                    <a:pt x="40" y="0"/>
                  </a:moveTo>
                  <a:lnTo>
                    <a:pt x="40" y="554"/>
                  </a:lnTo>
                  <a:lnTo>
                    <a:pt x="238" y="554"/>
                  </a:lnTo>
                  <a:cubicBezTo>
                    <a:pt x="238" y="672"/>
                    <a:pt x="238" y="791"/>
                    <a:pt x="198" y="909"/>
                  </a:cubicBezTo>
                  <a:cubicBezTo>
                    <a:pt x="158" y="1028"/>
                    <a:pt x="79" y="1147"/>
                    <a:pt x="0" y="1226"/>
                  </a:cubicBezTo>
                  <a:lnTo>
                    <a:pt x="317" y="1226"/>
                  </a:lnTo>
                  <a:cubicBezTo>
                    <a:pt x="356" y="1186"/>
                    <a:pt x="396" y="1147"/>
                    <a:pt x="435" y="1068"/>
                  </a:cubicBezTo>
                  <a:cubicBezTo>
                    <a:pt x="435" y="1028"/>
                    <a:pt x="475" y="949"/>
                    <a:pt x="475" y="909"/>
                  </a:cubicBezTo>
                  <a:cubicBezTo>
                    <a:pt x="514" y="830"/>
                    <a:pt x="514" y="751"/>
                    <a:pt x="514" y="672"/>
                  </a:cubicBezTo>
                  <a:cubicBezTo>
                    <a:pt x="514" y="593"/>
                    <a:pt x="514" y="514"/>
                    <a:pt x="514" y="435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41525" y="2960275"/>
              <a:ext cx="62300" cy="93900"/>
            </a:xfrm>
            <a:custGeom>
              <a:rect b="b" l="l" r="r" t="t"/>
              <a:pathLst>
                <a:path extrusionOk="0" h="3756" w="2492">
                  <a:moveTo>
                    <a:pt x="1266" y="395"/>
                  </a:moveTo>
                  <a:cubicBezTo>
                    <a:pt x="1385" y="395"/>
                    <a:pt x="1503" y="395"/>
                    <a:pt x="1582" y="474"/>
                  </a:cubicBezTo>
                  <a:cubicBezTo>
                    <a:pt x="1701" y="514"/>
                    <a:pt x="1780" y="593"/>
                    <a:pt x="1819" y="712"/>
                  </a:cubicBezTo>
                  <a:cubicBezTo>
                    <a:pt x="1898" y="830"/>
                    <a:pt x="1938" y="949"/>
                    <a:pt x="1978" y="1146"/>
                  </a:cubicBezTo>
                  <a:cubicBezTo>
                    <a:pt x="2017" y="1344"/>
                    <a:pt x="2017" y="1581"/>
                    <a:pt x="2017" y="1898"/>
                  </a:cubicBezTo>
                  <a:cubicBezTo>
                    <a:pt x="2017" y="2174"/>
                    <a:pt x="2017" y="2372"/>
                    <a:pt x="1978" y="2570"/>
                  </a:cubicBezTo>
                  <a:cubicBezTo>
                    <a:pt x="1938" y="2767"/>
                    <a:pt x="1898" y="2925"/>
                    <a:pt x="1819" y="3044"/>
                  </a:cubicBezTo>
                  <a:cubicBezTo>
                    <a:pt x="1740" y="3163"/>
                    <a:pt x="1661" y="3242"/>
                    <a:pt x="1582" y="3281"/>
                  </a:cubicBezTo>
                  <a:cubicBezTo>
                    <a:pt x="1464" y="3321"/>
                    <a:pt x="1385" y="3360"/>
                    <a:pt x="1226" y="3360"/>
                  </a:cubicBezTo>
                  <a:cubicBezTo>
                    <a:pt x="1108" y="3360"/>
                    <a:pt x="989" y="3321"/>
                    <a:pt x="910" y="3281"/>
                  </a:cubicBezTo>
                  <a:cubicBezTo>
                    <a:pt x="831" y="3242"/>
                    <a:pt x="712" y="3163"/>
                    <a:pt x="673" y="3044"/>
                  </a:cubicBezTo>
                  <a:cubicBezTo>
                    <a:pt x="594" y="2925"/>
                    <a:pt x="554" y="2767"/>
                    <a:pt x="515" y="2570"/>
                  </a:cubicBezTo>
                  <a:cubicBezTo>
                    <a:pt x="475" y="2372"/>
                    <a:pt x="436" y="2174"/>
                    <a:pt x="436" y="1898"/>
                  </a:cubicBezTo>
                  <a:cubicBezTo>
                    <a:pt x="436" y="1581"/>
                    <a:pt x="475" y="1344"/>
                    <a:pt x="515" y="1146"/>
                  </a:cubicBezTo>
                  <a:cubicBezTo>
                    <a:pt x="554" y="988"/>
                    <a:pt x="594" y="830"/>
                    <a:pt x="673" y="712"/>
                  </a:cubicBezTo>
                  <a:cubicBezTo>
                    <a:pt x="712" y="593"/>
                    <a:pt x="792" y="514"/>
                    <a:pt x="910" y="474"/>
                  </a:cubicBezTo>
                  <a:cubicBezTo>
                    <a:pt x="1029" y="395"/>
                    <a:pt x="1108" y="395"/>
                    <a:pt x="1266" y="395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40"/>
                    <a:pt x="752" y="79"/>
                  </a:cubicBezTo>
                  <a:cubicBezTo>
                    <a:pt x="594" y="158"/>
                    <a:pt x="475" y="237"/>
                    <a:pt x="357" y="395"/>
                  </a:cubicBezTo>
                  <a:cubicBezTo>
                    <a:pt x="238" y="553"/>
                    <a:pt x="159" y="712"/>
                    <a:pt x="80" y="988"/>
                  </a:cubicBezTo>
                  <a:cubicBezTo>
                    <a:pt x="1" y="1226"/>
                    <a:pt x="1" y="1502"/>
                    <a:pt x="1" y="1898"/>
                  </a:cubicBezTo>
                  <a:cubicBezTo>
                    <a:pt x="1" y="2214"/>
                    <a:pt x="1" y="2530"/>
                    <a:pt x="80" y="2767"/>
                  </a:cubicBezTo>
                  <a:cubicBezTo>
                    <a:pt x="159" y="3005"/>
                    <a:pt x="238" y="3202"/>
                    <a:pt x="357" y="3321"/>
                  </a:cubicBezTo>
                  <a:cubicBezTo>
                    <a:pt x="475" y="3479"/>
                    <a:pt x="594" y="3598"/>
                    <a:pt x="752" y="3637"/>
                  </a:cubicBezTo>
                  <a:cubicBezTo>
                    <a:pt x="910" y="3716"/>
                    <a:pt x="1068" y="3756"/>
                    <a:pt x="1226" y="3756"/>
                  </a:cubicBezTo>
                  <a:cubicBezTo>
                    <a:pt x="1424" y="3756"/>
                    <a:pt x="1582" y="3716"/>
                    <a:pt x="1740" y="3637"/>
                  </a:cubicBezTo>
                  <a:cubicBezTo>
                    <a:pt x="1898" y="3598"/>
                    <a:pt x="2017" y="3479"/>
                    <a:pt x="2136" y="3321"/>
                  </a:cubicBezTo>
                  <a:cubicBezTo>
                    <a:pt x="2254" y="3202"/>
                    <a:pt x="2333" y="3005"/>
                    <a:pt x="2412" y="2767"/>
                  </a:cubicBezTo>
                  <a:cubicBezTo>
                    <a:pt x="2491" y="2530"/>
                    <a:pt x="2491" y="2214"/>
                    <a:pt x="2491" y="1898"/>
                  </a:cubicBezTo>
                  <a:cubicBezTo>
                    <a:pt x="2491" y="1502"/>
                    <a:pt x="2491" y="1226"/>
                    <a:pt x="2412" y="988"/>
                  </a:cubicBezTo>
                  <a:cubicBezTo>
                    <a:pt x="2333" y="712"/>
                    <a:pt x="2254" y="553"/>
                    <a:pt x="2136" y="395"/>
                  </a:cubicBezTo>
                  <a:cubicBezTo>
                    <a:pt x="2017" y="237"/>
                    <a:pt x="1898" y="158"/>
                    <a:pt x="1740" y="79"/>
                  </a:cubicBezTo>
                  <a:cubicBezTo>
                    <a:pt x="1582" y="4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14675" y="2960275"/>
              <a:ext cx="63275" cy="93900"/>
            </a:xfrm>
            <a:custGeom>
              <a:rect b="b" l="l" r="r" t="t"/>
              <a:pathLst>
                <a:path extrusionOk="0" h="3756" w="2531">
                  <a:moveTo>
                    <a:pt x="1265" y="395"/>
                  </a:moveTo>
                  <a:cubicBezTo>
                    <a:pt x="1384" y="395"/>
                    <a:pt x="1503" y="395"/>
                    <a:pt x="1582" y="474"/>
                  </a:cubicBezTo>
                  <a:cubicBezTo>
                    <a:pt x="1700" y="514"/>
                    <a:pt x="1779" y="593"/>
                    <a:pt x="1819" y="712"/>
                  </a:cubicBezTo>
                  <a:cubicBezTo>
                    <a:pt x="1898" y="830"/>
                    <a:pt x="1938" y="949"/>
                    <a:pt x="1977" y="1146"/>
                  </a:cubicBezTo>
                  <a:cubicBezTo>
                    <a:pt x="2017" y="1344"/>
                    <a:pt x="2056" y="1581"/>
                    <a:pt x="2056" y="1898"/>
                  </a:cubicBezTo>
                  <a:cubicBezTo>
                    <a:pt x="2056" y="2174"/>
                    <a:pt x="2017" y="2372"/>
                    <a:pt x="1977" y="2570"/>
                  </a:cubicBezTo>
                  <a:cubicBezTo>
                    <a:pt x="1938" y="2767"/>
                    <a:pt x="1898" y="2925"/>
                    <a:pt x="1819" y="3044"/>
                  </a:cubicBezTo>
                  <a:cubicBezTo>
                    <a:pt x="1779" y="3163"/>
                    <a:pt x="1661" y="3242"/>
                    <a:pt x="1582" y="3281"/>
                  </a:cubicBezTo>
                  <a:cubicBezTo>
                    <a:pt x="1463" y="3321"/>
                    <a:pt x="1384" y="3360"/>
                    <a:pt x="1265" y="3360"/>
                  </a:cubicBezTo>
                  <a:cubicBezTo>
                    <a:pt x="1107" y="3360"/>
                    <a:pt x="1028" y="3321"/>
                    <a:pt x="910" y="3281"/>
                  </a:cubicBezTo>
                  <a:cubicBezTo>
                    <a:pt x="831" y="3242"/>
                    <a:pt x="752" y="3163"/>
                    <a:pt x="672" y="3044"/>
                  </a:cubicBezTo>
                  <a:cubicBezTo>
                    <a:pt x="593" y="2925"/>
                    <a:pt x="554" y="2767"/>
                    <a:pt x="514" y="2570"/>
                  </a:cubicBezTo>
                  <a:cubicBezTo>
                    <a:pt x="475" y="2372"/>
                    <a:pt x="475" y="2174"/>
                    <a:pt x="475" y="1898"/>
                  </a:cubicBezTo>
                  <a:cubicBezTo>
                    <a:pt x="475" y="1581"/>
                    <a:pt x="475" y="1344"/>
                    <a:pt x="514" y="1146"/>
                  </a:cubicBezTo>
                  <a:cubicBezTo>
                    <a:pt x="554" y="988"/>
                    <a:pt x="593" y="830"/>
                    <a:pt x="672" y="712"/>
                  </a:cubicBezTo>
                  <a:cubicBezTo>
                    <a:pt x="752" y="593"/>
                    <a:pt x="831" y="514"/>
                    <a:pt x="910" y="474"/>
                  </a:cubicBezTo>
                  <a:cubicBezTo>
                    <a:pt x="1028" y="395"/>
                    <a:pt x="1147" y="395"/>
                    <a:pt x="1265" y="395"/>
                  </a:cubicBezTo>
                  <a:close/>
                  <a:moveTo>
                    <a:pt x="1265" y="0"/>
                  </a:moveTo>
                  <a:cubicBezTo>
                    <a:pt x="1068" y="0"/>
                    <a:pt x="910" y="40"/>
                    <a:pt x="752" y="79"/>
                  </a:cubicBezTo>
                  <a:cubicBezTo>
                    <a:pt x="593" y="158"/>
                    <a:pt x="475" y="237"/>
                    <a:pt x="356" y="395"/>
                  </a:cubicBezTo>
                  <a:cubicBezTo>
                    <a:pt x="238" y="553"/>
                    <a:pt x="158" y="712"/>
                    <a:pt x="79" y="988"/>
                  </a:cubicBezTo>
                  <a:cubicBezTo>
                    <a:pt x="40" y="1226"/>
                    <a:pt x="0" y="1502"/>
                    <a:pt x="0" y="1898"/>
                  </a:cubicBezTo>
                  <a:cubicBezTo>
                    <a:pt x="0" y="2214"/>
                    <a:pt x="40" y="2530"/>
                    <a:pt x="79" y="2767"/>
                  </a:cubicBezTo>
                  <a:cubicBezTo>
                    <a:pt x="158" y="3005"/>
                    <a:pt x="238" y="3202"/>
                    <a:pt x="356" y="3321"/>
                  </a:cubicBezTo>
                  <a:cubicBezTo>
                    <a:pt x="475" y="3479"/>
                    <a:pt x="593" y="3598"/>
                    <a:pt x="752" y="3637"/>
                  </a:cubicBezTo>
                  <a:cubicBezTo>
                    <a:pt x="910" y="3716"/>
                    <a:pt x="1068" y="3756"/>
                    <a:pt x="1226" y="3756"/>
                  </a:cubicBezTo>
                  <a:cubicBezTo>
                    <a:pt x="1424" y="3756"/>
                    <a:pt x="1582" y="3716"/>
                    <a:pt x="1740" y="3637"/>
                  </a:cubicBezTo>
                  <a:cubicBezTo>
                    <a:pt x="1898" y="3598"/>
                    <a:pt x="2017" y="3479"/>
                    <a:pt x="2135" y="3321"/>
                  </a:cubicBezTo>
                  <a:cubicBezTo>
                    <a:pt x="2254" y="3202"/>
                    <a:pt x="2333" y="3005"/>
                    <a:pt x="2412" y="2767"/>
                  </a:cubicBezTo>
                  <a:cubicBezTo>
                    <a:pt x="2491" y="2530"/>
                    <a:pt x="2531" y="2214"/>
                    <a:pt x="2531" y="1898"/>
                  </a:cubicBezTo>
                  <a:cubicBezTo>
                    <a:pt x="2531" y="1502"/>
                    <a:pt x="2491" y="1226"/>
                    <a:pt x="2412" y="988"/>
                  </a:cubicBezTo>
                  <a:cubicBezTo>
                    <a:pt x="2333" y="712"/>
                    <a:pt x="2254" y="553"/>
                    <a:pt x="2135" y="395"/>
                  </a:cubicBezTo>
                  <a:cubicBezTo>
                    <a:pt x="2017" y="237"/>
                    <a:pt x="1898" y="158"/>
                    <a:pt x="1740" y="79"/>
                  </a:cubicBezTo>
                  <a:cubicBezTo>
                    <a:pt x="1582" y="40"/>
                    <a:pt x="1424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87800" y="2960275"/>
              <a:ext cx="63300" cy="93900"/>
            </a:xfrm>
            <a:custGeom>
              <a:rect b="b" l="l" r="r" t="t"/>
              <a:pathLst>
                <a:path extrusionOk="0" h="3756" w="2532">
                  <a:moveTo>
                    <a:pt x="1266" y="395"/>
                  </a:moveTo>
                  <a:cubicBezTo>
                    <a:pt x="1385" y="395"/>
                    <a:pt x="1503" y="395"/>
                    <a:pt x="1582" y="474"/>
                  </a:cubicBezTo>
                  <a:cubicBezTo>
                    <a:pt x="1701" y="514"/>
                    <a:pt x="1780" y="593"/>
                    <a:pt x="1859" y="712"/>
                  </a:cubicBezTo>
                  <a:cubicBezTo>
                    <a:pt x="1898" y="830"/>
                    <a:pt x="1978" y="949"/>
                    <a:pt x="1978" y="1146"/>
                  </a:cubicBezTo>
                  <a:cubicBezTo>
                    <a:pt x="2017" y="1344"/>
                    <a:pt x="2057" y="1581"/>
                    <a:pt x="2057" y="1898"/>
                  </a:cubicBezTo>
                  <a:cubicBezTo>
                    <a:pt x="2057" y="2174"/>
                    <a:pt x="2017" y="2372"/>
                    <a:pt x="1978" y="2570"/>
                  </a:cubicBezTo>
                  <a:cubicBezTo>
                    <a:pt x="1938" y="2767"/>
                    <a:pt x="1898" y="2925"/>
                    <a:pt x="1819" y="3044"/>
                  </a:cubicBezTo>
                  <a:cubicBezTo>
                    <a:pt x="1780" y="3163"/>
                    <a:pt x="1701" y="3242"/>
                    <a:pt x="1582" y="3281"/>
                  </a:cubicBezTo>
                  <a:cubicBezTo>
                    <a:pt x="1503" y="3321"/>
                    <a:pt x="1385" y="3360"/>
                    <a:pt x="1266" y="3360"/>
                  </a:cubicBezTo>
                  <a:cubicBezTo>
                    <a:pt x="1147" y="3360"/>
                    <a:pt x="1029" y="3321"/>
                    <a:pt x="910" y="3281"/>
                  </a:cubicBezTo>
                  <a:cubicBezTo>
                    <a:pt x="831" y="3242"/>
                    <a:pt x="752" y="3163"/>
                    <a:pt x="673" y="3044"/>
                  </a:cubicBezTo>
                  <a:cubicBezTo>
                    <a:pt x="594" y="2925"/>
                    <a:pt x="554" y="2767"/>
                    <a:pt x="515" y="2570"/>
                  </a:cubicBezTo>
                  <a:cubicBezTo>
                    <a:pt x="475" y="2372"/>
                    <a:pt x="475" y="2174"/>
                    <a:pt x="475" y="1898"/>
                  </a:cubicBezTo>
                  <a:cubicBezTo>
                    <a:pt x="475" y="1581"/>
                    <a:pt x="475" y="1344"/>
                    <a:pt x="515" y="1146"/>
                  </a:cubicBezTo>
                  <a:cubicBezTo>
                    <a:pt x="554" y="988"/>
                    <a:pt x="594" y="830"/>
                    <a:pt x="673" y="712"/>
                  </a:cubicBezTo>
                  <a:cubicBezTo>
                    <a:pt x="752" y="593"/>
                    <a:pt x="831" y="514"/>
                    <a:pt x="910" y="474"/>
                  </a:cubicBezTo>
                  <a:cubicBezTo>
                    <a:pt x="1029" y="395"/>
                    <a:pt x="1147" y="395"/>
                    <a:pt x="1266" y="395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40"/>
                    <a:pt x="752" y="79"/>
                  </a:cubicBezTo>
                  <a:cubicBezTo>
                    <a:pt x="594" y="158"/>
                    <a:pt x="475" y="237"/>
                    <a:pt x="357" y="395"/>
                  </a:cubicBezTo>
                  <a:cubicBezTo>
                    <a:pt x="238" y="553"/>
                    <a:pt x="159" y="712"/>
                    <a:pt x="80" y="988"/>
                  </a:cubicBezTo>
                  <a:cubicBezTo>
                    <a:pt x="40" y="1226"/>
                    <a:pt x="1" y="1502"/>
                    <a:pt x="1" y="1898"/>
                  </a:cubicBezTo>
                  <a:cubicBezTo>
                    <a:pt x="1" y="2214"/>
                    <a:pt x="40" y="2530"/>
                    <a:pt x="80" y="2767"/>
                  </a:cubicBezTo>
                  <a:cubicBezTo>
                    <a:pt x="159" y="3005"/>
                    <a:pt x="238" y="3202"/>
                    <a:pt x="357" y="3321"/>
                  </a:cubicBezTo>
                  <a:cubicBezTo>
                    <a:pt x="475" y="3479"/>
                    <a:pt x="594" y="3598"/>
                    <a:pt x="752" y="3637"/>
                  </a:cubicBezTo>
                  <a:cubicBezTo>
                    <a:pt x="910" y="3716"/>
                    <a:pt x="1068" y="3756"/>
                    <a:pt x="1266" y="3756"/>
                  </a:cubicBezTo>
                  <a:cubicBezTo>
                    <a:pt x="1424" y="3756"/>
                    <a:pt x="1582" y="3716"/>
                    <a:pt x="1740" y="3637"/>
                  </a:cubicBezTo>
                  <a:cubicBezTo>
                    <a:pt x="1898" y="3598"/>
                    <a:pt x="2017" y="3479"/>
                    <a:pt x="2136" y="3321"/>
                  </a:cubicBezTo>
                  <a:cubicBezTo>
                    <a:pt x="2254" y="3202"/>
                    <a:pt x="2373" y="3005"/>
                    <a:pt x="2412" y="2767"/>
                  </a:cubicBezTo>
                  <a:cubicBezTo>
                    <a:pt x="2491" y="2530"/>
                    <a:pt x="2531" y="2214"/>
                    <a:pt x="2531" y="1898"/>
                  </a:cubicBezTo>
                  <a:cubicBezTo>
                    <a:pt x="2531" y="1502"/>
                    <a:pt x="2491" y="1226"/>
                    <a:pt x="2412" y="988"/>
                  </a:cubicBezTo>
                  <a:cubicBezTo>
                    <a:pt x="2373" y="712"/>
                    <a:pt x="2254" y="553"/>
                    <a:pt x="2136" y="395"/>
                  </a:cubicBezTo>
                  <a:cubicBezTo>
                    <a:pt x="2057" y="237"/>
                    <a:pt x="1898" y="158"/>
                    <a:pt x="1740" y="79"/>
                  </a:cubicBezTo>
                  <a:cubicBezTo>
                    <a:pt x="1622" y="4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767875" y="3038350"/>
              <a:ext cx="12875" cy="30650"/>
            </a:xfrm>
            <a:custGeom>
              <a:rect b="b" l="l" r="r" t="t"/>
              <a:pathLst>
                <a:path extrusionOk="0" h="1226" w="515">
                  <a:moveTo>
                    <a:pt x="0" y="0"/>
                  </a:moveTo>
                  <a:lnTo>
                    <a:pt x="0" y="554"/>
                  </a:lnTo>
                  <a:lnTo>
                    <a:pt x="237" y="554"/>
                  </a:lnTo>
                  <a:cubicBezTo>
                    <a:pt x="237" y="672"/>
                    <a:pt x="198" y="791"/>
                    <a:pt x="158" y="909"/>
                  </a:cubicBezTo>
                  <a:cubicBezTo>
                    <a:pt x="119" y="1028"/>
                    <a:pt x="79" y="1147"/>
                    <a:pt x="0" y="1226"/>
                  </a:cubicBezTo>
                  <a:lnTo>
                    <a:pt x="316" y="1226"/>
                  </a:lnTo>
                  <a:cubicBezTo>
                    <a:pt x="356" y="1186"/>
                    <a:pt x="356" y="1147"/>
                    <a:pt x="395" y="1068"/>
                  </a:cubicBezTo>
                  <a:cubicBezTo>
                    <a:pt x="435" y="1028"/>
                    <a:pt x="435" y="949"/>
                    <a:pt x="475" y="909"/>
                  </a:cubicBezTo>
                  <a:cubicBezTo>
                    <a:pt x="475" y="830"/>
                    <a:pt x="475" y="751"/>
                    <a:pt x="514" y="672"/>
                  </a:cubicBezTo>
                  <a:cubicBezTo>
                    <a:pt x="514" y="593"/>
                    <a:pt x="514" y="514"/>
                    <a:pt x="514" y="435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797525" y="2960275"/>
              <a:ext cx="63275" cy="93900"/>
            </a:xfrm>
            <a:custGeom>
              <a:rect b="b" l="l" r="r" t="t"/>
              <a:pathLst>
                <a:path extrusionOk="0" h="3756" w="2531">
                  <a:moveTo>
                    <a:pt x="1265" y="395"/>
                  </a:moveTo>
                  <a:cubicBezTo>
                    <a:pt x="1384" y="395"/>
                    <a:pt x="1502" y="395"/>
                    <a:pt x="1621" y="474"/>
                  </a:cubicBezTo>
                  <a:cubicBezTo>
                    <a:pt x="1700" y="514"/>
                    <a:pt x="1779" y="593"/>
                    <a:pt x="1858" y="712"/>
                  </a:cubicBezTo>
                  <a:cubicBezTo>
                    <a:pt x="1937" y="830"/>
                    <a:pt x="1977" y="949"/>
                    <a:pt x="2016" y="1146"/>
                  </a:cubicBezTo>
                  <a:cubicBezTo>
                    <a:pt x="2056" y="1344"/>
                    <a:pt x="2056" y="1581"/>
                    <a:pt x="2056" y="1898"/>
                  </a:cubicBezTo>
                  <a:cubicBezTo>
                    <a:pt x="2056" y="2174"/>
                    <a:pt x="2056" y="2372"/>
                    <a:pt x="2016" y="2570"/>
                  </a:cubicBezTo>
                  <a:cubicBezTo>
                    <a:pt x="1977" y="2767"/>
                    <a:pt x="1898" y="2925"/>
                    <a:pt x="1858" y="3044"/>
                  </a:cubicBezTo>
                  <a:cubicBezTo>
                    <a:pt x="1779" y="3163"/>
                    <a:pt x="1700" y="3242"/>
                    <a:pt x="1581" y="3281"/>
                  </a:cubicBezTo>
                  <a:cubicBezTo>
                    <a:pt x="1502" y="3321"/>
                    <a:pt x="1384" y="3360"/>
                    <a:pt x="1265" y="3360"/>
                  </a:cubicBezTo>
                  <a:cubicBezTo>
                    <a:pt x="1147" y="3360"/>
                    <a:pt x="1028" y="3321"/>
                    <a:pt x="949" y="3281"/>
                  </a:cubicBezTo>
                  <a:cubicBezTo>
                    <a:pt x="830" y="3242"/>
                    <a:pt x="751" y="3163"/>
                    <a:pt x="672" y="3044"/>
                  </a:cubicBezTo>
                  <a:cubicBezTo>
                    <a:pt x="633" y="2925"/>
                    <a:pt x="554" y="2767"/>
                    <a:pt x="514" y="2570"/>
                  </a:cubicBezTo>
                  <a:cubicBezTo>
                    <a:pt x="475" y="2372"/>
                    <a:pt x="475" y="2174"/>
                    <a:pt x="475" y="1898"/>
                  </a:cubicBezTo>
                  <a:cubicBezTo>
                    <a:pt x="475" y="1581"/>
                    <a:pt x="475" y="1344"/>
                    <a:pt x="514" y="1146"/>
                  </a:cubicBezTo>
                  <a:cubicBezTo>
                    <a:pt x="554" y="988"/>
                    <a:pt x="593" y="830"/>
                    <a:pt x="672" y="712"/>
                  </a:cubicBezTo>
                  <a:cubicBezTo>
                    <a:pt x="751" y="593"/>
                    <a:pt x="830" y="514"/>
                    <a:pt x="949" y="474"/>
                  </a:cubicBezTo>
                  <a:cubicBezTo>
                    <a:pt x="1028" y="395"/>
                    <a:pt x="1147" y="395"/>
                    <a:pt x="1265" y="395"/>
                  </a:cubicBezTo>
                  <a:close/>
                  <a:moveTo>
                    <a:pt x="1265" y="0"/>
                  </a:moveTo>
                  <a:cubicBezTo>
                    <a:pt x="1107" y="0"/>
                    <a:pt x="909" y="40"/>
                    <a:pt x="751" y="79"/>
                  </a:cubicBezTo>
                  <a:cubicBezTo>
                    <a:pt x="633" y="158"/>
                    <a:pt x="475" y="237"/>
                    <a:pt x="356" y="395"/>
                  </a:cubicBezTo>
                  <a:cubicBezTo>
                    <a:pt x="237" y="553"/>
                    <a:pt x="158" y="712"/>
                    <a:pt x="119" y="988"/>
                  </a:cubicBezTo>
                  <a:cubicBezTo>
                    <a:pt x="40" y="1226"/>
                    <a:pt x="0" y="1502"/>
                    <a:pt x="0" y="1898"/>
                  </a:cubicBezTo>
                  <a:cubicBezTo>
                    <a:pt x="0" y="2214"/>
                    <a:pt x="40" y="2530"/>
                    <a:pt x="119" y="2767"/>
                  </a:cubicBezTo>
                  <a:cubicBezTo>
                    <a:pt x="158" y="3005"/>
                    <a:pt x="237" y="3202"/>
                    <a:pt x="356" y="3321"/>
                  </a:cubicBezTo>
                  <a:cubicBezTo>
                    <a:pt x="475" y="3479"/>
                    <a:pt x="593" y="3598"/>
                    <a:pt x="751" y="3637"/>
                  </a:cubicBezTo>
                  <a:cubicBezTo>
                    <a:pt x="909" y="3716"/>
                    <a:pt x="1068" y="3756"/>
                    <a:pt x="1265" y="3756"/>
                  </a:cubicBezTo>
                  <a:cubicBezTo>
                    <a:pt x="1423" y="3756"/>
                    <a:pt x="1581" y="3716"/>
                    <a:pt x="1740" y="3637"/>
                  </a:cubicBezTo>
                  <a:cubicBezTo>
                    <a:pt x="1898" y="3598"/>
                    <a:pt x="2056" y="3479"/>
                    <a:pt x="2174" y="3321"/>
                  </a:cubicBezTo>
                  <a:cubicBezTo>
                    <a:pt x="2254" y="3202"/>
                    <a:pt x="2372" y="3005"/>
                    <a:pt x="2412" y="2767"/>
                  </a:cubicBezTo>
                  <a:cubicBezTo>
                    <a:pt x="2491" y="2530"/>
                    <a:pt x="2530" y="2214"/>
                    <a:pt x="2530" y="1898"/>
                  </a:cubicBezTo>
                  <a:cubicBezTo>
                    <a:pt x="2530" y="1502"/>
                    <a:pt x="2491" y="1226"/>
                    <a:pt x="2412" y="988"/>
                  </a:cubicBezTo>
                  <a:cubicBezTo>
                    <a:pt x="2372" y="712"/>
                    <a:pt x="2254" y="553"/>
                    <a:pt x="2174" y="395"/>
                  </a:cubicBezTo>
                  <a:cubicBezTo>
                    <a:pt x="2056" y="237"/>
                    <a:pt x="1898" y="158"/>
                    <a:pt x="1779" y="79"/>
                  </a:cubicBezTo>
                  <a:cubicBezTo>
                    <a:pt x="1621" y="40"/>
                    <a:pt x="1463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870650" y="2960275"/>
              <a:ext cx="63275" cy="93900"/>
            </a:xfrm>
            <a:custGeom>
              <a:rect b="b" l="l" r="r" t="t"/>
              <a:pathLst>
                <a:path extrusionOk="0" h="3756" w="2531">
                  <a:moveTo>
                    <a:pt x="1266" y="395"/>
                  </a:moveTo>
                  <a:cubicBezTo>
                    <a:pt x="1424" y="395"/>
                    <a:pt x="1503" y="395"/>
                    <a:pt x="1621" y="474"/>
                  </a:cubicBezTo>
                  <a:cubicBezTo>
                    <a:pt x="1701" y="514"/>
                    <a:pt x="1780" y="593"/>
                    <a:pt x="1859" y="712"/>
                  </a:cubicBezTo>
                  <a:cubicBezTo>
                    <a:pt x="1938" y="830"/>
                    <a:pt x="1977" y="949"/>
                    <a:pt x="2017" y="1146"/>
                  </a:cubicBezTo>
                  <a:cubicBezTo>
                    <a:pt x="2056" y="1344"/>
                    <a:pt x="2056" y="1581"/>
                    <a:pt x="2056" y="1898"/>
                  </a:cubicBezTo>
                  <a:cubicBezTo>
                    <a:pt x="2056" y="2174"/>
                    <a:pt x="2056" y="2372"/>
                    <a:pt x="2017" y="2570"/>
                  </a:cubicBezTo>
                  <a:cubicBezTo>
                    <a:pt x="1977" y="2767"/>
                    <a:pt x="1898" y="2925"/>
                    <a:pt x="1859" y="3044"/>
                  </a:cubicBezTo>
                  <a:cubicBezTo>
                    <a:pt x="1780" y="3163"/>
                    <a:pt x="1701" y="3242"/>
                    <a:pt x="1582" y="3281"/>
                  </a:cubicBezTo>
                  <a:cubicBezTo>
                    <a:pt x="1503" y="3321"/>
                    <a:pt x="1384" y="3360"/>
                    <a:pt x="1266" y="3360"/>
                  </a:cubicBezTo>
                  <a:cubicBezTo>
                    <a:pt x="1147" y="3360"/>
                    <a:pt x="1028" y="3321"/>
                    <a:pt x="949" y="3281"/>
                  </a:cubicBezTo>
                  <a:cubicBezTo>
                    <a:pt x="831" y="3242"/>
                    <a:pt x="752" y="3163"/>
                    <a:pt x="673" y="3044"/>
                  </a:cubicBezTo>
                  <a:cubicBezTo>
                    <a:pt x="633" y="2925"/>
                    <a:pt x="554" y="2767"/>
                    <a:pt x="515" y="2570"/>
                  </a:cubicBezTo>
                  <a:cubicBezTo>
                    <a:pt x="515" y="2372"/>
                    <a:pt x="475" y="2174"/>
                    <a:pt x="475" y="1898"/>
                  </a:cubicBezTo>
                  <a:cubicBezTo>
                    <a:pt x="475" y="1581"/>
                    <a:pt x="515" y="1344"/>
                    <a:pt x="515" y="1146"/>
                  </a:cubicBezTo>
                  <a:cubicBezTo>
                    <a:pt x="554" y="988"/>
                    <a:pt x="633" y="830"/>
                    <a:pt x="673" y="712"/>
                  </a:cubicBezTo>
                  <a:cubicBezTo>
                    <a:pt x="752" y="593"/>
                    <a:pt x="831" y="514"/>
                    <a:pt x="949" y="474"/>
                  </a:cubicBezTo>
                  <a:cubicBezTo>
                    <a:pt x="1028" y="395"/>
                    <a:pt x="1147" y="395"/>
                    <a:pt x="1266" y="395"/>
                  </a:cubicBezTo>
                  <a:close/>
                  <a:moveTo>
                    <a:pt x="1266" y="0"/>
                  </a:moveTo>
                  <a:cubicBezTo>
                    <a:pt x="1108" y="0"/>
                    <a:pt x="949" y="40"/>
                    <a:pt x="791" y="79"/>
                  </a:cubicBezTo>
                  <a:cubicBezTo>
                    <a:pt x="633" y="158"/>
                    <a:pt x="475" y="237"/>
                    <a:pt x="356" y="395"/>
                  </a:cubicBezTo>
                  <a:cubicBezTo>
                    <a:pt x="277" y="553"/>
                    <a:pt x="159" y="712"/>
                    <a:pt x="119" y="988"/>
                  </a:cubicBezTo>
                  <a:cubicBezTo>
                    <a:pt x="40" y="1226"/>
                    <a:pt x="1" y="1502"/>
                    <a:pt x="1" y="1898"/>
                  </a:cubicBezTo>
                  <a:cubicBezTo>
                    <a:pt x="1" y="2214"/>
                    <a:pt x="40" y="2530"/>
                    <a:pt x="119" y="2767"/>
                  </a:cubicBezTo>
                  <a:cubicBezTo>
                    <a:pt x="159" y="3005"/>
                    <a:pt x="277" y="3202"/>
                    <a:pt x="356" y="3321"/>
                  </a:cubicBezTo>
                  <a:cubicBezTo>
                    <a:pt x="475" y="3479"/>
                    <a:pt x="633" y="3598"/>
                    <a:pt x="791" y="3637"/>
                  </a:cubicBezTo>
                  <a:cubicBezTo>
                    <a:pt x="910" y="3716"/>
                    <a:pt x="1108" y="3756"/>
                    <a:pt x="1266" y="3756"/>
                  </a:cubicBezTo>
                  <a:cubicBezTo>
                    <a:pt x="1424" y="3756"/>
                    <a:pt x="1621" y="3716"/>
                    <a:pt x="1780" y="3637"/>
                  </a:cubicBezTo>
                  <a:cubicBezTo>
                    <a:pt x="1898" y="3598"/>
                    <a:pt x="2056" y="3479"/>
                    <a:pt x="2175" y="3321"/>
                  </a:cubicBezTo>
                  <a:cubicBezTo>
                    <a:pt x="2294" y="3202"/>
                    <a:pt x="2373" y="3005"/>
                    <a:pt x="2452" y="2767"/>
                  </a:cubicBezTo>
                  <a:cubicBezTo>
                    <a:pt x="2491" y="2530"/>
                    <a:pt x="2531" y="2214"/>
                    <a:pt x="2531" y="1898"/>
                  </a:cubicBezTo>
                  <a:cubicBezTo>
                    <a:pt x="2531" y="1502"/>
                    <a:pt x="2491" y="1226"/>
                    <a:pt x="2452" y="988"/>
                  </a:cubicBezTo>
                  <a:cubicBezTo>
                    <a:pt x="2373" y="712"/>
                    <a:pt x="2294" y="553"/>
                    <a:pt x="2175" y="395"/>
                  </a:cubicBezTo>
                  <a:cubicBezTo>
                    <a:pt x="2056" y="237"/>
                    <a:pt x="1938" y="158"/>
                    <a:pt x="1780" y="79"/>
                  </a:cubicBezTo>
                  <a:cubicBezTo>
                    <a:pt x="1621" y="40"/>
                    <a:pt x="1463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943800" y="2960275"/>
              <a:ext cx="63275" cy="93900"/>
            </a:xfrm>
            <a:custGeom>
              <a:rect b="b" l="l" r="r" t="t"/>
              <a:pathLst>
                <a:path extrusionOk="0" h="3756" w="2531">
                  <a:moveTo>
                    <a:pt x="1305" y="395"/>
                  </a:moveTo>
                  <a:cubicBezTo>
                    <a:pt x="1423" y="395"/>
                    <a:pt x="1502" y="395"/>
                    <a:pt x="1621" y="474"/>
                  </a:cubicBezTo>
                  <a:cubicBezTo>
                    <a:pt x="1700" y="514"/>
                    <a:pt x="1779" y="593"/>
                    <a:pt x="1858" y="712"/>
                  </a:cubicBezTo>
                  <a:cubicBezTo>
                    <a:pt x="1937" y="830"/>
                    <a:pt x="1977" y="949"/>
                    <a:pt x="2016" y="1146"/>
                  </a:cubicBezTo>
                  <a:cubicBezTo>
                    <a:pt x="2056" y="1344"/>
                    <a:pt x="2056" y="1581"/>
                    <a:pt x="2056" y="1898"/>
                  </a:cubicBezTo>
                  <a:cubicBezTo>
                    <a:pt x="2056" y="2174"/>
                    <a:pt x="2056" y="2372"/>
                    <a:pt x="2016" y="2570"/>
                  </a:cubicBezTo>
                  <a:cubicBezTo>
                    <a:pt x="1977" y="2767"/>
                    <a:pt x="1937" y="2925"/>
                    <a:pt x="1858" y="3044"/>
                  </a:cubicBezTo>
                  <a:cubicBezTo>
                    <a:pt x="1779" y="3163"/>
                    <a:pt x="1700" y="3242"/>
                    <a:pt x="1621" y="3281"/>
                  </a:cubicBezTo>
                  <a:cubicBezTo>
                    <a:pt x="1502" y="3321"/>
                    <a:pt x="1384" y="3360"/>
                    <a:pt x="1265" y="3360"/>
                  </a:cubicBezTo>
                  <a:cubicBezTo>
                    <a:pt x="1147" y="3360"/>
                    <a:pt x="1028" y="3321"/>
                    <a:pt x="949" y="3281"/>
                  </a:cubicBezTo>
                  <a:cubicBezTo>
                    <a:pt x="830" y="3242"/>
                    <a:pt x="751" y="3163"/>
                    <a:pt x="712" y="3044"/>
                  </a:cubicBezTo>
                  <a:cubicBezTo>
                    <a:pt x="633" y="2925"/>
                    <a:pt x="593" y="2767"/>
                    <a:pt x="554" y="2570"/>
                  </a:cubicBezTo>
                  <a:cubicBezTo>
                    <a:pt x="514" y="2372"/>
                    <a:pt x="475" y="2174"/>
                    <a:pt x="475" y="1898"/>
                  </a:cubicBezTo>
                  <a:cubicBezTo>
                    <a:pt x="475" y="1581"/>
                    <a:pt x="514" y="1344"/>
                    <a:pt x="554" y="1146"/>
                  </a:cubicBezTo>
                  <a:cubicBezTo>
                    <a:pt x="554" y="988"/>
                    <a:pt x="633" y="830"/>
                    <a:pt x="672" y="712"/>
                  </a:cubicBezTo>
                  <a:cubicBezTo>
                    <a:pt x="751" y="593"/>
                    <a:pt x="830" y="514"/>
                    <a:pt x="949" y="474"/>
                  </a:cubicBezTo>
                  <a:cubicBezTo>
                    <a:pt x="1028" y="395"/>
                    <a:pt x="1147" y="395"/>
                    <a:pt x="1305" y="395"/>
                  </a:cubicBezTo>
                  <a:close/>
                  <a:moveTo>
                    <a:pt x="1305" y="0"/>
                  </a:moveTo>
                  <a:cubicBezTo>
                    <a:pt x="1107" y="0"/>
                    <a:pt x="949" y="40"/>
                    <a:pt x="791" y="79"/>
                  </a:cubicBezTo>
                  <a:cubicBezTo>
                    <a:pt x="633" y="158"/>
                    <a:pt x="475" y="237"/>
                    <a:pt x="395" y="395"/>
                  </a:cubicBezTo>
                  <a:cubicBezTo>
                    <a:pt x="277" y="553"/>
                    <a:pt x="198" y="712"/>
                    <a:pt x="119" y="988"/>
                  </a:cubicBezTo>
                  <a:cubicBezTo>
                    <a:pt x="40" y="1226"/>
                    <a:pt x="0" y="1502"/>
                    <a:pt x="0" y="1898"/>
                  </a:cubicBezTo>
                  <a:cubicBezTo>
                    <a:pt x="0" y="2214"/>
                    <a:pt x="40" y="2530"/>
                    <a:pt x="119" y="2767"/>
                  </a:cubicBezTo>
                  <a:cubicBezTo>
                    <a:pt x="198" y="3005"/>
                    <a:pt x="277" y="3202"/>
                    <a:pt x="395" y="3321"/>
                  </a:cubicBezTo>
                  <a:cubicBezTo>
                    <a:pt x="475" y="3479"/>
                    <a:pt x="633" y="3598"/>
                    <a:pt x="791" y="3637"/>
                  </a:cubicBezTo>
                  <a:cubicBezTo>
                    <a:pt x="949" y="3716"/>
                    <a:pt x="1107" y="3756"/>
                    <a:pt x="1265" y="3756"/>
                  </a:cubicBezTo>
                  <a:cubicBezTo>
                    <a:pt x="1463" y="3756"/>
                    <a:pt x="1621" y="3716"/>
                    <a:pt x="1779" y="3637"/>
                  </a:cubicBezTo>
                  <a:cubicBezTo>
                    <a:pt x="1937" y="3598"/>
                    <a:pt x="2056" y="3479"/>
                    <a:pt x="2174" y="3321"/>
                  </a:cubicBezTo>
                  <a:cubicBezTo>
                    <a:pt x="2293" y="3202"/>
                    <a:pt x="2372" y="3005"/>
                    <a:pt x="2451" y="2767"/>
                  </a:cubicBezTo>
                  <a:cubicBezTo>
                    <a:pt x="2491" y="2530"/>
                    <a:pt x="2530" y="2214"/>
                    <a:pt x="2530" y="1898"/>
                  </a:cubicBezTo>
                  <a:cubicBezTo>
                    <a:pt x="2530" y="1502"/>
                    <a:pt x="2491" y="1226"/>
                    <a:pt x="2451" y="988"/>
                  </a:cubicBezTo>
                  <a:cubicBezTo>
                    <a:pt x="2372" y="712"/>
                    <a:pt x="2293" y="553"/>
                    <a:pt x="2174" y="395"/>
                  </a:cubicBezTo>
                  <a:cubicBezTo>
                    <a:pt x="2056" y="237"/>
                    <a:pt x="1937" y="158"/>
                    <a:pt x="1779" y="79"/>
                  </a:cubicBezTo>
                  <a:cubicBezTo>
                    <a:pt x="1621" y="40"/>
                    <a:pt x="1463" y="0"/>
                    <a:pt x="130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127625" y="2464125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28875" y="2420625"/>
              <a:ext cx="66225" cy="90950"/>
            </a:xfrm>
            <a:custGeom>
              <a:rect b="b" l="l" r="r" t="t"/>
              <a:pathLst>
                <a:path extrusionOk="0" h="3638" w="2649">
                  <a:moveTo>
                    <a:pt x="1740" y="554"/>
                  </a:moveTo>
                  <a:lnTo>
                    <a:pt x="1740" y="2452"/>
                  </a:lnTo>
                  <a:lnTo>
                    <a:pt x="435" y="2452"/>
                  </a:lnTo>
                  <a:cubicBezTo>
                    <a:pt x="435" y="2452"/>
                    <a:pt x="474" y="2412"/>
                    <a:pt x="474" y="2412"/>
                  </a:cubicBezTo>
                  <a:cubicBezTo>
                    <a:pt x="514" y="2373"/>
                    <a:pt x="514" y="2373"/>
                    <a:pt x="514" y="2333"/>
                  </a:cubicBezTo>
                  <a:cubicBezTo>
                    <a:pt x="553" y="2294"/>
                    <a:pt x="553" y="2294"/>
                    <a:pt x="593" y="2254"/>
                  </a:cubicBezTo>
                  <a:cubicBezTo>
                    <a:pt x="593" y="2254"/>
                    <a:pt x="593" y="2215"/>
                    <a:pt x="633" y="2215"/>
                  </a:cubicBezTo>
                  <a:lnTo>
                    <a:pt x="1542" y="831"/>
                  </a:lnTo>
                  <a:cubicBezTo>
                    <a:pt x="1581" y="831"/>
                    <a:pt x="1581" y="791"/>
                    <a:pt x="1581" y="752"/>
                  </a:cubicBezTo>
                  <a:cubicBezTo>
                    <a:pt x="1621" y="752"/>
                    <a:pt x="1621" y="712"/>
                    <a:pt x="1660" y="673"/>
                  </a:cubicBezTo>
                  <a:cubicBezTo>
                    <a:pt x="1660" y="633"/>
                    <a:pt x="1700" y="594"/>
                    <a:pt x="1700" y="594"/>
                  </a:cubicBezTo>
                  <a:cubicBezTo>
                    <a:pt x="1700" y="554"/>
                    <a:pt x="1700" y="554"/>
                    <a:pt x="1740" y="554"/>
                  </a:cubicBezTo>
                  <a:close/>
                  <a:moveTo>
                    <a:pt x="1660" y="1"/>
                  </a:moveTo>
                  <a:lnTo>
                    <a:pt x="0" y="2452"/>
                  </a:lnTo>
                  <a:lnTo>
                    <a:pt x="0" y="2808"/>
                  </a:lnTo>
                  <a:lnTo>
                    <a:pt x="1740" y="2808"/>
                  </a:lnTo>
                  <a:lnTo>
                    <a:pt x="1740" y="3638"/>
                  </a:lnTo>
                  <a:lnTo>
                    <a:pt x="2174" y="3638"/>
                  </a:lnTo>
                  <a:lnTo>
                    <a:pt x="2174" y="2808"/>
                  </a:lnTo>
                  <a:lnTo>
                    <a:pt x="2649" y="2808"/>
                  </a:lnTo>
                  <a:lnTo>
                    <a:pt x="2649" y="2452"/>
                  </a:lnTo>
                  <a:lnTo>
                    <a:pt x="2174" y="2452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10900" y="2497725"/>
              <a:ext cx="12875" cy="30650"/>
            </a:xfrm>
            <a:custGeom>
              <a:rect b="b" l="l" r="r" t="t"/>
              <a:pathLst>
                <a:path extrusionOk="0" h="1226" w="515">
                  <a:moveTo>
                    <a:pt x="40" y="0"/>
                  </a:moveTo>
                  <a:lnTo>
                    <a:pt x="40" y="554"/>
                  </a:lnTo>
                  <a:lnTo>
                    <a:pt x="238" y="554"/>
                  </a:lnTo>
                  <a:cubicBezTo>
                    <a:pt x="238" y="672"/>
                    <a:pt x="238" y="791"/>
                    <a:pt x="198" y="910"/>
                  </a:cubicBezTo>
                  <a:cubicBezTo>
                    <a:pt x="158" y="1028"/>
                    <a:pt x="79" y="1107"/>
                    <a:pt x="0" y="1226"/>
                  </a:cubicBezTo>
                  <a:lnTo>
                    <a:pt x="317" y="1226"/>
                  </a:lnTo>
                  <a:cubicBezTo>
                    <a:pt x="356" y="1186"/>
                    <a:pt x="396" y="1107"/>
                    <a:pt x="435" y="1068"/>
                  </a:cubicBezTo>
                  <a:cubicBezTo>
                    <a:pt x="435" y="1028"/>
                    <a:pt x="475" y="949"/>
                    <a:pt x="475" y="870"/>
                  </a:cubicBezTo>
                  <a:cubicBezTo>
                    <a:pt x="514" y="830"/>
                    <a:pt x="514" y="751"/>
                    <a:pt x="514" y="672"/>
                  </a:cubicBezTo>
                  <a:cubicBezTo>
                    <a:pt x="514" y="593"/>
                    <a:pt x="514" y="514"/>
                    <a:pt x="514" y="435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41525" y="2419650"/>
              <a:ext cx="62300" cy="92925"/>
            </a:xfrm>
            <a:custGeom>
              <a:rect b="b" l="l" r="r" t="t"/>
              <a:pathLst>
                <a:path extrusionOk="0" h="3717" w="2492">
                  <a:moveTo>
                    <a:pt x="1266" y="395"/>
                  </a:moveTo>
                  <a:cubicBezTo>
                    <a:pt x="1385" y="395"/>
                    <a:pt x="1503" y="395"/>
                    <a:pt x="1582" y="435"/>
                  </a:cubicBezTo>
                  <a:cubicBezTo>
                    <a:pt x="1701" y="475"/>
                    <a:pt x="1780" y="593"/>
                    <a:pt x="1819" y="672"/>
                  </a:cubicBezTo>
                  <a:cubicBezTo>
                    <a:pt x="1898" y="791"/>
                    <a:pt x="1938" y="949"/>
                    <a:pt x="1978" y="1147"/>
                  </a:cubicBezTo>
                  <a:cubicBezTo>
                    <a:pt x="2017" y="1344"/>
                    <a:pt x="2017" y="1581"/>
                    <a:pt x="2017" y="1858"/>
                  </a:cubicBezTo>
                  <a:cubicBezTo>
                    <a:pt x="2017" y="2135"/>
                    <a:pt x="2017" y="2372"/>
                    <a:pt x="1978" y="2570"/>
                  </a:cubicBezTo>
                  <a:cubicBezTo>
                    <a:pt x="1938" y="2767"/>
                    <a:pt x="1898" y="2926"/>
                    <a:pt x="1819" y="3044"/>
                  </a:cubicBezTo>
                  <a:cubicBezTo>
                    <a:pt x="1740" y="3163"/>
                    <a:pt x="1661" y="3242"/>
                    <a:pt x="1582" y="3281"/>
                  </a:cubicBezTo>
                  <a:cubicBezTo>
                    <a:pt x="1464" y="3321"/>
                    <a:pt x="1385" y="3360"/>
                    <a:pt x="1226" y="3360"/>
                  </a:cubicBezTo>
                  <a:cubicBezTo>
                    <a:pt x="1108" y="3360"/>
                    <a:pt x="989" y="3321"/>
                    <a:pt x="910" y="3281"/>
                  </a:cubicBezTo>
                  <a:cubicBezTo>
                    <a:pt x="831" y="3242"/>
                    <a:pt x="712" y="3163"/>
                    <a:pt x="673" y="3044"/>
                  </a:cubicBezTo>
                  <a:cubicBezTo>
                    <a:pt x="594" y="2926"/>
                    <a:pt x="554" y="2767"/>
                    <a:pt x="515" y="2570"/>
                  </a:cubicBezTo>
                  <a:cubicBezTo>
                    <a:pt x="475" y="2372"/>
                    <a:pt x="436" y="2135"/>
                    <a:pt x="436" y="1858"/>
                  </a:cubicBezTo>
                  <a:cubicBezTo>
                    <a:pt x="436" y="1581"/>
                    <a:pt x="475" y="1344"/>
                    <a:pt x="515" y="1147"/>
                  </a:cubicBezTo>
                  <a:cubicBezTo>
                    <a:pt x="554" y="949"/>
                    <a:pt x="594" y="791"/>
                    <a:pt x="673" y="672"/>
                  </a:cubicBezTo>
                  <a:cubicBezTo>
                    <a:pt x="712" y="593"/>
                    <a:pt x="792" y="514"/>
                    <a:pt x="910" y="435"/>
                  </a:cubicBezTo>
                  <a:cubicBezTo>
                    <a:pt x="1029" y="395"/>
                    <a:pt x="1108" y="395"/>
                    <a:pt x="1266" y="395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40"/>
                    <a:pt x="752" y="79"/>
                  </a:cubicBezTo>
                  <a:cubicBezTo>
                    <a:pt x="594" y="158"/>
                    <a:pt x="475" y="237"/>
                    <a:pt x="357" y="395"/>
                  </a:cubicBezTo>
                  <a:cubicBezTo>
                    <a:pt x="238" y="514"/>
                    <a:pt x="159" y="712"/>
                    <a:pt x="80" y="949"/>
                  </a:cubicBezTo>
                  <a:cubicBezTo>
                    <a:pt x="1" y="1186"/>
                    <a:pt x="1" y="1502"/>
                    <a:pt x="1" y="1858"/>
                  </a:cubicBezTo>
                  <a:cubicBezTo>
                    <a:pt x="1" y="2214"/>
                    <a:pt x="1" y="2491"/>
                    <a:pt x="80" y="2767"/>
                  </a:cubicBezTo>
                  <a:cubicBezTo>
                    <a:pt x="159" y="3005"/>
                    <a:pt x="238" y="3163"/>
                    <a:pt x="357" y="3321"/>
                  </a:cubicBezTo>
                  <a:cubicBezTo>
                    <a:pt x="475" y="3479"/>
                    <a:pt x="594" y="3558"/>
                    <a:pt x="752" y="3637"/>
                  </a:cubicBezTo>
                  <a:cubicBezTo>
                    <a:pt x="910" y="3716"/>
                    <a:pt x="1068" y="3716"/>
                    <a:pt x="1226" y="3716"/>
                  </a:cubicBezTo>
                  <a:cubicBezTo>
                    <a:pt x="1424" y="3716"/>
                    <a:pt x="1582" y="3716"/>
                    <a:pt x="1740" y="3637"/>
                  </a:cubicBezTo>
                  <a:cubicBezTo>
                    <a:pt x="1898" y="3558"/>
                    <a:pt x="2017" y="3479"/>
                    <a:pt x="2136" y="3321"/>
                  </a:cubicBezTo>
                  <a:cubicBezTo>
                    <a:pt x="2254" y="3163"/>
                    <a:pt x="2333" y="2965"/>
                    <a:pt x="2412" y="2728"/>
                  </a:cubicBezTo>
                  <a:cubicBezTo>
                    <a:pt x="2491" y="2491"/>
                    <a:pt x="2491" y="2214"/>
                    <a:pt x="2491" y="1858"/>
                  </a:cubicBezTo>
                  <a:cubicBezTo>
                    <a:pt x="2491" y="1502"/>
                    <a:pt x="2491" y="1186"/>
                    <a:pt x="2412" y="949"/>
                  </a:cubicBezTo>
                  <a:cubicBezTo>
                    <a:pt x="2333" y="712"/>
                    <a:pt x="2254" y="514"/>
                    <a:pt x="2136" y="395"/>
                  </a:cubicBezTo>
                  <a:cubicBezTo>
                    <a:pt x="2017" y="237"/>
                    <a:pt x="1898" y="158"/>
                    <a:pt x="1740" y="79"/>
                  </a:cubicBezTo>
                  <a:cubicBezTo>
                    <a:pt x="1582" y="4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614675" y="2419650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5" y="395"/>
                  </a:moveTo>
                  <a:cubicBezTo>
                    <a:pt x="1384" y="395"/>
                    <a:pt x="1503" y="395"/>
                    <a:pt x="1582" y="435"/>
                  </a:cubicBezTo>
                  <a:cubicBezTo>
                    <a:pt x="1700" y="475"/>
                    <a:pt x="1779" y="593"/>
                    <a:pt x="1819" y="672"/>
                  </a:cubicBezTo>
                  <a:cubicBezTo>
                    <a:pt x="1898" y="791"/>
                    <a:pt x="1938" y="949"/>
                    <a:pt x="1977" y="1147"/>
                  </a:cubicBezTo>
                  <a:cubicBezTo>
                    <a:pt x="2017" y="1344"/>
                    <a:pt x="2056" y="1581"/>
                    <a:pt x="2056" y="1858"/>
                  </a:cubicBezTo>
                  <a:cubicBezTo>
                    <a:pt x="2056" y="2135"/>
                    <a:pt x="2017" y="2372"/>
                    <a:pt x="1977" y="2570"/>
                  </a:cubicBezTo>
                  <a:cubicBezTo>
                    <a:pt x="1938" y="2767"/>
                    <a:pt x="1898" y="2926"/>
                    <a:pt x="1819" y="3044"/>
                  </a:cubicBezTo>
                  <a:cubicBezTo>
                    <a:pt x="1779" y="3163"/>
                    <a:pt x="1661" y="3242"/>
                    <a:pt x="1582" y="3281"/>
                  </a:cubicBezTo>
                  <a:cubicBezTo>
                    <a:pt x="1463" y="3321"/>
                    <a:pt x="1384" y="3360"/>
                    <a:pt x="1265" y="3360"/>
                  </a:cubicBezTo>
                  <a:cubicBezTo>
                    <a:pt x="1107" y="3360"/>
                    <a:pt x="1028" y="3321"/>
                    <a:pt x="910" y="3281"/>
                  </a:cubicBezTo>
                  <a:cubicBezTo>
                    <a:pt x="831" y="3242"/>
                    <a:pt x="752" y="3163"/>
                    <a:pt x="672" y="3044"/>
                  </a:cubicBezTo>
                  <a:cubicBezTo>
                    <a:pt x="593" y="2926"/>
                    <a:pt x="554" y="2767"/>
                    <a:pt x="514" y="2570"/>
                  </a:cubicBezTo>
                  <a:cubicBezTo>
                    <a:pt x="475" y="2372"/>
                    <a:pt x="475" y="2135"/>
                    <a:pt x="475" y="1858"/>
                  </a:cubicBezTo>
                  <a:cubicBezTo>
                    <a:pt x="475" y="1581"/>
                    <a:pt x="475" y="1344"/>
                    <a:pt x="514" y="1147"/>
                  </a:cubicBezTo>
                  <a:cubicBezTo>
                    <a:pt x="554" y="949"/>
                    <a:pt x="593" y="791"/>
                    <a:pt x="672" y="672"/>
                  </a:cubicBezTo>
                  <a:cubicBezTo>
                    <a:pt x="752" y="593"/>
                    <a:pt x="831" y="514"/>
                    <a:pt x="910" y="435"/>
                  </a:cubicBezTo>
                  <a:cubicBezTo>
                    <a:pt x="1028" y="395"/>
                    <a:pt x="1147" y="395"/>
                    <a:pt x="1265" y="395"/>
                  </a:cubicBezTo>
                  <a:close/>
                  <a:moveTo>
                    <a:pt x="1265" y="0"/>
                  </a:moveTo>
                  <a:cubicBezTo>
                    <a:pt x="1068" y="0"/>
                    <a:pt x="910" y="40"/>
                    <a:pt x="752" y="79"/>
                  </a:cubicBezTo>
                  <a:cubicBezTo>
                    <a:pt x="593" y="158"/>
                    <a:pt x="475" y="237"/>
                    <a:pt x="356" y="395"/>
                  </a:cubicBezTo>
                  <a:cubicBezTo>
                    <a:pt x="238" y="514"/>
                    <a:pt x="158" y="712"/>
                    <a:pt x="79" y="949"/>
                  </a:cubicBezTo>
                  <a:cubicBezTo>
                    <a:pt x="40" y="1186"/>
                    <a:pt x="0" y="1502"/>
                    <a:pt x="0" y="1858"/>
                  </a:cubicBezTo>
                  <a:cubicBezTo>
                    <a:pt x="0" y="2214"/>
                    <a:pt x="40" y="2491"/>
                    <a:pt x="79" y="2767"/>
                  </a:cubicBezTo>
                  <a:cubicBezTo>
                    <a:pt x="158" y="3005"/>
                    <a:pt x="238" y="3163"/>
                    <a:pt x="356" y="3321"/>
                  </a:cubicBezTo>
                  <a:cubicBezTo>
                    <a:pt x="475" y="3479"/>
                    <a:pt x="593" y="3558"/>
                    <a:pt x="752" y="3637"/>
                  </a:cubicBezTo>
                  <a:cubicBezTo>
                    <a:pt x="910" y="3716"/>
                    <a:pt x="1068" y="3716"/>
                    <a:pt x="1226" y="3716"/>
                  </a:cubicBezTo>
                  <a:cubicBezTo>
                    <a:pt x="1424" y="3716"/>
                    <a:pt x="1582" y="3716"/>
                    <a:pt x="1740" y="3637"/>
                  </a:cubicBezTo>
                  <a:cubicBezTo>
                    <a:pt x="1898" y="3558"/>
                    <a:pt x="2017" y="3479"/>
                    <a:pt x="2135" y="3321"/>
                  </a:cubicBezTo>
                  <a:cubicBezTo>
                    <a:pt x="2254" y="3163"/>
                    <a:pt x="2333" y="2965"/>
                    <a:pt x="2412" y="2728"/>
                  </a:cubicBezTo>
                  <a:cubicBezTo>
                    <a:pt x="2491" y="2491"/>
                    <a:pt x="2531" y="2214"/>
                    <a:pt x="2531" y="1858"/>
                  </a:cubicBezTo>
                  <a:cubicBezTo>
                    <a:pt x="2531" y="1502"/>
                    <a:pt x="2491" y="1186"/>
                    <a:pt x="2412" y="949"/>
                  </a:cubicBezTo>
                  <a:cubicBezTo>
                    <a:pt x="2333" y="712"/>
                    <a:pt x="2254" y="514"/>
                    <a:pt x="2135" y="395"/>
                  </a:cubicBezTo>
                  <a:cubicBezTo>
                    <a:pt x="2017" y="237"/>
                    <a:pt x="1898" y="158"/>
                    <a:pt x="1740" y="79"/>
                  </a:cubicBezTo>
                  <a:cubicBezTo>
                    <a:pt x="1582" y="40"/>
                    <a:pt x="1424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687800" y="2419650"/>
              <a:ext cx="63300" cy="92925"/>
            </a:xfrm>
            <a:custGeom>
              <a:rect b="b" l="l" r="r" t="t"/>
              <a:pathLst>
                <a:path extrusionOk="0" h="3717" w="2532">
                  <a:moveTo>
                    <a:pt x="1266" y="395"/>
                  </a:moveTo>
                  <a:cubicBezTo>
                    <a:pt x="1385" y="395"/>
                    <a:pt x="1503" y="395"/>
                    <a:pt x="1582" y="435"/>
                  </a:cubicBezTo>
                  <a:cubicBezTo>
                    <a:pt x="1701" y="475"/>
                    <a:pt x="1780" y="593"/>
                    <a:pt x="1859" y="672"/>
                  </a:cubicBezTo>
                  <a:cubicBezTo>
                    <a:pt x="1898" y="791"/>
                    <a:pt x="1978" y="949"/>
                    <a:pt x="1978" y="1147"/>
                  </a:cubicBezTo>
                  <a:cubicBezTo>
                    <a:pt x="2017" y="1344"/>
                    <a:pt x="2057" y="1581"/>
                    <a:pt x="2057" y="1858"/>
                  </a:cubicBezTo>
                  <a:cubicBezTo>
                    <a:pt x="2057" y="2135"/>
                    <a:pt x="2017" y="2372"/>
                    <a:pt x="1978" y="2570"/>
                  </a:cubicBezTo>
                  <a:cubicBezTo>
                    <a:pt x="1938" y="2767"/>
                    <a:pt x="1898" y="2926"/>
                    <a:pt x="1819" y="3044"/>
                  </a:cubicBezTo>
                  <a:cubicBezTo>
                    <a:pt x="1780" y="3163"/>
                    <a:pt x="1701" y="3242"/>
                    <a:pt x="1582" y="3281"/>
                  </a:cubicBezTo>
                  <a:cubicBezTo>
                    <a:pt x="1503" y="3321"/>
                    <a:pt x="1385" y="3360"/>
                    <a:pt x="1266" y="3360"/>
                  </a:cubicBezTo>
                  <a:cubicBezTo>
                    <a:pt x="1147" y="3360"/>
                    <a:pt x="1029" y="3321"/>
                    <a:pt x="910" y="3281"/>
                  </a:cubicBezTo>
                  <a:cubicBezTo>
                    <a:pt x="831" y="3242"/>
                    <a:pt x="752" y="3163"/>
                    <a:pt x="673" y="3044"/>
                  </a:cubicBezTo>
                  <a:cubicBezTo>
                    <a:pt x="594" y="2926"/>
                    <a:pt x="554" y="2767"/>
                    <a:pt x="515" y="2570"/>
                  </a:cubicBezTo>
                  <a:cubicBezTo>
                    <a:pt x="475" y="2372"/>
                    <a:pt x="475" y="2135"/>
                    <a:pt x="475" y="1858"/>
                  </a:cubicBezTo>
                  <a:cubicBezTo>
                    <a:pt x="475" y="1581"/>
                    <a:pt x="475" y="1344"/>
                    <a:pt x="515" y="1147"/>
                  </a:cubicBezTo>
                  <a:cubicBezTo>
                    <a:pt x="554" y="949"/>
                    <a:pt x="594" y="791"/>
                    <a:pt x="673" y="672"/>
                  </a:cubicBezTo>
                  <a:cubicBezTo>
                    <a:pt x="752" y="593"/>
                    <a:pt x="831" y="514"/>
                    <a:pt x="910" y="435"/>
                  </a:cubicBezTo>
                  <a:cubicBezTo>
                    <a:pt x="1029" y="395"/>
                    <a:pt x="1147" y="395"/>
                    <a:pt x="1266" y="395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40"/>
                    <a:pt x="752" y="79"/>
                  </a:cubicBezTo>
                  <a:cubicBezTo>
                    <a:pt x="594" y="158"/>
                    <a:pt x="475" y="237"/>
                    <a:pt x="357" y="395"/>
                  </a:cubicBezTo>
                  <a:cubicBezTo>
                    <a:pt x="238" y="514"/>
                    <a:pt x="159" y="712"/>
                    <a:pt x="80" y="949"/>
                  </a:cubicBezTo>
                  <a:cubicBezTo>
                    <a:pt x="40" y="1186"/>
                    <a:pt x="1" y="1502"/>
                    <a:pt x="1" y="1858"/>
                  </a:cubicBezTo>
                  <a:cubicBezTo>
                    <a:pt x="1" y="2214"/>
                    <a:pt x="40" y="2491"/>
                    <a:pt x="80" y="2767"/>
                  </a:cubicBezTo>
                  <a:cubicBezTo>
                    <a:pt x="159" y="3005"/>
                    <a:pt x="238" y="3163"/>
                    <a:pt x="357" y="3321"/>
                  </a:cubicBezTo>
                  <a:cubicBezTo>
                    <a:pt x="475" y="3479"/>
                    <a:pt x="594" y="3558"/>
                    <a:pt x="752" y="3637"/>
                  </a:cubicBezTo>
                  <a:cubicBezTo>
                    <a:pt x="910" y="3716"/>
                    <a:pt x="1068" y="3716"/>
                    <a:pt x="1266" y="3716"/>
                  </a:cubicBezTo>
                  <a:cubicBezTo>
                    <a:pt x="1424" y="3716"/>
                    <a:pt x="1582" y="3716"/>
                    <a:pt x="1740" y="3637"/>
                  </a:cubicBezTo>
                  <a:cubicBezTo>
                    <a:pt x="1898" y="3558"/>
                    <a:pt x="2017" y="3479"/>
                    <a:pt x="2136" y="3321"/>
                  </a:cubicBezTo>
                  <a:cubicBezTo>
                    <a:pt x="2254" y="3163"/>
                    <a:pt x="2373" y="2965"/>
                    <a:pt x="2412" y="2728"/>
                  </a:cubicBezTo>
                  <a:cubicBezTo>
                    <a:pt x="2491" y="2491"/>
                    <a:pt x="2531" y="2214"/>
                    <a:pt x="2531" y="1858"/>
                  </a:cubicBezTo>
                  <a:cubicBezTo>
                    <a:pt x="2531" y="1502"/>
                    <a:pt x="2491" y="1186"/>
                    <a:pt x="2412" y="949"/>
                  </a:cubicBezTo>
                  <a:cubicBezTo>
                    <a:pt x="2373" y="712"/>
                    <a:pt x="2254" y="514"/>
                    <a:pt x="2136" y="395"/>
                  </a:cubicBezTo>
                  <a:cubicBezTo>
                    <a:pt x="2057" y="237"/>
                    <a:pt x="1898" y="158"/>
                    <a:pt x="1740" y="79"/>
                  </a:cubicBezTo>
                  <a:cubicBezTo>
                    <a:pt x="1622" y="4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767875" y="2497725"/>
              <a:ext cx="12875" cy="30650"/>
            </a:xfrm>
            <a:custGeom>
              <a:rect b="b" l="l" r="r" t="t"/>
              <a:pathLst>
                <a:path extrusionOk="0" h="1226" w="515">
                  <a:moveTo>
                    <a:pt x="0" y="0"/>
                  </a:moveTo>
                  <a:lnTo>
                    <a:pt x="0" y="554"/>
                  </a:lnTo>
                  <a:lnTo>
                    <a:pt x="237" y="554"/>
                  </a:lnTo>
                  <a:cubicBezTo>
                    <a:pt x="237" y="672"/>
                    <a:pt x="198" y="791"/>
                    <a:pt x="158" y="910"/>
                  </a:cubicBezTo>
                  <a:cubicBezTo>
                    <a:pt x="119" y="1028"/>
                    <a:pt x="79" y="1107"/>
                    <a:pt x="0" y="1226"/>
                  </a:cubicBezTo>
                  <a:lnTo>
                    <a:pt x="316" y="1226"/>
                  </a:lnTo>
                  <a:cubicBezTo>
                    <a:pt x="356" y="1186"/>
                    <a:pt x="356" y="1107"/>
                    <a:pt x="395" y="1068"/>
                  </a:cubicBezTo>
                  <a:cubicBezTo>
                    <a:pt x="435" y="1028"/>
                    <a:pt x="435" y="949"/>
                    <a:pt x="475" y="870"/>
                  </a:cubicBezTo>
                  <a:cubicBezTo>
                    <a:pt x="475" y="830"/>
                    <a:pt x="475" y="751"/>
                    <a:pt x="514" y="672"/>
                  </a:cubicBezTo>
                  <a:cubicBezTo>
                    <a:pt x="514" y="593"/>
                    <a:pt x="514" y="514"/>
                    <a:pt x="514" y="435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797525" y="2419650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5" y="395"/>
                  </a:moveTo>
                  <a:cubicBezTo>
                    <a:pt x="1384" y="395"/>
                    <a:pt x="1502" y="395"/>
                    <a:pt x="1621" y="435"/>
                  </a:cubicBezTo>
                  <a:cubicBezTo>
                    <a:pt x="1700" y="475"/>
                    <a:pt x="1779" y="593"/>
                    <a:pt x="1858" y="672"/>
                  </a:cubicBezTo>
                  <a:cubicBezTo>
                    <a:pt x="1937" y="791"/>
                    <a:pt x="1977" y="949"/>
                    <a:pt x="2016" y="1147"/>
                  </a:cubicBezTo>
                  <a:cubicBezTo>
                    <a:pt x="2056" y="1344"/>
                    <a:pt x="2056" y="1581"/>
                    <a:pt x="2056" y="1858"/>
                  </a:cubicBezTo>
                  <a:cubicBezTo>
                    <a:pt x="2056" y="2135"/>
                    <a:pt x="2056" y="2372"/>
                    <a:pt x="2016" y="2570"/>
                  </a:cubicBezTo>
                  <a:cubicBezTo>
                    <a:pt x="1977" y="2767"/>
                    <a:pt x="1898" y="2926"/>
                    <a:pt x="1858" y="3044"/>
                  </a:cubicBezTo>
                  <a:cubicBezTo>
                    <a:pt x="1779" y="3163"/>
                    <a:pt x="1700" y="3242"/>
                    <a:pt x="1581" y="3281"/>
                  </a:cubicBezTo>
                  <a:cubicBezTo>
                    <a:pt x="1502" y="3321"/>
                    <a:pt x="1384" y="3360"/>
                    <a:pt x="1265" y="3360"/>
                  </a:cubicBezTo>
                  <a:cubicBezTo>
                    <a:pt x="1147" y="3360"/>
                    <a:pt x="1028" y="3321"/>
                    <a:pt x="949" y="3281"/>
                  </a:cubicBezTo>
                  <a:cubicBezTo>
                    <a:pt x="830" y="3242"/>
                    <a:pt x="751" y="3163"/>
                    <a:pt x="672" y="3044"/>
                  </a:cubicBezTo>
                  <a:cubicBezTo>
                    <a:pt x="633" y="2926"/>
                    <a:pt x="554" y="2767"/>
                    <a:pt x="514" y="2570"/>
                  </a:cubicBezTo>
                  <a:cubicBezTo>
                    <a:pt x="475" y="2372"/>
                    <a:pt x="475" y="2135"/>
                    <a:pt x="475" y="1858"/>
                  </a:cubicBezTo>
                  <a:cubicBezTo>
                    <a:pt x="475" y="1581"/>
                    <a:pt x="475" y="1344"/>
                    <a:pt x="514" y="1147"/>
                  </a:cubicBezTo>
                  <a:cubicBezTo>
                    <a:pt x="554" y="949"/>
                    <a:pt x="593" y="791"/>
                    <a:pt x="672" y="672"/>
                  </a:cubicBezTo>
                  <a:cubicBezTo>
                    <a:pt x="751" y="593"/>
                    <a:pt x="830" y="514"/>
                    <a:pt x="949" y="435"/>
                  </a:cubicBezTo>
                  <a:cubicBezTo>
                    <a:pt x="1028" y="395"/>
                    <a:pt x="1147" y="395"/>
                    <a:pt x="1265" y="395"/>
                  </a:cubicBezTo>
                  <a:close/>
                  <a:moveTo>
                    <a:pt x="1265" y="0"/>
                  </a:moveTo>
                  <a:cubicBezTo>
                    <a:pt x="1107" y="0"/>
                    <a:pt x="909" y="40"/>
                    <a:pt x="751" y="79"/>
                  </a:cubicBezTo>
                  <a:cubicBezTo>
                    <a:pt x="633" y="158"/>
                    <a:pt x="475" y="237"/>
                    <a:pt x="356" y="395"/>
                  </a:cubicBezTo>
                  <a:cubicBezTo>
                    <a:pt x="237" y="514"/>
                    <a:pt x="158" y="712"/>
                    <a:pt x="119" y="949"/>
                  </a:cubicBezTo>
                  <a:cubicBezTo>
                    <a:pt x="40" y="1186"/>
                    <a:pt x="0" y="1502"/>
                    <a:pt x="0" y="1858"/>
                  </a:cubicBezTo>
                  <a:cubicBezTo>
                    <a:pt x="0" y="2214"/>
                    <a:pt x="40" y="2491"/>
                    <a:pt x="119" y="2767"/>
                  </a:cubicBezTo>
                  <a:cubicBezTo>
                    <a:pt x="158" y="3005"/>
                    <a:pt x="237" y="3163"/>
                    <a:pt x="356" y="3321"/>
                  </a:cubicBezTo>
                  <a:cubicBezTo>
                    <a:pt x="475" y="3479"/>
                    <a:pt x="593" y="3558"/>
                    <a:pt x="751" y="3637"/>
                  </a:cubicBezTo>
                  <a:cubicBezTo>
                    <a:pt x="909" y="3716"/>
                    <a:pt x="1068" y="3716"/>
                    <a:pt x="1265" y="3716"/>
                  </a:cubicBezTo>
                  <a:cubicBezTo>
                    <a:pt x="1423" y="3716"/>
                    <a:pt x="1581" y="3716"/>
                    <a:pt x="1740" y="3637"/>
                  </a:cubicBezTo>
                  <a:cubicBezTo>
                    <a:pt x="1898" y="3558"/>
                    <a:pt x="2056" y="3479"/>
                    <a:pt x="2174" y="3321"/>
                  </a:cubicBezTo>
                  <a:cubicBezTo>
                    <a:pt x="2254" y="3163"/>
                    <a:pt x="2372" y="2965"/>
                    <a:pt x="2412" y="2728"/>
                  </a:cubicBezTo>
                  <a:cubicBezTo>
                    <a:pt x="2491" y="2491"/>
                    <a:pt x="2530" y="2214"/>
                    <a:pt x="2530" y="1858"/>
                  </a:cubicBezTo>
                  <a:cubicBezTo>
                    <a:pt x="2530" y="1502"/>
                    <a:pt x="2491" y="1186"/>
                    <a:pt x="2412" y="949"/>
                  </a:cubicBezTo>
                  <a:cubicBezTo>
                    <a:pt x="2372" y="712"/>
                    <a:pt x="2254" y="514"/>
                    <a:pt x="2174" y="395"/>
                  </a:cubicBezTo>
                  <a:cubicBezTo>
                    <a:pt x="2056" y="237"/>
                    <a:pt x="1898" y="158"/>
                    <a:pt x="1779" y="79"/>
                  </a:cubicBezTo>
                  <a:cubicBezTo>
                    <a:pt x="1621" y="40"/>
                    <a:pt x="1463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870650" y="2419650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6" y="395"/>
                  </a:moveTo>
                  <a:cubicBezTo>
                    <a:pt x="1424" y="395"/>
                    <a:pt x="1503" y="395"/>
                    <a:pt x="1621" y="435"/>
                  </a:cubicBezTo>
                  <a:cubicBezTo>
                    <a:pt x="1701" y="475"/>
                    <a:pt x="1780" y="593"/>
                    <a:pt x="1859" y="672"/>
                  </a:cubicBezTo>
                  <a:cubicBezTo>
                    <a:pt x="1938" y="791"/>
                    <a:pt x="1977" y="949"/>
                    <a:pt x="2017" y="1147"/>
                  </a:cubicBezTo>
                  <a:cubicBezTo>
                    <a:pt x="2056" y="1344"/>
                    <a:pt x="2056" y="1581"/>
                    <a:pt x="2056" y="1858"/>
                  </a:cubicBezTo>
                  <a:cubicBezTo>
                    <a:pt x="2056" y="2135"/>
                    <a:pt x="2056" y="2372"/>
                    <a:pt x="2017" y="2570"/>
                  </a:cubicBezTo>
                  <a:cubicBezTo>
                    <a:pt x="1977" y="2767"/>
                    <a:pt x="1898" y="2926"/>
                    <a:pt x="1859" y="3044"/>
                  </a:cubicBezTo>
                  <a:cubicBezTo>
                    <a:pt x="1780" y="3163"/>
                    <a:pt x="1701" y="3242"/>
                    <a:pt x="1582" y="3281"/>
                  </a:cubicBezTo>
                  <a:cubicBezTo>
                    <a:pt x="1503" y="3321"/>
                    <a:pt x="1384" y="3360"/>
                    <a:pt x="1266" y="3360"/>
                  </a:cubicBezTo>
                  <a:cubicBezTo>
                    <a:pt x="1147" y="3360"/>
                    <a:pt x="1028" y="3321"/>
                    <a:pt x="949" y="3281"/>
                  </a:cubicBezTo>
                  <a:cubicBezTo>
                    <a:pt x="831" y="3242"/>
                    <a:pt x="752" y="3163"/>
                    <a:pt x="673" y="3044"/>
                  </a:cubicBezTo>
                  <a:cubicBezTo>
                    <a:pt x="633" y="2926"/>
                    <a:pt x="554" y="2767"/>
                    <a:pt x="515" y="2570"/>
                  </a:cubicBezTo>
                  <a:cubicBezTo>
                    <a:pt x="515" y="2372"/>
                    <a:pt x="475" y="2135"/>
                    <a:pt x="475" y="1858"/>
                  </a:cubicBezTo>
                  <a:cubicBezTo>
                    <a:pt x="475" y="1581"/>
                    <a:pt x="515" y="1344"/>
                    <a:pt x="515" y="1147"/>
                  </a:cubicBezTo>
                  <a:cubicBezTo>
                    <a:pt x="554" y="949"/>
                    <a:pt x="633" y="791"/>
                    <a:pt x="673" y="672"/>
                  </a:cubicBezTo>
                  <a:cubicBezTo>
                    <a:pt x="752" y="593"/>
                    <a:pt x="831" y="514"/>
                    <a:pt x="949" y="435"/>
                  </a:cubicBezTo>
                  <a:cubicBezTo>
                    <a:pt x="1028" y="395"/>
                    <a:pt x="1147" y="395"/>
                    <a:pt x="1266" y="395"/>
                  </a:cubicBezTo>
                  <a:close/>
                  <a:moveTo>
                    <a:pt x="1266" y="0"/>
                  </a:moveTo>
                  <a:cubicBezTo>
                    <a:pt x="1108" y="0"/>
                    <a:pt x="949" y="40"/>
                    <a:pt x="791" y="79"/>
                  </a:cubicBezTo>
                  <a:cubicBezTo>
                    <a:pt x="633" y="158"/>
                    <a:pt x="475" y="237"/>
                    <a:pt x="356" y="395"/>
                  </a:cubicBezTo>
                  <a:cubicBezTo>
                    <a:pt x="277" y="514"/>
                    <a:pt x="159" y="712"/>
                    <a:pt x="119" y="949"/>
                  </a:cubicBezTo>
                  <a:cubicBezTo>
                    <a:pt x="40" y="1186"/>
                    <a:pt x="1" y="1502"/>
                    <a:pt x="1" y="1858"/>
                  </a:cubicBezTo>
                  <a:cubicBezTo>
                    <a:pt x="1" y="2214"/>
                    <a:pt x="40" y="2491"/>
                    <a:pt x="119" y="2767"/>
                  </a:cubicBezTo>
                  <a:cubicBezTo>
                    <a:pt x="159" y="3005"/>
                    <a:pt x="277" y="3163"/>
                    <a:pt x="356" y="3321"/>
                  </a:cubicBezTo>
                  <a:cubicBezTo>
                    <a:pt x="475" y="3479"/>
                    <a:pt x="633" y="3558"/>
                    <a:pt x="791" y="3637"/>
                  </a:cubicBezTo>
                  <a:cubicBezTo>
                    <a:pt x="910" y="3716"/>
                    <a:pt x="1108" y="3716"/>
                    <a:pt x="1266" y="3716"/>
                  </a:cubicBezTo>
                  <a:cubicBezTo>
                    <a:pt x="1424" y="3716"/>
                    <a:pt x="1621" y="3716"/>
                    <a:pt x="1780" y="3637"/>
                  </a:cubicBezTo>
                  <a:cubicBezTo>
                    <a:pt x="1898" y="3558"/>
                    <a:pt x="2056" y="3479"/>
                    <a:pt x="2175" y="3321"/>
                  </a:cubicBezTo>
                  <a:cubicBezTo>
                    <a:pt x="2294" y="3163"/>
                    <a:pt x="2373" y="2965"/>
                    <a:pt x="2452" y="2728"/>
                  </a:cubicBezTo>
                  <a:cubicBezTo>
                    <a:pt x="2491" y="2491"/>
                    <a:pt x="2531" y="2214"/>
                    <a:pt x="2531" y="1858"/>
                  </a:cubicBezTo>
                  <a:cubicBezTo>
                    <a:pt x="2531" y="1502"/>
                    <a:pt x="2491" y="1186"/>
                    <a:pt x="2452" y="949"/>
                  </a:cubicBezTo>
                  <a:cubicBezTo>
                    <a:pt x="2373" y="712"/>
                    <a:pt x="2294" y="514"/>
                    <a:pt x="2175" y="395"/>
                  </a:cubicBezTo>
                  <a:cubicBezTo>
                    <a:pt x="2056" y="237"/>
                    <a:pt x="1938" y="158"/>
                    <a:pt x="1780" y="79"/>
                  </a:cubicBezTo>
                  <a:cubicBezTo>
                    <a:pt x="1621" y="40"/>
                    <a:pt x="1463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943800" y="2419650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305" y="395"/>
                  </a:moveTo>
                  <a:cubicBezTo>
                    <a:pt x="1423" y="395"/>
                    <a:pt x="1502" y="395"/>
                    <a:pt x="1621" y="435"/>
                  </a:cubicBezTo>
                  <a:cubicBezTo>
                    <a:pt x="1700" y="475"/>
                    <a:pt x="1779" y="593"/>
                    <a:pt x="1858" y="672"/>
                  </a:cubicBezTo>
                  <a:cubicBezTo>
                    <a:pt x="1937" y="791"/>
                    <a:pt x="1977" y="949"/>
                    <a:pt x="2016" y="1147"/>
                  </a:cubicBezTo>
                  <a:cubicBezTo>
                    <a:pt x="2056" y="1344"/>
                    <a:pt x="2056" y="1581"/>
                    <a:pt x="2056" y="1858"/>
                  </a:cubicBezTo>
                  <a:cubicBezTo>
                    <a:pt x="2056" y="2135"/>
                    <a:pt x="2056" y="2372"/>
                    <a:pt x="2016" y="2570"/>
                  </a:cubicBezTo>
                  <a:cubicBezTo>
                    <a:pt x="1977" y="2767"/>
                    <a:pt x="1937" y="2926"/>
                    <a:pt x="1858" y="3044"/>
                  </a:cubicBezTo>
                  <a:cubicBezTo>
                    <a:pt x="1779" y="3163"/>
                    <a:pt x="1700" y="3242"/>
                    <a:pt x="1621" y="3281"/>
                  </a:cubicBezTo>
                  <a:cubicBezTo>
                    <a:pt x="1502" y="3321"/>
                    <a:pt x="1384" y="3360"/>
                    <a:pt x="1265" y="3360"/>
                  </a:cubicBezTo>
                  <a:cubicBezTo>
                    <a:pt x="1147" y="3360"/>
                    <a:pt x="1028" y="3321"/>
                    <a:pt x="949" y="3281"/>
                  </a:cubicBezTo>
                  <a:cubicBezTo>
                    <a:pt x="830" y="3242"/>
                    <a:pt x="751" y="3163"/>
                    <a:pt x="712" y="3044"/>
                  </a:cubicBezTo>
                  <a:cubicBezTo>
                    <a:pt x="633" y="2926"/>
                    <a:pt x="593" y="2767"/>
                    <a:pt x="554" y="2570"/>
                  </a:cubicBezTo>
                  <a:cubicBezTo>
                    <a:pt x="514" y="2372"/>
                    <a:pt x="475" y="2135"/>
                    <a:pt x="475" y="1858"/>
                  </a:cubicBezTo>
                  <a:cubicBezTo>
                    <a:pt x="475" y="1581"/>
                    <a:pt x="514" y="1344"/>
                    <a:pt x="554" y="1147"/>
                  </a:cubicBezTo>
                  <a:cubicBezTo>
                    <a:pt x="554" y="949"/>
                    <a:pt x="633" y="791"/>
                    <a:pt x="672" y="672"/>
                  </a:cubicBezTo>
                  <a:cubicBezTo>
                    <a:pt x="751" y="593"/>
                    <a:pt x="830" y="514"/>
                    <a:pt x="949" y="435"/>
                  </a:cubicBezTo>
                  <a:cubicBezTo>
                    <a:pt x="1028" y="395"/>
                    <a:pt x="1147" y="395"/>
                    <a:pt x="1305" y="395"/>
                  </a:cubicBezTo>
                  <a:close/>
                  <a:moveTo>
                    <a:pt x="1305" y="0"/>
                  </a:moveTo>
                  <a:cubicBezTo>
                    <a:pt x="1107" y="0"/>
                    <a:pt x="949" y="40"/>
                    <a:pt x="791" y="79"/>
                  </a:cubicBezTo>
                  <a:cubicBezTo>
                    <a:pt x="633" y="158"/>
                    <a:pt x="475" y="237"/>
                    <a:pt x="395" y="395"/>
                  </a:cubicBezTo>
                  <a:cubicBezTo>
                    <a:pt x="277" y="514"/>
                    <a:pt x="198" y="712"/>
                    <a:pt x="119" y="949"/>
                  </a:cubicBezTo>
                  <a:cubicBezTo>
                    <a:pt x="40" y="1186"/>
                    <a:pt x="0" y="1502"/>
                    <a:pt x="0" y="1858"/>
                  </a:cubicBezTo>
                  <a:cubicBezTo>
                    <a:pt x="0" y="2214"/>
                    <a:pt x="40" y="2491"/>
                    <a:pt x="119" y="2767"/>
                  </a:cubicBezTo>
                  <a:cubicBezTo>
                    <a:pt x="198" y="3005"/>
                    <a:pt x="277" y="3163"/>
                    <a:pt x="395" y="3321"/>
                  </a:cubicBezTo>
                  <a:cubicBezTo>
                    <a:pt x="475" y="3479"/>
                    <a:pt x="633" y="3558"/>
                    <a:pt x="791" y="3637"/>
                  </a:cubicBezTo>
                  <a:cubicBezTo>
                    <a:pt x="949" y="3716"/>
                    <a:pt x="1107" y="3716"/>
                    <a:pt x="1265" y="3716"/>
                  </a:cubicBezTo>
                  <a:cubicBezTo>
                    <a:pt x="1463" y="3716"/>
                    <a:pt x="1621" y="3716"/>
                    <a:pt x="1779" y="3637"/>
                  </a:cubicBezTo>
                  <a:cubicBezTo>
                    <a:pt x="1937" y="3558"/>
                    <a:pt x="2056" y="3479"/>
                    <a:pt x="2174" y="3321"/>
                  </a:cubicBezTo>
                  <a:cubicBezTo>
                    <a:pt x="2293" y="3163"/>
                    <a:pt x="2372" y="2965"/>
                    <a:pt x="2451" y="2728"/>
                  </a:cubicBezTo>
                  <a:cubicBezTo>
                    <a:pt x="2491" y="2491"/>
                    <a:pt x="2530" y="2214"/>
                    <a:pt x="2530" y="1858"/>
                  </a:cubicBezTo>
                  <a:cubicBezTo>
                    <a:pt x="2530" y="1502"/>
                    <a:pt x="2491" y="1186"/>
                    <a:pt x="2451" y="949"/>
                  </a:cubicBezTo>
                  <a:cubicBezTo>
                    <a:pt x="2372" y="712"/>
                    <a:pt x="2293" y="514"/>
                    <a:pt x="2174" y="395"/>
                  </a:cubicBezTo>
                  <a:cubicBezTo>
                    <a:pt x="2056" y="237"/>
                    <a:pt x="1937" y="158"/>
                    <a:pt x="1779" y="79"/>
                  </a:cubicBezTo>
                  <a:cubicBezTo>
                    <a:pt x="1621" y="40"/>
                    <a:pt x="1463" y="0"/>
                    <a:pt x="130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127625" y="192250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1"/>
                  </a:moveTo>
                  <a:lnTo>
                    <a:pt x="220599" y="1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31825" y="1880000"/>
              <a:ext cx="62300" cy="91950"/>
            </a:xfrm>
            <a:custGeom>
              <a:rect b="b" l="l" r="r" t="t"/>
              <a:pathLst>
                <a:path extrusionOk="0" h="3678" w="2492">
                  <a:moveTo>
                    <a:pt x="198" y="1"/>
                  </a:moveTo>
                  <a:lnTo>
                    <a:pt x="80" y="1938"/>
                  </a:lnTo>
                  <a:lnTo>
                    <a:pt x="554" y="1938"/>
                  </a:lnTo>
                  <a:cubicBezTo>
                    <a:pt x="594" y="1938"/>
                    <a:pt x="633" y="1898"/>
                    <a:pt x="673" y="1859"/>
                  </a:cubicBezTo>
                  <a:cubicBezTo>
                    <a:pt x="712" y="1819"/>
                    <a:pt x="752" y="1780"/>
                    <a:pt x="831" y="1780"/>
                  </a:cubicBezTo>
                  <a:cubicBezTo>
                    <a:pt x="870" y="1740"/>
                    <a:pt x="949" y="1740"/>
                    <a:pt x="989" y="1701"/>
                  </a:cubicBezTo>
                  <a:lnTo>
                    <a:pt x="1226" y="1701"/>
                  </a:lnTo>
                  <a:cubicBezTo>
                    <a:pt x="1345" y="1701"/>
                    <a:pt x="1463" y="1701"/>
                    <a:pt x="1542" y="1740"/>
                  </a:cubicBezTo>
                  <a:cubicBezTo>
                    <a:pt x="1661" y="1780"/>
                    <a:pt x="1740" y="1859"/>
                    <a:pt x="1780" y="1898"/>
                  </a:cubicBezTo>
                  <a:cubicBezTo>
                    <a:pt x="1859" y="1977"/>
                    <a:pt x="1898" y="2056"/>
                    <a:pt x="1938" y="2136"/>
                  </a:cubicBezTo>
                  <a:cubicBezTo>
                    <a:pt x="1977" y="2254"/>
                    <a:pt x="2017" y="2333"/>
                    <a:pt x="2017" y="2452"/>
                  </a:cubicBezTo>
                  <a:cubicBezTo>
                    <a:pt x="2017" y="2610"/>
                    <a:pt x="1977" y="2729"/>
                    <a:pt x="1938" y="2808"/>
                  </a:cubicBezTo>
                  <a:cubicBezTo>
                    <a:pt x="1898" y="2926"/>
                    <a:pt x="1859" y="3005"/>
                    <a:pt x="1780" y="3084"/>
                  </a:cubicBezTo>
                  <a:cubicBezTo>
                    <a:pt x="1701" y="3163"/>
                    <a:pt x="1622" y="3203"/>
                    <a:pt x="1542" y="3243"/>
                  </a:cubicBezTo>
                  <a:cubicBezTo>
                    <a:pt x="1424" y="3282"/>
                    <a:pt x="1345" y="3322"/>
                    <a:pt x="1226" y="3322"/>
                  </a:cubicBezTo>
                  <a:cubicBezTo>
                    <a:pt x="1068" y="3322"/>
                    <a:pt x="989" y="3282"/>
                    <a:pt x="910" y="3243"/>
                  </a:cubicBezTo>
                  <a:cubicBezTo>
                    <a:pt x="791" y="3243"/>
                    <a:pt x="712" y="3203"/>
                    <a:pt x="673" y="3124"/>
                  </a:cubicBezTo>
                  <a:cubicBezTo>
                    <a:pt x="594" y="3084"/>
                    <a:pt x="554" y="3045"/>
                    <a:pt x="515" y="2966"/>
                  </a:cubicBezTo>
                  <a:cubicBezTo>
                    <a:pt x="515" y="2887"/>
                    <a:pt x="475" y="2847"/>
                    <a:pt x="435" y="2768"/>
                  </a:cubicBezTo>
                  <a:lnTo>
                    <a:pt x="1" y="2808"/>
                  </a:lnTo>
                  <a:cubicBezTo>
                    <a:pt x="1" y="2926"/>
                    <a:pt x="40" y="3045"/>
                    <a:pt x="119" y="3163"/>
                  </a:cubicBezTo>
                  <a:cubicBezTo>
                    <a:pt x="159" y="3243"/>
                    <a:pt x="238" y="3361"/>
                    <a:pt x="356" y="3440"/>
                  </a:cubicBezTo>
                  <a:cubicBezTo>
                    <a:pt x="435" y="3519"/>
                    <a:pt x="554" y="3559"/>
                    <a:pt x="712" y="3598"/>
                  </a:cubicBezTo>
                  <a:cubicBezTo>
                    <a:pt x="831" y="3677"/>
                    <a:pt x="989" y="3677"/>
                    <a:pt x="1187" y="3677"/>
                  </a:cubicBezTo>
                  <a:cubicBezTo>
                    <a:pt x="1424" y="3677"/>
                    <a:pt x="1582" y="3638"/>
                    <a:pt x="1740" y="3598"/>
                  </a:cubicBezTo>
                  <a:cubicBezTo>
                    <a:pt x="1898" y="3519"/>
                    <a:pt x="2056" y="3440"/>
                    <a:pt x="2175" y="3322"/>
                  </a:cubicBezTo>
                  <a:cubicBezTo>
                    <a:pt x="2254" y="3243"/>
                    <a:pt x="2333" y="3084"/>
                    <a:pt x="2412" y="2966"/>
                  </a:cubicBezTo>
                  <a:cubicBezTo>
                    <a:pt x="2452" y="2808"/>
                    <a:pt x="2491" y="2650"/>
                    <a:pt x="2491" y="2452"/>
                  </a:cubicBezTo>
                  <a:cubicBezTo>
                    <a:pt x="2491" y="2294"/>
                    <a:pt x="2452" y="2136"/>
                    <a:pt x="2412" y="1977"/>
                  </a:cubicBezTo>
                  <a:cubicBezTo>
                    <a:pt x="2333" y="1859"/>
                    <a:pt x="2254" y="1740"/>
                    <a:pt x="2175" y="1622"/>
                  </a:cubicBezTo>
                  <a:cubicBezTo>
                    <a:pt x="2056" y="1543"/>
                    <a:pt x="1938" y="1463"/>
                    <a:pt x="1780" y="1384"/>
                  </a:cubicBezTo>
                  <a:cubicBezTo>
                    <a:pt x="1661" y="1345"/>
                    <a:pt x="1503" y="1305"/>
                    <a:pt x="1305" y="1305"/>
                  </a:cubicBezTo>
                  <a:cubicBezTo>
                    <a:pt x="1147" y="1305"/>
                    <a:pt x="989" y="1345"/>
                    <a:pt x="870" y="1384"/>
                  </a:cubicBezTo>
                  <a:cubicBezTo>
                    <a:pt x="752" y="1424"/>
                    <a:pt x="633" y="1503"/>
                    <a:pt x="554" y="1543"/>
                  </a:cubicBezTo>
                  <a:lnTo>
                    <a:pt x="633" y="396"/>
                  </a:lnTo>
                  <a:lnTo>
                    <a:pt x="2254" y="396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10900" y="1957100"/>
              <a:ext cx="12875" cy="30650"/>
            </a:xfrm>
            <a:custGeom>
              <a:rect b="b" l="l" r="r" t="t"/>
              <a:pathLst>
                <a:path extrusionOk="0" h="1226" w="515">
                  <a:moveTo>
                    <a:pt x="40" y="0"/>
                  </a:moveTo>
                  <a:lnTo>
                    <a:pt x="40" y="554"/>
                  </a:lnTo>
                  <a:lnTo>
                    <a:pt x="238" y="554"/>
                  </a:lnTo>
                  <a:cubicBezTo>
                    <a:pt x="238" y="672"/>
                    <a:pt x="238" y="752"/>
                    <a:pt x="198" y="870"/>
                  </a:cubicBezTo>
                  <a:cubicBezTo>
                    <a:pt x="158" y="989"/>
                    <a:pt x="79" y="1107"/>
                    <a:pt x="0" y="1226"/>
                  </a:cubicBezTo>
                  <a:lnTo>
                    <a:pt x="317" y="1226"/>
                  </a:lnTo>
                  <a:cubicBezTo>
                    <a:pt x="356" y="1147"/>
                    <a:pt x="396" y="1107"/>
                    <a:pt x="435" y="1068"/>
                  </a:cubicBezTo>
                  <a:cubicBezTo>
                    <a:pt x="435" y="989"/>
                    <a:pt x="475" y="949"/>
                    <a:pt x="475" y="870"/>
                  </a:cubicBezTo>
                  <a:cubicBezTo>
                    <a:pt x="514" y="791"/>
                    <a:pt x="514" y="752"/>
                    <a:pt x="514" y="672"/>
                  </a:cubicBezTo>
                  <a:cubicBezTo>
                    <a:pt x="514" y="593"/>
                    <a:pt x="514" y="514"/>
                    <a:pt x="514" y="396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41525" y="1879025"/>
              <a:ext cx="62300" cy="92925"/>
            </a:xfrm>
            <a:custGeom>
              <a:rect b="b" l="l" r="r" t="t"/>
              <a:pathLst>
                <a:path extrusionOk="0" h="3717" w="2492">
                  <a:moveTo>
                    <a:pt x="1266" y="356"/>
                  </a:moveTo>
                  <a:cubicBezTo>
                    <a:pt x="1385" y="356"/>
                    <a:pt x="1503" y="396"/>
                    <a:pt x="1582" y="435"/>
                  </a:cubicBezTo>
                  <a:cubicBezTo>
                    <a:pt x="1701" y="475"/>
                    <a:pt x="1780" y="554"/>
                    <a:pt x="1819" y="672"/>
                  </a:cubicBezTo>
                  <a:cubicBezTo>
                    <a:pt x="1898" y="791"/>
                    <a:pt x="1938" y="949"/>
                    <a:pt x="1978" y="1147"/>
                  </a:cubicBezTo>
                  <a:cubicBezTo>
                    <a:pt x="2017" y="1344"/>
                    <a:pt x="2017" y="1582"/>
                    <a:pt x="2017" y="1858"/>
                  </a:cubicBezTo>
                  <a:cubicBezTo>
                    <a:pt x="2017" y="2135"/>
                    <a:pt x="2017" y="2372"/>
                    <a:pt x="1978" y="2570"/>
                  </a:cubicBezTo>
                  <a:cubicBezTo>
                    <a:pt x="1938" y="2728"/>
                    <a:pt x="1898" y="2886"/>
                    <a:pt x="1819" y="3005"/>
                  </a:cubicBezTo>
                  <a:cubicBezTo>
                    <a:pt x="1740" y="3123"/>
                    <a:pt x="1661" y="3202"/>
                    <a:pt x="1582" y="3282"/>
                  </a:cubicBezTo>
                  <a:cubicBezTo>
                    <a:pt x="1464" y="3321"/>
                    <a:pt x="1385" y="3361"/>
                    <a:pt x="1226" y="3361"/>
                  </a:cubicBezTo>
                  <a:cubicBezTo>
                    <a:pt x="1108" y="3361"/>
                    <a:pt x="989" y="3321"/>
                    <a:pt x="910" y="3282"/>
                  </a:cubicBezTo>
                  <a:cubicBezTo>
                    <a:pt x="831" y="3202"/>
                    <a:pt x="712" y="3123"/>
                    <a:pt x="673" y="3005"/>
                  </a:cubicBezTo>
                  <a:cubicBezTo>
                    <a:pt x="594" y="2886"/>
                    <a:pt x="554" y="2728"/>
                    <a:pt x="515" y="2570"/>
                  </a:cubicBezTo>
                  <a:cubicBezTo>
                    <a:pt x="475" y="2372"/>
                    <a:pt x="436" y="2135"/>
                    <a:pt x="436" y="1858"/>
                  </a:cubicBezTo>
                  <a:cubicBezTo>
                    <a:pt x="436" y="1582"/>
                    <a:pt x="475" y="1344"/>
                    <a:pt x="515" y="1147"/>
                  </a:cubicBezTo>
                  <a:cubicBezTo>
                    <a:pt x="554" y="949"/>
                    <a:pt x="594" y="791"/>
                    <a:pt x="673" y="672"/>
                  </a:cubicBezTo>
                  <a:cubicBezTo>
                    <a:pt x="712" y="554"/>
                    <a:pt x="792" y="475"/>
                    <a:pt x="910" y="435"/>
                  </a:cubicBezTo>
                  <a:cubicBezTo>
                    <a:pt x="1029" y="396"/>
                    <a:pt x="1108" y="356"/>
                    <a:pt x="1266" y="356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0"/>
                    <a:pt x="752" y="79"/>
                  </a:cubicBezTo>
                  <a:cubicBezTo>
                    <a:pt x="594" y="119"/>
                    <a:pt x="475" y="237"/>
                    <a:pt x="357" y="356"/>
                  </a:cubicBezTo>
                  <a:cubicBezTo>
                    <a:pt x="238" y="514"/>
                    <a:pt x="159" y="712"/>
                    <a:pt x="80" y="949"/>
                  </a:cubicBezTo>
                  <a:cubicBezTo>
                    <a:pt x="1" y="1186"/>
                    <a:pt x="1" y="1502"/>
                    <a:pt x="1" y="1858"/>
                  </a:cubicBezTo>
                  <a:cubicBezTo>
                    <a:pt x="1" y="2214"/>
                    <a:pt x="1" y="2491"/>
                    <a:pt x="80" y="2728"/>
                  </a:cubicBezTo>
                  <a:cubicBezTo>
                    <a:pt x="159" y="2965"/>
                    <a:pt x="238" y="3163"/>
                    <a:pt x="357" y="3321"/>
                  </a:cubicBezTo>
                  <a:cubicBezTo>
                    <a:pt x="475" y="3440"/>
                    <a:pt x="594" y="3558"/>
                    <a:pt x="752" y="3637"/>
                  </a:cubicBezTo>
                  <a:cubicBezTo>
                    <a:pt x="910" y="3677"/>
                    <a:pt x="1068" y="3716"/>
                    <a:pt x="1226" y="3716"/>
                  </a:cubicBezTo>
                  <a:cubicBezTo>
                    <a:pt x="1424" y="3716"/>
                    <a:pt x="1582" y="3677"/>
                    <a:pt x="1740" y="3637"/>
                  </a:cubicBezTo>
                  <a:cubicBezTo>
                    <a:pt x="1898" y="3558"/>
                    <a:pt x="2017" y="3440"/>
                    <a:pt x="2136" y="3321"/>
                  </a:cubicBezTo>
                  <a:cubicBezTo>
                    <a:pt x="2254" y="3163"/>
                    <a:pt x="2333" y="2965"/>
                    <a:pt x="2412" y="2728"/>
                  </a:cubicBezTo>
                  <a:cubicBezTo>
                    <a:pt x="2491" y="2491"/>
                    <a:pt x="2491" y="2214"/>
                    <a:pt x="2491" y="1858"/>
                  </a:cubicBezTo>
                  <a:cubicBezTo>
                    <a:pt x="2491" y="1502"/>
                    <a:pt x="2491" y="1186"/>
                    <a:pt x="2412" y="949"/>
                  </a:cubicBezTo>
                  <a:cubicBezTo>
                    <a:pt x="2333" y="712"/>
                    <a:pt x="2254" y="514"/>
                    <a:pt x="2136" y="356"/>
                  </a:cubicBezTo>
                  <a:cubicBezTo>
                    <a:pt x="2017" y="237"/>
                    <a:pt x="1898" y="119"/>
                    <a:pt x="1740" y="79"/>
                  </a:cubicBezTo>
                  <a:cubicBezTo>
                    <a:pt x="1582" y="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14675" y="1879025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5" y="356"/>
                  </a:moveTo>
                  <a:cubicBezTo>
                    <a:pt x="1384" y="356"/>
                    <a:pt x="1503" y="396"/>
                    <a:pt x="1582" y="435"/>
                  </a:cubicBezTo>
                  <a:cubicBezTo>
                    <a:pt x="1700" y="475"/>
                    <a:pt x="1779" y="554"/>
                    <a:pt x="1819" y="672"/>
                  </a:cubicBezTo>
                  <a:cubicBezTo>
                    <a:pt x="1898" y="791"/>
                    <a:pt x="1938" y="949"/>
                    <a:pt x="1977" y="1147"/>
                  </a:cubicBezTo>
                  <a:cubicBezTo>
                    <a:pt x="2017" y="1344"/>
                    <a:pt x="2056" y="1582"/>
                    <a:pt x="2056" y="1858"/>
                  </a:cubicBezTo>
                  <a:cubicBezTo>
                    <a:pt x="2056" y="2135"/>
                    <a:pt x="2017" y="2372"/>
                    <a:pt x="1977" y="2570"/>
                  </a:cubicBezTo>
                  <a:cubicBezTo>
                    <a:pt x="1938" y="2728"/>
                    <a:pt x="1898" y="2886"/>
                    <a:pt x="1819" y="3005"/>
                  </a:cubicBezTo>
                  <a:cubicBezTo>
                    <a:pt x="1779" y="3123"/>
                    <a:pt x="1661" y="3202"/>
                    <a:pt x="1582" y="3282"/>
                  </a:cubicBezTo>
                  <a:cubicBezTo>
                    <a:pt x="1463" y="3321"/>
                    <a:pt x="1384" y="3361"/>
                    <a:pt x="1265" y="3361"/>
                  </a:cubicBezTo>
                  <a:cubicBezTo>
                    <a:pt x="1107" y="3361"/>
                    <a:pt x="1028" y="3321"/>
                    <a:pt x="910" y="3282"/>
                  </a:cubicBezTo>
                  <a:cubicBezTo>
                    <a:pt x="831" y="3202"/>
                    <a:pt x="752" y="3123"/>
                    <a:pt x="672" y="3005"/>
                  </a:cubicBezTo>
                  <a:cubicBezTo>
                    <a:pt x="593" y="2886"/>
                    <a:pt x="554" y="2728"/>
                    <a:pt x="514" y="2570"/>
                  </a:cubicBezTo>
                  <a:cubicBezTo>
                    <a:pt x="475" y="2372"/>
                    <a:pt x="475" y="2135"/>
                    <a:pt x="475" y="1858"/>
                  </a:cubicBezTo>
                  <a:cubicBezTo>
                    <a:pt x="475" y="1582"/>
                    <a:pt x="475" y="1344"/>
                    <a:pt x="514" y="1147"/>
                  </a:cubicBezTo>
                  <a:cubicBezTo>
                    <a:pt x="554" y="949"/>
                    <a:pt x="593" y="791"/>
                    <a:pt x="672" y="672"/>
                  </a:cubicBezTo>
                  <a:cubicBezTo>
                    <a:pt x="752" y="554"/>
                    <a:pt x="831" y="475"/>
                    <a:pt x="910" y="435"/>
                  </a:cubicBezTo>
                  <a:cubicBezTo>
                    <a:pt x="1028" y="396"/>
                    <a:pt x="1147" y="356"/>
                    <a:pt x="1265" y="356"/>
                  </a:cubicBezTo>
                  <a:close/>
                  <a:moveTo>
                    <a:pt x="1265" y="0"/>
                  </a:moveTo>
                  <a:cubicBezTo>
                    <a:pt x="1068" y="0"/>
                    <a:pt x="910" y="0"/>
                    <a:pt x="752" y="79"/>
                  </a:cubicBezTo>
                  <a:cubicBezTo>
                    <a:pt x="593" y="119"/>
                    <a:pt x="475" y="237"/>
                    <a:pt x="356" y="356"/>
                  </a:cubicBezTo>
                  <a:cubicBezTo>
                    <a:pt x="238" y="514"/>
                    <a:pt x="158" y="712"/>
                    <a:pt x="79" y="949"/>
                  </a:cubicBezTo>
                  <a:cubicBezTo>
                    <a:pt x="40" y="1186"/>
                    <a:pt x="0" y="1502"/>
                    <a:pt x="0" y="1858"/>
                  </a:cubicBezTo>
                  <a:cubicBezTo>
                    <a:pt x="0" y="2214"/>
                    <a:pt x="40" y="2491"/>
                    <a:pt x="79" y="2728"/>
                  </a:cubicBezTo>
                  <a:cubicBezTo>
                    <a:pt x="158" y="2965"/>
                    <a:pt x="238" y="3163"/>
                    <a:pt x="356" y="3321"/>
                  </a:cubicBezTo>
                  <a:cubicBezTo>
                    <a:pt x="475" y="3440"/>
                    <a:pt x="593" y="3558"/>
                    <a:pt x="752" y="3637"/>
                  </a:cubicBezTo>
                  <a:cubicBezTo>
                    <a:pt x="910" y="3677"/>
                    <a:pt x="1068" y="3716"/>
                    <a:pt x="1226" y="3716"/>
                  </a:cubicBezTo>
                  <a:cubicBezTo>
                    <a:pt x="1424" y="3716"/>
                    <a:pt x="1582" y="3677"/>
                    <a:pt x="1740" y="3637"/>
                  </a:cubicBezTo>
                  <a:cubicBezTo>
                    <a:pt x="1898" y="3558"/>
                    <a:pt x="2017" y="3440"/>
                    <a:pt x="2135" y="3321"/>
                  </a:cubicBezTo>
                  <a:cubicBezTo>
                    <a:pt x="2254" y="3163"/>
                    <a:pt x="2333" y="2965"/>
                    <a:pt x="2412" y="2728"/>
                  </a:cubicBezTo>
                  <a:cubicBezTo>
                    <a:pt x="2491" y="2491"/>
                    <a:pt x="2531" y="2214"/>
                    <a:pt x="2531" y="1858"/>
                  </a:cubicBezTo>
                  <a:cubicBezTo>
                    <a:pt x="2531" y="1502"/>
                    <a:pt x="2491" y="1186"/>
                    <a:pt x="2412" y="949"/>
                  </a:cubicBezTo>
                  <a:cubicBezTo>
                    <a:pt x="2333" y="712"/>
                    <a:pt x="2254" y="514"/>
                    <a:pt x="2135" y="356"/>
                  </a:cubicBezTo>
                  <a:cubicBezTo>
                    <a:pt x="2017" y="237"/>
                    <a:pt x="1898" y="119"/>
                    <a:pt x="1740" y="79"/>
                  </a:cubicBezTo>
                  <a:cubicBezTo>
                    <a:pt x="1582" y="0"/>
                    <a:pt x="1424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687800" y="1879025"/>
              <a:ext cx="63300" cy="92925"/>
            </a:xfrm>
            <a:custGeom>
              <a:rect b="b" l="l" r="r" t="t"/>
              <a:pathLst>
                <a:path extrusionOk="0" h="3717" w="2532">
                  <a:moveTo>
                    <a:pt x="1266" y="356"/>
                  </a:moveTo>
                  <a:cubicBezTo>
                    <a:pt x="1385" y="356"/>
                    <a:pt x="1503" y="396"/>
                    <a:pt x="1582" y="435"/>
                  </a:cubicBezTo>
                  <a:cubicBezTo>
                    <a:pt x="1701" y="475"/>
                    <a:pt x="1780" y="554"/>
                    <a:pt x="1859" y="672"/>
                  </a:cubicBezTo>
                  <a:cubicBezTo>
                    <a:pt x="1898" y="791"/>
                    <a:pt x="1978" y="949"/>
                    <a:pt x="1978" y="1147"/>
                  </a:cubicBezTo>
                  <a:cubicBezTo>
                    <a:pt x="2017" y="1344"/>
                    <a:pt x="2057" y="1582"/>
                    <a:pt x="2057" y="1858"/>
                  </a:cubicBezTo>
                  <a:cubicBezTo>
                    <a:pt x="2057" y="2135"/>
                    <a:pt x="2017" y="2372"/>
                    <a:pt x="1978" y="2570"/>
                  </a:cubicBezTo>
                  <a:cubicBezTo>
                    <a:pt x="1938" y="2728"/>
                    <a:pt x="1898" y="2886"/>
                    <a:pt x="1819" y="3005"/>
                  </a:cubicBezTo>
                  <a:cubicBezTo>
                    <a:pt x="1780" y="3123"/>
                    <a:pt x="1701" y="3202"/>
                    <a:pt x="1582" y="3282"/>
                  </a:cubicBezTo>
                  <a:cubicBezTo>
                    <a:pt x="1503" y="3321"/>
                    <a:pt x="1385" y="3361"/>
                    <a:pt x="1266" y="3361"/>
                  </a:cubicBezTo>
                  <a:cubicBezTo>
                    <a:pt x="1147" y="3361"/>
                    <a:pt x="1029" y="3321"/>
                    <a:pt x="910" y="3282"/>
                  </a:cubicBezTo>
                  <a:cubicBezTo>
                    <a:pt x="831" y="3202"/>
                    <a:pt x="752" y="3123"/>
                    <a:pt x="673" y="3005"/>
                  </a:cubicBezTo>
                  <a:cubicBezTo>
                    <a:pt x="594" y="2886"/>
                    <a:pt x="554" y="2728"/>
                    <a:pt x="515" y="2570"/>
                  </a:cubicBezTo>
                  <a:cubicBezTo>
                    <a:pt x="475" y="2372"/>
                    <a:pt x="475" y="2135"/>
                    <a:pt x="475" y="1858"/>
                  </a:cubicBezTo>
                  <a:cubicBezTo>
                    <a:pt x="475" y="1582"/>
                    <a:pt x="475" y="1344"/>
                    <a:pt x="515" y="1147"/>
                  </a:cubicBezTo>
                  <a:cubicBezTo>
                    <a:pt x="554" y="949"/>
                    <a:pt x="594" y="791"/>
                    <a:pt x="673" y="672"/>
                  </a:cubicBezTo>
                  <a:cubicBezTo>
                    <a:pt x="752" y="554"/>
                    <a:pt x="831" y="475"/>
                    <a:pt x="910" y="435"/>
                  </a:cubicBezTo>
                  <a:cubicBezTo>
                    <a:pt x="1029" y="396"/>
                    <a:pt x="1147" y="356"/>
                    <a:pt x="1266" y="356"/>
                  </a:cubicBezTo>
                  <a:close/>
                  <a:moveTo>
                    <a:pt x="1266" y="0"/>
                  </a:moveTo>
                  <a:cubicBezTo>
                    <a:pt x="1068" y="0"/>
                    <a:pt x="910" y="0"/>
                    <a:pt x="752" y="79"/>
                  </a:cubicBezTo>
                  <a:cubicBezTo>
                    <a:pt x="594" y="119"/>
                    <a:pt x="475" y="237"/>
                    <a:pt x="357" y="356"/>
                  </a:cubicBezTo>
                  <a:cubicBezTo>
                    <a:pt x="238" y="514"/>
                    <a:pt x="159" y="712"/>
                    <a:pt x="80" y="949"/>
                  </a:cubicBezTo>
                  <a:cubicBezTo>
                    <a:pt x="40" y="1186"/>
                    <a:pt x="1" y="1502"/>
                    <a:pt x="1" y="1858"/>
                  </a:cubicBezTo>
                  <a:cubicBezTo>
                    <a:pt x="1" y="2214"/>
                    <a:pt x="40" y="2491"/>
                    <a:pt x="80" y="2728"/>
                  </a:cubicBezTo>
                  <a:cubicBezTo>
                    <a:pt x="159" y="2965"/>
                    <a:pt x="238" y="3163"/>
                    <a:pt x="357" y="3321"/>
                  </a:cubicBezTo>
                  <a:cubicBezTo>
                    <a:pt x="475" y="3440"/>
                    <a:pt x="594" y="3558"/>
                    <a:pt x="752" y="3637"/>
                  </a:cubicBezTo>
                  <a:cubicBezTo>
                    <a:pt x="910" y="3677"/>
                    <a:pt x="1068" y="3716"/>
                    <a:pt x="1266" y="3716"/>
                  </a:cubicBezTo>
                  <a:cubicBezTo>
                    <a:pt x="1424" y="3716"/>
                    <a:pt x="1582" y="3677"/>
                    <a:pt x="1740" y="3637"/>
                  </a:cubicBezTo>
                  <a:cubicBezTo>
                    <a:pt x="1898" y="3558"/>
                    <a:pt x="2017" y="3440"/>
                    <a:pt x="2136" y="3321"/>
                  </a:cubicBezTo>
                  <a:cubicBezTo>
                    <a:pt x="2254" y="3163"/>
                    <a:pt x="2373" y="2965"/>
                    <a:pt x="2412" y="2728"/>
                  </a:cubicBezTo>
                  <a:cubicBezTo>
                    <a:pt x="2491" y="2491"/>
                    <a:pt x="2531" y="2214"/>
                    <a:pt x="2531" y="1858"/>
                  </a:cubicBezTo>
                  <a:cubicBezTo>
                    <a:pt x="2531" y="1502"/>
                    <a:pt x="2491" y="1186"/>
                    <a:pt x="2412" y="949"/>
                  </a:cubicBezTo>
                  <a:cubicBezTo>
                    <a:pt x="2373" y="712"/>
                    <a:pt x="2254" y="514"/>
                    <a:pt x="2136" y="356"/>
                  </a:cubicBezTo>
                  <a:cubicBezTo>
                    <a:pt x="2057" y="237"/>
                    <a:pt x="1898" y="119"/>
                    <a:pt x="1740" y="79"/>
                  </a:cubicBezTo>
                  <a:cubicBezTo>
                    <a:pt x="1622" y="0"/>
                    <a:pt x="1424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767875" y="1957100"/>
              <a:ext cx="12875" cy="30650"/>
            </a:xfrm>
            <a:custGeom>
              <a:rect b="b" l="l" r="r" t="t"/>
              <a:pathLst>
                <a:path extrusionOk="0" h="1226" w="515">
                  <a:moveTo>
                    <a:pt x="0" y="0"/>
                  </a:moveTo>
                  <a:lnTo>
                    <a:pt x="0" y="554"/>
                  </a:lnTo>
                  <a:lnTo>
                    <a:pt x="237" y="554"/>
                  </a:lnTo>
                  <a:cubicBezTo>
                    <a:pt x="237" y="672"/>
                    <a:pt x="198" y="752"/>
                    <a:pt x="158" y="870"/>
                  </a:cubicBezTo>
                  <a:cubicBezTo>
                    <a:pt x="119" y="989"/>
                    <a:pt x="79" y="1107"/>
                    <a:pt x="0" y="1226"/>
                  </a:cubicBezTo>
                  <a:lnTo>
                    <a:pt x="316" y="1226"/>
                  </a:lnTo>
                  <a:cubicBezTo>
                    <a:pt x="356" y="1147"/>
                    <a:pt x="356" y="1107"/>
                    <a:pt x="395" y="1068"/>
                  </a:cubicBezTo>
                  <a:cubicBezTo>
                    <a:pt x="435" y="989"/>
                    <a:pt x="435" y="949"/>
                    <a:pt x="475" y="870"/>
                  </a:cubicBezTo>
                  <a:cubicBezTo>
                    <a:pt x="475" y="791"/>
                    <a:pt x="475" y="752"/>
                    <a:pt x="514" y="672"/>
                  </a:cubicBezTo>
                  <a:cubicBezTo>
                    <a:pt x="514" y="593"/>
                    <a:pt x="514" y="514"/>
                    <a:pt x="514" y="396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797525" y="1879025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5" y="356"/>
                  </a:moveTo>
                  <a:cubicBezTo>
                    <a:pt x="1384" y="356"/>
                    <a:pt x="1502" y="396"/>
                    <a:pt x="1621" y="435"/>
                  </a:cubicBezTo>
                  <a:cubicBezTo>
                    <a:pt x="1700" y="475"/>
                    <a:pt x="1779" y="554"/>
                    <a:pt x="1858" y="672"/>
                  </a:cubicBezTo>
                  <a:cubicBezTo>
                    <a:pt x="1937" y="791"/>
                    <a:pt x="1977" y="949"/>
                    <a:pt x="2016" y="1147"/>
                  </a:cubicBezTo>
                  <a:cubicBezTo>
                    <a:pt x="2056" y="1344"/>
                    <a:pt x="2056" y="1582"/>
                    <a:pt x="2056" y="1858"/>
                  </a:cubicBezTo>
                  <a:cubicBezTo>
                    <a:pt x="2056" y="2135"/>
                    <a:pt x="2056" y="2372"/>
                    <a:pt x="2016" y="2570"/>
                  </a:cubicBezTo>
                  <a:cubicBezTo>
                    <a:pt x="1977" y="2728"/>
                    <a:pt x="1898" y="2886"/>
                    <a:pt x="1858" y="3005"/>
                  </a:cubicBezTo>
                  <a:cubicBezTo>
                    <a:pt x="1779" y="3123"/>
                    <a:pt x="1700" y="3202"/>
                    <a:pt x="1581" y="3282"/>
                  </a:cubicBezTo>
                  <a:cubicBezTo>
                    <a:pt x="1502" y="3321"/>
                    <a:pt x="1384" y="3361"/>
                    <a:pt x="1265" y="3361"/>
                  </a:cubicBezTo>
                  <a:cubicBezTo>
                    <a:pt x="1147" y="3361"/>
                    <a:pt x="1028" y="3321"/>
                    <a:pt x="949" y="3282"/>
                  </a:cubicBezTo>
                  <a:cubicBezTo>
                    <a:pt x="830" y="3202"/>
                    <a:pt x="751" y="3123"/>
                    <a:pt x="672" y="3005"/>
                  </a:cubicBezTo>
                  <a:cubicBezTo>
                    <a:pt x="633" y="2886"/>
                    <a:pt x="554" y="2728"/>
                    <a:pt x="514" y="2570"/>
                  </a:cubicBezTo>
                  <a:cubicBezTo>
                    <a:pt x="475" y="2372"/>
                    <a:pt x="475" y="2135"/>
                    <a:pt x="475" y="1858"/>
                  </a:cubicBezTo>
                  <a:cubicBezTo>
                    <a:pt x="475" y="1582"/>
                    <a:pt x="475" y="1344"/>
                    <a:pt x="514" y="1147"/>
                  </a:cubicBezTo>
                  <a:cubicBezTo>
                    <a:pt x="554" y="949"/>
                    <a:pt x="593" y="791"/>
                    <a:pt x="672" y="672"/>
                  </a:cubicBezTo>
                  <a:cubicBezTo>
                    <a:pt x="751" y="554"/>
                    <a:pt x="830" y="475"/>
                    <a:pt x="949" y="435"/>
                  </a:cubicBezTo>
                  <a:cubicBezTo>
                    <a:pt x="1028" y="396"/>
                    <a:pt x="1147" y="356"/>
                    <a:pt x="1265" y="356"/>
                  </a:cubicBezTo>
                  <a:close/>
                  <a:moveTo>
                    <a:pt x="1265" y="0"/>
                  </a:moveTo>
                  <a:cubicBezTo>
                    <a:pt x="1107" y="0"/>
                    <a:pt x="909" y="0"/>
                    <a:pt x="751" y="79"/>
                  </a:cubicBezTo>
                  <a:cubicBezTo>
                    <a:pt x="633" y="119"/>
                    <a:pt x="475" y="237"/>
                    <a:pt x="356" y="356"/>
                  </a:cubicBezTo>
                  <a:cubicBezTo>
                    <a:pt x="237" y="514"/>
                    <a:pt x="158" y="712"/>
                    <a:pt x="119" y="949"/>
                  </a:cubicBezTo>
                  <a:cubicBezTo>
                    <a:pt x="40" y="1186"/>
                    <a:pt x="0" y="1502"/>
                    <a:pt x="0" y="1858"/>
                  </a:cubicBezTo>
                  <a:cubicBezTo>
                    <a:pt x="0" y="2214"/>
                    <a:pt x="40" y="2491"/>
                    <a:pt x="119" y="2728"/>
                  </a:cubicBezTo>
                  <a:cubicBezTo>
                    <a:pt x="158" y="2965"/>
                    <a:pt x="237" y="3163"/>
                    <a:pt x="356" y="3321"/>
                  </a:cubicBezTo>
                  <a:cubicBezTo>
                    <a:pt x="475" y="3440"/>
                    <a:pt x="593" y="3558"/>
                    <a:pt x="751" y="3637"/>
                  </a:cubicBezTo>
                  <a:cubicBezTo>
                    <a:pt x="909" y="3677"/>
                    <a:pt x="1068" y="3716"/>
                    <a:pt x="1265" y="3716"/>
                  </a:cubicBezTo>
                  <a:cubicBezTo>
                    <a:pt x="1423" y="3716"/>
                    <a:pt x="1581" y="3677"/>
                    <a:pt x="1740" y="3637"/>
                  </a:cubicBezTo>
                  <a:cubicBezTo>
                    <a:pt x="1898" y="3558"/>
                    <a:pt x="2056" y="3440"/>
                    <a:pt x="2174" y="3321"/>
                  </a:cubicBezTo>
                  <a:cubicBezTo>
                    <a:pt x="2254" y="3163"/>
                    <a:pt x="2372" y="2965"/>
                    <a:pt x="2412" y="2728"/>
                  </a:cubicBezTo>
                  <a:cubicBezTo>
                    <a:pt x="2491" y="2491"/>
                    <a:pt x="2530" y="2214"/>
                    <a:pt x="2530" y="1858"/>
                  </a:cubicBezTo>
                  <a:cubicBezTo>
                    <a:pt x="2530" y="1502"/>
                    <a:pt x="2491" y="1186"/>
                    <a:pt x="2412" y="949"/>
                  </a:cubicBezTo>
                  <a:cubicBezTo>
                    <a:pt x="2372" y="712"/>
                    <a:pt x="2254" y="514"/>
                    <a:pt x="2174" y="356"/>
                  </a:cubicBezTo>
                  <a:cubicBezTo>
                    <a:pt x="2056" y="237"/>
                    <a:pt x="1898" y="119"/>
                    <a:pt x="1779" y="79"/>
                  </a:cubicBezTo>
                  <a:cubicBezTo>
                    <a:pt x="1621" y="0"/>
                    <a:pt x="1463" y="0"/>
                    <a:pt x="12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70650" y="1879025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266" y="356"/>
                  </a:moveTo>
                  <a:cubicBezTo>
                    <a:pt x="1424" y="356"/>
                    <a:pt x="1503" y="396"/>
                    <a:pt x="1621" y="435"/>
                  </a:cubicBezTo>
                  <a:cubicBezTo>
                    <a:pt x="1701" y="475"/>
                    <a:pt x="1780" y="554"/>
                    <a:pt x="1859" y="672"/>
                  </a:cubicBezTo>
                  <a:cubicBezTo>
                    <a:pt x="1938" y="791"/>
                    <a:pt x="1977" y="949"/>
                    <a:pt x="2017" y="1147"/>
                  </a:cubicBezTo>
                  <a:cubicBezTo>
                    <a:pt x="2056" y="1344"/>
                    <a:pt x="2056" y="1582"/>
                    <a:pt x="2056" y="1858"/>
                  </a:cubicBezTo>
                  <a:cubicBezTo>
                    <a:pt x="2056" y="2135"/>
                    <a:pt x="2056" y="2372"/>
                    <a:pt x="2017" y="2570"/>
                  </a:cubicBezTo>
                  <a:cubicBezTo>
                    <a:pt x="1977" y="2728"/>
                    <a:pt x="1898" y="2886"/>
                    <a:pt x="1859" y="3005"/>
                  </a:cubicBezTo>
                  <a:cubicBezTo>
                    <a:pt x="1780" y="3123"/>
                    <a:pt x="1701" y="3202"/>
                    <a:pt x="1582" y="3282"/>
                  </a:cubicBezTo>
                  <a:cubicBezTo>
                    <a:pt x="1503" y="3321"/>
                    <a:pt x="1384" y="3361"/>
                    <a:pt x="1266" y="3361"/>
                  </a:cubicBezTo>
                  <a:cubicBezTo>
                    <a:pt x="1147" y="3361"/>
                    <a:pt x="1028" y="3321"/>
                    <a:pt x="949" y="3282"/>
                  </a:cubicBezTo>
                  <a:cubicBezTo>
                    <a:pt x="831" y="3202"/>
                    <a:pt x="752" y="3123"/>
                    <a:pt x="673" y="3005"/>
                  </a:cubicBezTo>
                  <a:cubicBezTo>
                    <a:pt x="633" y="2886"/>
                    <a:pt x="554" y="2728"/>
                    <a:pt x="515" y="2570"/>
                  </a:cubicBezTo>
                  <a:cubicBezTo>
                    <a:pt x="515" y="2372"/>
                    <a:pt x="475" y="2135"/>
                    <a:pt x="475" y="1858"/>
                  </a:cubicBezTo>
                  <a:cubicBezTo>
                    <a:pt x="475" y="1582"/>
                    <a:pt x="515" y="1344"/>
                    <a:pt x="515" y="1147"/>
                  </a:cubicBezTo>
                  <a:cubicBezTo>
                    <a:pt x="554" y="949"/>
                    <a:pt x="633" y="791"/>
                    <a:pt x="673" y="672"/>
                  </a:cubicBezTo>
                  <a:cubicBezTo>
                    <a:pt x="752" y="554"/>
                    <a:pt x="831" y="475"/>
                    <a:pt x="949" y="435"/>
                  </a:cubicBezTo>
                  <a:cubicBezTo>
                    <a:pt x="1028" y="396"/>
                    <a:pt x="1147" y="356"/>
                    <a:pt x="1266" y="356"/>
                  </a:cubicBezTo>
                  <a:close/>
                  <a:moveTo>
                    <a:pt x="1266" y="0"/>
                  </a:moveTo>
                  <a:cubicBezTo>
                    <a:pt x="1108" y="0"/>
                    <a:pt x="949" y="0"/>
                    <a:pt x="791" y="79"/>
                  </a:cubicBezTo>
                  <a:cubicBezTo>
                    <a:pt x="633" y="119"/>
                    <a:pt x="475" y="237"/>
                    <a:pt x="356" y="356"/>
                  </a:cubicBezTo>
                  <a:cubicBezTo>
                    <a:pt x="277" y="514"/>
                    <a:pt x="159" y="712"/>
                    <a:pt x="119" y="949"/>
                  </a:cubicBezTo>
                  <a:cubicBezTo>
                    <a:pt x="40" y="1186"/>
                    <a:pt x="1" y="1502"/>
                    <a:pt x="1" y="1858"/>
                  </a:cubicBezTo>
                  <a:cubicBezTo>
                    <a:pt x="1" y="2214"/>
                    <a:pt x="40" y="2491"/>
                    <a:pt x="119" y="2728"/>
                  </a:cubicBezTo>
                  <a:cubicBezTo>
                    <a:pt x="159" y="2965"/>
                    <a:pt x="277" y="3163"/>
                    <a:pt x="356" y="3321"/>
                  </a:cubicBezTo>
                  <a:cubicBezTo>
                    <a:pt x="475" y="3440"/>
                    <a:pt x="633" y="3558"/>
                    <a:pt x="791" y="3637"/>
                  </a:cubicBezTo>
                  <a:cubicBezTo>
                    <a:pt x="910" y="3677"/>
                    <a:pt x="1108" y="3716"/>
                    <a:pt x="1266" y="3716"/>
                  </a:cubicBezTo>
                  <a:cubicBezTo>
                    <a:pt x="1424" y="3716"/>
                    <a:pt x="1621" y="3677"/>
                    <a:pt x="1780" y="3637"/>
                  </a:cubicBezTo>
                  <a:cubicBezTo>
                    <a:pt x="1898" y="3558"/>
                    <a:pt x="2056" y="3440"/>
                    <a:pt x="2175" y="3321"/>
                  </a:cubicBezTo>
                  <a:cubicBezTo>
                    <a:pt x="2294" y="3163"/>
                    <a:pt x="2373" y="2965"/>
                    <a:pt x="2452" y="2728"/>
                  </a:cubicBezTo>
                  <a:cubicBezTo>
                    <a:pt x="2491" y="2491"/>
                    <a:pt x="2531" y="2214"/>
                    <a:pt x="2531" y="1858"/>
                  </a:cubicBezTo>
                  <a:cubicBezTo>
                    <a:pt x="2531" y="1502"/>
                    <a:pt x="2491" y="1186"/>
                    <a:pt x="2452" y="949"/>
                  </a:cubicBezTo>
                  <a:cubicBezTo>
                    <a:pt x="2373" y="712"/>
                    <a:pt x="2294" y="514"/>
                    <a:pt x="2175" y="356"/>
                  </a:cubicBezTo>
                  <a:cubicBezTo>
                    <a:pt x="2056" y="237"/>
                    <a:pt x="1938" y="119"/>
                    <a:pt x="1780" y="79"/>
                  </a:cubicBezTo>
                  <a:cubicBezTo>
                    <a:pt x="1621" y="0"/>
                    <a:pt x="1463" y="0"/>
                    <a:pt x="126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943800" y="1879025"/>
              <a:ext cx="63275" cy="92925"/>
            </a:xfrm>
            <a:custGeom>
              <a:rect b="b" l="l" r="r" t="t"/>
              <a:pathLst>
                <a:path extrusionOk="0" h="3717" w="2531">
                  <a:moveTo>
                    <a:pt x="1305" y="356"/>
                  </a:moveTo>
                  <a:cubicBezTo>
                    <a:pt x="1423" y="356"/>
                    <a:pt x="1502" y="396"/>
                    <a:pt x="1621" y="435"/>
                  </a:cubicBezTo>
                  <a:cubicBezTo>
                    <a:pt x="1700" y="475"/>
                    <a:pt x="1779" y="554"/>
                    <a:pt x="1858" y="672"/>
                  </a:cubicBezTo>
                  <a:cubicBezTo>
                    <a:pt x="1937" y="791"/>
                    <a:pt x="1977" y="949"/>
                    <a:pt x="2016" y="1147"/>
                  </a:cubicBezTo>
                  <a:cubicBezTo>
                    <a:pt x="2056" y="1344"/>
                    <a:pt x="2056" y="1582"/>
                    <a:pt x="2056" y="1858"/>
                  </a:cubicBezTo>
                  <a:cubicBezTo>
                    <a:pt x="2056" y="2135"/>
                    <a:pt x="2056" y="2372"/>
                    <a:pt x="2016" y="2570"/>
                  </a:cubicBezTo>
                  <a:cubicBezTo>
                    <a:pt x="1977" y="2728"/>
                    <a:pt x="1937" y="2886"/>
                    <a:pt x="1858" y="3005"/>
                  </a:cubicBezTo>
                  <a:cubicBezTo>
                    <a:pt x="1779" y="3123"/>
                    <a:pt x="1700" y="3202"/>
                    <a:pt x="1621" y="3282"/>
                  </a:cubicBezTo>
                  <a:cubicBezTo>
                    <a:pt x="1502" y="3321"/>
                    <a:pt x="1384" y="3361"/>
                    <a:pt x="1265" y="3361"/>
                  </a:cubicBezTo>
                  <a:cubicBezTo>
                    <a:pt x="1147" y="3361"/>
                    <a:pt x="1028" y="3321"/>
                    <a:pt x="949" y="3282"/>
                  </a:cubicBezTo>
                  <a:cubicBezTo>
                    <a:pt x="830" y="3202"/>
                    <a:pt x="751" y="3123"/>
                    <a:pt x="712" y="3005"/>
                  </a:cubicBezTo>
                  <a:cubicBezTo>
                    <a:pt x="633" y="2886"/>
                    <a:pt x="593" y="2728"/>
                    <a:pt x="554" y="2570"/>
                  </a:cubicBezTo>
                  <a:cubicBezTo>
                    <a:pt x="514" y="2372"/>
                    <a:pt x="475" y="2135"/>
                    <a:pt x="475" y="1858"/>
                  </a:cubicBezTo>
                  <a:cubicBezTo>
                    <a:pt x="475" y="1582"/>
                    <a:pt x="514" y="1344"/>
                    <a:pt x="554" y="1147"/>
                  </a:cubicBezTo>
                  <a:cubicBezTo>
                    <a:pt x="554" y="949"/>
                    <a:pt x="633" y="791"/>
                    <a:pt x="672" y="672"/>
                  </a:cubicBezTo>
                  <a:cubicBezTo>
                    <a:pt x="751" y="554"/>
                    <a:pt x="830" y="475"/>
                    <a:pt x="949" y="435"/>
                  </a:cubicBezTo>
                  <a:cubicBezTo>
                    <a:pt x="1028" y="396"/>
                    <a:pt x="1147" y="356"/>
                    <a:pt x="1305" y="356"/>
                  </a:cubicBezTo>
                  <a:close/>
                  <a:moveTo>
                    <a:pt x="1305" y="0"/>
                  </a:moveTo>
                  <a:cubicBezTo>
                    <a:pt x="1107" y="0"/>
                    <a:pt x="949" y="0"/>
                    <a:pt x="791" y="79"/>
                  </a:cubicBezTo>
                  <a:cubicBezTo>
                    <a:pt x="633" y="119"/>
                    <a:pt x="475" y="237"/>
                    <a:pt x="395" y="356"/>
                  </a:cubicBezTo>
                  <a:cubicBezTo>
                    <a:pt x="277" y="514"/>
                    <a:pt x="198" y="712"/>
                    <a:pt x="119" y="949"/>
                  </a:cubicBezTo>
                  <a:cubicBezTo>
                    <a:pt x="40" y="1186"/>
                    <a:pt x="0" y="1502"/>
                    <a:pt x="0" y="1858"/>
                  </a:cubicBezTo>
                  <a:cubicBezTo>
                    <a:pt x="0" y="2214"/>
                    <a:pt x="40" y="2491"/>
                    <a:pt x="119" y="2728"/>
                  </a:cubicBezTo>
                  <a:cubicBezTo>
                    <a:pt x="198" y="2965"/>
                    <a:pt x="277" y="3163"/>
                    <a:pt x="395" y="3321"/>
                  </a:cubicBezTo>
                  <a:cubicBezTo>
                    <a:pt x="475" y="3440"/>
                    <a:pt x="633" y="3558"/>
                    <a:pt x="791" y="3637"/>
                  </a:cubicBezTo>
                  <a:cubicBezTo>
                    <a:pt x="949" y="3677"/>
                    <a:pt x="1107" y="3716"/>
                    <a:pt x="1265" y="3716"/>
                  </a:cubicBezTo>
                  <a:cubicBezTo>
                    <a:pt x="1463" y="3716"/>
                    <a:pt x="1621" y="3677"/>
                    <a:pt x="1779" y="3637"/>
                  </a:cubicBezTo>
                  <a:cubicBezTo>
                    <a:pt x="1937" y="3558"/>
                    <a:pt x="2056" y="3440"/>
                    <a:pt x="2174" y="3321"/>
                  </a:cubicBezTo>
                  <a:cubicBezTo>
                    <a:pt x="2293" y="3163"/>
                    <a:pt x="2372" y="2965"/>
                    <a:pt x="2451" y="2728"/>
                  </a:cubicBezTo>
                  <a:cubicBezTo>
                    <a:pt x="2491" y="2491"/>
                    <a:pt x="2530" y="2214"/>
                    <a:pt x="2530" y="1858"/>
                  </a:cubicBezTo>
                  <a:cubicBezTo>
                    <a:pt x="2530" y="1502"/>
                    <a:pt x="2491" y="1186"/>
                    <a:pt x="2451" y="949"/>
                  </a:cubicBezTo>
                  <a:cubicBezTo>
                    <a:pt x="2372" y="712"/>
                    <a:pt x="2293" y="514"/>
                    <a:pt x="2174" y="356"/>
                  </a:cubicBezTo>
                  <a:cubicBezTo>
                    <a:pt x="2056" y="237"/>
                    <a:pt x="1937" y="119"/>
                    <a:pt x="1779" y="79"/>
                  </a:cubicBezTo>
                  <a:cubicBezTo>
                    <a:pt x="1621" y="0"/>
                    <a:pt x="1463" y="0"/>
                    <a:pt x="130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127625" y="1381875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1"/>
                  </a:moveTo>
                  <a:lnTo>
                    <a:pt x="220599" y="1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32825" y="1337400"/>
              <a:ext cx="61300" cy="93925"/>
            </a:xfrm>
            <a:custGeom>
              <a:rect b="b" l="l" r="r" t="t"/>
              <a:pathLst>
                <a:path extrusionOk="0" h="3757" w="2452">
                  <a:moveTo>
                    <a:pt x="1226" y="1701"/>
                  </a:moveTo>
                  <a:cubicBezTo>
                    <a:pt x="1344" y="1701"/>
                    <a:pt x="1463" y="1740"/>
                    <a:pt x="1542" y="1780"/>
                  </a:cubicBezTo>
                  <a:cubicBezTo>
                    <a:pt x="1621" y="1819"/>
                    <a:pt x="1700" y="1859"/>
                    <a:pt x="1779" y="1938"/>
                  </a:cubicBezTo>
                  <a:cubicBezTo>
                    <a:pt x="1819" y="2017"/>
                    <a:pt x="1898" y="2096"/>
                    <a:pt x="1898" y="2175"/>
                  </a:cubicBezTo>
                  <a:cubicBezTo>
                    <a:pt x="1937" y="2294"/>
                    <a:pt x="1977" y="2412"/>
                    <a:pt x="1977" y="2531"/>
                  </a:cubicBezTo>
                  <a:cubicBezTo>
                    <a:pt x="1977" y="2650"/>
                    <a:pt x="1937" y="2768"/>
                    <a:pt x="1898" y="2887"/>
                  </a:cubicBezTo>
                  <a:cubicBezTo>
                    <a:pt x="1898" y="3005"/>
                    <a:pt x="1819" y="3084"/>
                    <a:pt x="1779" y="3163"/>
                  </a:cubicBezTo>
                  <a:cubicBezTo>
                    <a:pt x="1700" y="3243"/>
                    <a:pt x="1621" y="3282"/>
                    <a:pt x="1542" y="3322"/>
                  </a:cubicBezTo>
                  <a:cubicBezTo>
                    <a:pt x="1463" y="3361"/>
                    <a:pt x="1344" y="3361"/>
                    <a:pt x="1265" y="3361"/>
                  </a:cubicBezTo>
                  <a:cubicBezTo>
                    <a:pt x="1147" y="3361"/>
                    <a:pt x="1028" y="3361"/>
                    <a:pt x="949" y="3282"/>
                  </a:cubicBezTo>
                  <a:cubicBezTo>
                    <a:pt x="830" y="3243"/>
                    <a:pt x="791" y="3203"/>
                    <a:pt x="712" y="3084"/>
                  </a:cubicBezTo>
                  <a:cubicBezTo>
                    <a:pt x="633" y="3005"/>
                    <a:pt x="593" y="2926"/>
                    <a:pt x="554" y="2808"/>
                  </a:cubicBezTo>
                  <a:cubicBezTo>
                    <a:pt x="514" y="2689"/>
                    <a:pt x="514" y="2570"/>
                    <a:pt x="514" y="2412"/>
                  </a:cubicBezTo>
                  <a:cubicBezTo>
                    <a:pt x="514" y="2294"/>
                    <a:pt x="514" y="2175"/>
                    <a:pt x="554" y="2096"/>
                  </a:cubicBezTo>
                  <a:cubicBezTo>
                    <a:pt x="633" y="2017"/>
                    <a:pt x="672" y="1938"/>
                    <a:pt x="751" y="1859"/>
                  </a:cubicBezTo>
                  <a:cubicBezTo>
                    <a:pt x="830" y="1819"/>
                    <a:pt x="870" y="1780"/>
                    <a:pt x="988" y="1740"/>
                  </a:cubicBezTo>
                  <a:cubicBezTo>
                    <a:pt x="1068" y="1740"/>
                    <a:pt x="1147" y="1701"/>
                    <a:pt x="1226" y="1701"/>
                  </a:cubicBezTo>
                  <a:close/>
                  <a:moveTo>
                    <a:pt x="1305" y="1"/>
                  </a:moveTo>
                  <a:cubicBezTo>
                    <a:pt x="1107" y="1"/>
                    <a:pt x="909" y="40"/>
                    <a:pt x="751" y="159"/>
                  </a:cubicBezTo>
                  <a:cubicBezTo>
                    <a:pt x="593" y="238"/>
                    <a:pt x="475" y="357"/>
                    <a:pt x="356" y="515"/>
                  </a:cubicBezTo>
                  <a:cubicBezTo>
                    <a:pt x="237" y="673"/>
                    <a:pt x="158" y="871"/>
                    <a:pt x="79" y="1108"/>
                  </a:cubicBezTo>
                  <a:cubicBezTo>
                    <a:pt x="40" y="1345"/>
                    <a:pt x="0" y="1661"/>
                    <a:pt x="0" y="1977"/>
                  </a:cubicBezTo>
                  <a:cubicBezTo>
                    <a:pt x="0" y="2254"/>
                    <a:pt x="40" y="2491"/>
                    <a:pt x="79" y="2729"/>
                  </a:cubicBezTo>
                  <a:cubicBezTo>
                    <a:pt x="119" y="2926"/>
                    <a:pt x="198" y="3124"/>
                    <a:pt x="316" y="3282"/>
                  </a:cubicBezTo>
                  <a:cubicBezTo>
                    <a:pt x="435" y="3440"/>
                    <a:pt x="554" y="3559"/>
                    <a:pt x="712" y="3638"/>
                  </a:cubicBezTo>
                  <a:cubicBezTo>
                    <a:pt x="870" y="3717"/>
                    <a:pt x="1068" y="3756"/>
                    <a:pt x="1265" y="3756"/>
                  </a:cubicBezTo>
                  <a:cubicBezTo>
                    <a:pt x="1463" y="3756"/>
                    <a:pt x="1621" y="3717"/>
                    <a:pt x="1779" y="3677"/>
                  </a:cubicBezTo>
                  <a:cubicBezTo>
                    <a:pt x="1898" y="3598"/>
                    <a:pt x="2016" y="3519"/>
                    <a:pt x="2135" y="3401"/>
                  </a:cubicBezTo>
                  <a:cubicBezTo>
                    <a:pt x="2214" y="3282"/>
                    <a:pt x="2293" y="3163"/>
                    <a:pt x="2372" y="3005"/>
                  </a:cubicBezTo>
                  <a:cubicBezTo>
                    <a:pt x="2412" y="2847"/>
                    <a:pt x="2451" y="2689"/>
                    <a:pt x="2451" y="2491"/>
                  </a:cubicBezTo>
                  <a:cubicBezTo>
                    <a:pt x="2451" y="2333"/>
                    <a:pt x="2412" y="2175"/>
                    <a:pt x="2372" y="2017"/>
                  </a:cubicBezTo>
                  <a:cubicBezTo>
                    <a:pt x="2293" y="1898"/>
                    <a:pt x="2214" y="1780"/>
                    <a:pt x="2135" y="1661"/>
                  </a:cubicBezTo>
                  <a:cubicBezTo>
                    <a:pt x="2056" y="1582"/>
                    <a:pt x="1937" y="1503"/>
                    <a:pt x="1779" y="1424"/>
                  </a:cubicBezTo>
                  <a:cubicBezTo>
                    <a:pt x="1661" y="1384"/>
                    <a:pt x="1502" y="1345"/>
                    <a:pt x="1344" y="1345"/>
                  </a:cubicBezTo>
                  <a:cubicBezTo>
                    <a:pt x="1147" y="1345"/>
                    <a:pt x="988" y="1384"/>
                    <a:pt x="830" y="1464"/>
                  </a:cubicBezTo>
                  <a:cubicBezTo>
                    <a:pt x="672" y="1543"/>
                    <a:pt x="554" y="1661"/>
                    <a:pt x="475" y="1819"/>
                  </a:cubicBezTo>
                  <a:cubicBezTo>
                    <a:pt x="475" y="1582"/>
                    <a:pt x="475" y="1384"/>
                    <a:pt x="514" y="1187"/>
                  </a:cubicBezTo>
                  <a:cubicBezTo>
                    <a:pt x="554" y="1029"/>
                    <a:pt x="593" y="871"/>
                    <a:pt x="672" y="752"/>
                  </a:cubicBezTo>
                  <a:cubicBezTo>
                    <a:pt x="751" y="633"/>
                    <a:pt x="830" y="554"/>
                    <a:pt x="949" y="475"/>
                  </a:cubicBezTo>
                  <a:cubicBezTo>
                    <a:pt x="1068" y="436"/>
                    <a:pt x="1147" y="396"/>
                    <a:pt x="1305" y="396"/>
                  </a:cubicBezTo>
                  <a:cubicBezTo>
                    <a:pt x="1423" y="396"/>
                    <a:pt x="1542" y="436"/>
                    <a:pt x="1661" y="515"/>
                  </a:cubicBezTo>
                  <a:cubicBezTo>
                    <a:pt x="1779" y="554"/>
                    <a:pt x="1858" y="673"/>
                    <a:pt x="1898" y="831"/>
                  </a:cubicBezTo>
                  <a:lnTo>
                    <a:pt x="2333" y="752"/>
                  </a:lnTo>
                  <a:cubicBezTo>
                    <a:pt x="2293" y="633"/>
                    <a:pt x="2254" y="515"/>
                    <a:pt x="2175" y="396"/>
                  </a:cubicBezTo>
                  <a:cubicBezTo>
                    <a:pt x="2095" y="317"/>
                    <a:pt x="2016" y="238"/>
                    <a:pt x="1937" y="198"/>
                  </a:cubicBezTo>
                  <a:cubicBezTo>
                    <a:pt x="1858" y="119"/>
                    <a:pt x="1740" y="80"/>
                    <a:pt x="1661" y="40"/>
                  </a:cubicBezTo>
                  <a:cubicBezTo>
                    <a:pt x="1542" y="40"/>
                    <a:pt x="1423" y="1"/>
                    <a:pt x="130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10900" y="1415475"/>
              <a:ext cx="12875" cy="31675"/>
            </a:xfrm>
            <a:custGeom>
              <a:rect b="b" l="l" r="r" t="t"/>
              <a:pathLst>
                <a:path extrusionOk="0" h="1267" w="515">
                  <a:moveTo>
                    <a:pt x="40" y="1"/>
                  </a:moveTo>
                  <a:lnTo>
                    <a:pt x="40" y="594"/>
                  </a:lnTo>
                  <a:lnTo>
                    <a:pt x="238" y="594"/>
                  </a:lnTo>
                  <a:cubicBezTo>
                    <a:pt x="238" y="673"/>
                    <a:pt x="238" y="792"/>
                    <a:pt x="198" y="910"/>
                  </a:cubicBezTo>
                  <a:cubicBezTo>
                    <a:pt x="158" y="1029"/>
                    <a:pt x="79" y="1147"/>
                    <a:pt x="0" y="1266"/>
                  </a:cubicBezTo>
                  <a:lnTo>
                    <a:pt x="317" y="1266"/>
                  </a:lnTo>
                  <a:cubicBezTo>
                    <a:pt x="356" y="1187"/>
                    <a:pt x="396" y="1147"/>
                    <a:pt x="435" y="1068"/>
                  </a:cubicBezTo>
                  <a:cubicBezTo>
                    <a:pt x="435" y="1029"/>
                    <a:pt x="475" y="950"/>
                    <a:pt x="475" y="910"/>
                  </a:cubicBezTo>
                  <a:cubicBezTo>
                    <a:pt x="514" y="831"/>
                    <a:pt x="514" y="752"/>
                    <a:pt x="514" y="673"/>
                  </a:cubicBezTo>
                  <a:cubicBezTo>
                    <a:pt x="514" y="633"/>
                    <a:pt x="514" y="515"/>
                    <a:pt x="514" y="436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41525" y="1337400"/>
              <a:ext cx="62300" cy="93925"/>
            </a:xfrm>
            <a:custGeom>
              <a:rect b="b" l="l" r="r" t="t"/>
              <a:pathLst>
                <a:path extrusionOk="0" h="3757" w="2492">
                  <a:moveTo>
                    <a:pt x="1266" y="396"/>
                  </a:moveTo>
                  <a:cubicBezTo>
                    <a:pt x="1385" y="396"/>
                    <a:pt x="1503" y="396"/>
                    <a:pt x="1582" y="475"/>
                  </a:cubicBezTo>
                  <a:cubicBezTo>
                    <a:pt x="1701" y="515"/>
                    <a:pt x="1780" y="594"/>
                    <a:pt x="1819" y="712"/>
                  </a:cubicBezTo>
                  <a:cubicBezTo>
                    <a:pt x="1898" y="831"/>
                    <a:pt x="1938" y="989"/>
                    <a:pt x="1978" y="1147"/>
                  </a:cubicBezTo>
                  <a:cubicBezTo>
                    <a:pt x="2017" y="1345"/>
                    <a:pt x="2017" y="1582"/>
                    <a:pt x="2017" y="1898"/>
                  </a:cubicBezTo>
                  <a:cubicBezTo>
                    <a:pt x="2017" y="2175"/>
                    <a:pt x="2017" y="2412"/>
                    <a:pt x="1978" y="2570"/>
                  </a:cubicBezTo>
                  <a:cubicBezTo>
                    <a:pt x="1938" y="2768"/>
                    <a:pt x="1898" y="2926"/>
                    <a:pt x="1819" y="3045"/>
                  </a:cubicBezTo>
                  <a:cubicBezTo>
                    <a:pt x="1740" y="3163"/>
                    <a:pt x="1661" y="3243"/>
                    <a:pt x="1582" y="3282"/>
                  </a:cubicBezTo>
                  <a:cubicBezTo>
                    <a:pt x="1464" y="3361"/>
                    <a:pt x="1385" y="3361"/>
                    <a:pt x="1226" y="3361"/>
                  </a:cubicBezTo>
                  <a:cubicBezTo>
                    <a:pt x="1108" y="3361"/>
                    <a:pt x="989" y="3361"/>
                    <a:pt x="910" y="3282"/>
                  </a:cubicBezTo>
                  <a:cubicBezTo>
                    <a:pt x="831" y="3243"/>
                    <a:pt x="712" y="3163"/>
                    <a:pt x="673" y="3045"/>
                  </a:cubicBezTo>
                  <a:cubicBezTo>
                    <a:pt x="594" y="2926"/>
                    <a:pt x="554" y="2768"/>
                    <a:pt x="515" y="2570"/>
                  </a:cubicBezTo>
                  <a:cubicBezTo>
                    <a:pt x="475" y="2412"/>
                    <a:pt x="436" y="2175"/>
                    <a:pt x="436" y="1898"/>
                  </a:cubicBezTo>
                  <a:cubicBezTo>
                    <a:pt x="436" y="1582"/>
                    <a:pt x="475" y="1345"/>
                    <a:pt x="515" y="1147"/>
                  </a:cubicBezTo>
                  <a:cubicBezTo>
                    <a:pt x="554" y="989"/>
                    <a:pt x="594" y="831"/>
                    <a:pt x="673" y="712"/>
                  </a:cubicBezTo>
                  <a:cubicBezTo>
                    <a:pt x="712" y="594"/>
                    <a:pt x="792" y="515"/>
                    <a:pt x="910" y="475"/>
                  </a:cubicBezTo>
                  <a:cubicBezTo>
                    <a:pt x="1029" y="436"/>
                    <a:pt x="1108" y="396"/>
                    <a:pt x="1266" y="396"/>
                  </a:cubicBezTo>
                  <a:close/>
                  <a:moveTo>
                    <a:pt x="1266" y="1"/>
                  </a:moveTo>
                  <a:cubicBezTo>
                    <a:pt x="1068" y="1"/>
                    <a:pt x="910" y="40"/>
                    <a:pt x="752" y="119"/>
                  </a:cubicBezTo>
                  <a:cubicBezTo>
                    <a:pt x="594" y="159"/>
                    <a:pt x="475" y="278"/>
                    <a:pt x="357" y="396"/>
                  </a:cubicBezTo>
                  <a:cubicBezTo>
                    <a:pt x="238" y="554"/>
                    <a:pt x="159" y="752"/>
                    <a:pt x="80" y="989"/>
                  </a:cubicBezTo>
                  <a:cubicBezTo>
                    <a:pt x="1" y="1226"/>
                    <a:pt x="1" y="1503"/>
                    <a:pt x="1" y="1898"/>
                  </a:cubicBezTo>
                  <a:cubicBezTo>
                    <a:pt x="1" y="2215"/>
                    <a:pt x="1" y="2531"/>
                    <a:pt x="80" y="2768"/>
                  </a:cubicBezTo>
                  <a:cubicBezTo>
                    <a:pt x="159" y="3005"/>
                    <a:pt x="238" y="3203"/>
                    <a:pt x="357" y="3322"/>
                  </a:cubicBezTo>
                  <a:cubicBezTo>
                    <a:pt x="475" y="3480"/>
                    <a:pt x="594" y="3598"/>
                    <a:pt x="752" y="3638"/>
                  </a:cubicBezTo>
                  <a:cubicBezTo>
                    <a:pt x="910" y="3717"/>
                    <a:pt x="1068" y="3756"/>
                    <a:pt x="1226" y="3756"/>
                  </a:cubicBezTo>
                  <a:cubicBezTo>
                    <a:pt x="1424" y="3756"/>
                    <a:pt x="1582" y="3717"/>
                    <a:pt x="1740" y="3638"/>
                  </a:cubicBezTo>
                  <a:cubicBezTo>
                    <a:pt x="1898" y="3598"/>
                    <a:pt x="2017" y="3480"/>
                    <a:pt x="2136" y="3322"/>
                  </a:cubicBezTo>
                  <a:cubicBezTo>
                    <a:pt x="2254" y="3203"/>
                    <a:pt x="2333" y="3005"/>
                    <a:pt x="2412" y="2768"/>
                  </a:cubicBezTo>
                  <a:cubicBezTo>
                    <a:pt x="2491" y="2531"/>
                    <a:pt x="2491" y="2215"/>
                    <a:pt x="2491" y="1898"/>
                  </a:cubicBezTo>
                  <a:cubicBezTo>
                    <a:pt x="2491" y="1503"/>
                    <a:pt x="2491" y="1226"/>
                    <a:pt x="2412" y="989"/>
                  </a:cubicBezTo>
                  <a:cubicBezTo>
                    <a:pt x="2333" y="752"/>
                    <a:pt x="2254" y="554"/>
                    <a:pt x="2136" y="396"/>
                  </a:cubicBezTo>
                  <a:cubicBezTo>
                    <a:pt x="2017" y="278"/>
                    <a:pt x="1898" y="159"/>
                    <a:pt x="1740" y="119"/>
                  </a:cubicBezTo>
                  <a:cubicBezTo>
                    <a:pt x="1582" y="40"/>
                    <a:pt x="1424" y="1"/>
                    <a:pt x="126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14675" y="1337400"/>
              <a:ext cx="63275" cy="93925"/>
            </a:xfrm>
            <a:custGeom>
              <a:rect b="b" l="l" r="r" t="t"/>
              <a:pathLst>
                <a:path extrusionOk="0" h="3757" w="2531">
                  <a:moveTo>
                    <a:pt x="1265" y="396"/>
                  </a:moveTo>
                  <a:cubicBezTo>
                    <a:pt x="1384" y="396"/>
                    <a:pt x="1503" y="396"/>
                    <a:pt x="1582" y="475"/>
                  </a:cubicBezTo>
                  <a:cubicBezTo>
                    <a:pt x="1700" y="515"/>
                    <a:pt x="1779" y="594"/>
                    <a:pt x="1819" y="712"/>
                  </a:cubicBezTo>
                  <a:cubicBezTo>
                    <a:pt x="1898" y="831"/>
                    <a:pt x="1938" y="989"/>
                    <a:pt x="1977" y="1147"/>
                  </a:cubicBezTo>
                  <a:cubicBezTo>
                    <a:pt x="2017" y="1345"/>
                    <a:pt x="2056" y="1582"/>
                    <a:pt x="2056" y="1898"/>
                  </a:cubicBezTo>
                  <a:cubicBezTo>
                    <a:pt x="2056" y="2175"/>
                    <a:pt x="2017" y="2412"/>
                    <a:pt x="1977" y="2570"/>
                  </a:cubicBezTo>
                  <a:cubicBezTo>
                    <a:pt x="1938" y="2768"/>
                    <a:pt x="1898" y="2926"/>
                    <a:pt x="1819" y="3045"/>
                  </a:cubicBezTo>
                  <a:cubicBezTo>
                    <a:pt x="1779" y="3163"/>
                    <a:pt x="1661" y="3243"/>
                    <a:pt x="1582" y="3282"/>
                  </a:cubicBezTo>
                  <a:cubicBezTo>
                    <a:pt x="1463" y="3361"/>
                    <a:pt x="1384" y="3361"/>
                    <a:pt x="1265" y="3361"/>
                  </a:cubicBezTo>
                  <a:cubicBezTo>
                    <a:pt x="1107" y="3361"/>
                    <a:pt x="1028" y="3361"/>
                    <a:pt x="910" y="3282"/>
                  </a:cubicBezTo>
                  <a:cubicBezTo>
                    <a:pt x="831" y="3243"/>
                    <a:pt x="752" y="3163"/>
                    <a:pt x="672" y="3045"/>
                  </a:cubicBezTo>
                  <a:cubicBezTo>
                    <a:pt x="593" y="2926"/>
                    <a:pt x="554" y="2768"/>
                    <a:pt x="514" y="2570"/>
                  </a:cubicBezTo>
                  <a:cubicBezTo>
                    <a:pt x="475" y="2412"/>
                    <a:pt x="475" y="2175"/>
                    <a:pt x="475" y="1898"/>
                  </a:cubicBezTo>
                  <a:cubicBezTo>
                    <a:pt x="475" y="1582"/>
                    <a:pt x="475" y="1345"/>
                    <a:pt x="514" y="1147"/>
                  </a:cubicBezTo>
                  <a:cubicBezTo>
                    <a:pt x="554" y="989"/>
                    <a:pt x="593" y="831"/>
                    <a:pt x="672" y="712"/>
                  </a:cubicBezTo>
                  <a:cubicBezTo>
                    <a:pt x="752" y="594"/>
                    <a:pt x="831" y="515"/>
                    <a:pt x="910" y="475"/>
                  </a:cubicBezTo>
                  <a:cubicBezTo>
                    <a:pt x="1028" y="436"/>
                    <a:pt x="1147" y="396"/>
                    <a:pt x="1265" y="396"/>
                  </a:cubicBezTo>
                  <a:close/>
                  <a:moveTo>
                    <a:pt x="1265" y="1"/>
                  </a:moveTo>
                  <a:cubicBezTo>
                    <a:pt x="1068" y="1"/>
                    <a:pt x="910" y="40"/>
                    <a:pt x="752" y="119"/>
                  </a:cubicBezTo>
                  <a:cubicBezTo>
                    <a:pt x="593" y="159"/>
                    <a:pt x="475" y="278"/>
                    <a:pt x="356" y="396"/>
                  </a:cubicBezTo>
                  <a:cubicBezTo>
                    <a:pt x="238" y="554"/>
                    <a:pt x="158" y="752"/>
                    <a:pt x="79" y="989"/>
                  </a:cubicBezTo>
                  <a:cubicBezTo>
                    <a:pt x="40" y="1226"/>
                    <a:pt x="0" y="1503"/>
                    <a:pt x="0" y="1898"/>
                  </a:cubicBezTo>
                  <a:cubicBezTo>
                    <a:pt x="0" y="2215"/>
                    <a:pt x="40" y="2531"/>
                    <a:pt x="79" y="2768"/>
                  </a:cubicBezTo>
                  <a:cubicBezTo>
                    <a:pt x="158" y="3005"/>
                    <a:pt x="238" y="3203"/>
                    <a:pt x="356" y="3322"/>
                  </a:cubicBezTo>
                  <a:cubicBezTo>
                    <a:pt x="475" y="3480"/>
                    <a:pt x="593" y="3598"/>
                    <a:pt x="752" y="3638"/>
                  </a:cubicBezTo>
                  <a:cubicBezTo>
                    <a:pt x="910" y="3717"/>
                    <a:pt x="1068" y="3756"/>
                    <a:pt x="1226" y="3756"/>
                  </a:cubicBezTo>
                  <a:cubicBezTo>
                    <a:pt x="1424" y="3756"/>
                    <a:pt x="1582" y="3717"/>
                    <a:pt x="1740" y="3638"/>
                  </a:cubicBezTo>
                  <a:cubicBezTo>
                    <a:pt x="1898" y="3598"/>
                    <a:pt x="2017" y="3480"/>
                    <a:pt x="2135" y="3322"/>
                  </a:cubicBezTo>
                  <a:cubicBezTo>
                    <a:pt x="2254" y="3203"/>
                    <a:pt x="2333" y="3005"/>
                    <a:pt x="2412" y="2768"/>
                  </a:cubicBezTo>
                  <a:cubicBezTo>
                    <a:pt x="2491" y="2531"/>
                    <a:pt x="2531" y="2215"/>
                    <a:pt x="2531" y="1898"/>
                  </a:cubicBezTo>
                  <a:cubicBezTo>
                    <a:pt x="2531" y="1503"/>
                    <a:pt x="2491" y="1226"/>
                    <a:pt x="2412" y="989"/>
                  </a:cubicBezTo>
                  <a:cubicBezTo>
                    <a:pt x="2333" y="752"/>
                    <a:pt x="2254" y="554"/>
                    <a:pt x="2135" y="396"/>
                  </a:cubicBezTo>
                  <a:cubicBezTo>
                    <a:pt x="2017" y="278"/>
                    <a:pt x="1898" y="159"/>
                    <a:pt x="1740" y="119"/>
                  </a:cubicBezTo>
                  <a:cubicBezTo>
                    <a:pt x="1582" y="40"/>
                    <a:pt x="1424" y="1"/>
                    <a:pt x="126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87800" y="1337400"/>
              <a:ext cx="63300" cy="93925"/>
            </a:xfrm>
            <a:custGeom>
              <a:rect b="b" l="l" r="r" t="t"/>
              <a:pathLst>
                <a:path extrusionOk="0" h="3757" w="2532">
                  <a:moveTo>
                    <a:pt x="1266" y="396"/>
                  </a:moveTo>
                  <a:cubicBezTo>
                    <a:pt x="1385" y="396"/>
                    <a:pt x="1503" y="396"/>
                    <a:pt x="1582" y="475"/>
                  </a:cubicBezTo>
                  <a:cubicBezTo>
                    <a:pt x="1701" y="515"/>
                    <a:pt x="1780" y="594"/>
                    <a:pt x="1859" y="712"/>
                  </a:cubicBezTo>
                  <a:cubicBezTo>
                    <a:pt x="1898" y="831"/>
                    <a:pt x="1978" y="989"/>
                    <a:pt x="1978" y="1147"/>
                  </a:cubicBezTo>
                  <a:cubicBezTo>
                    <a:pt x="2017" y="1345"/>
                    <a:pt x="2057" y="1582"/>
                    <a:pt x="2057" y="1898"/>
                  </a:cubicBezTo>
                  <a:cubicBezTo>
                    <a:pt x="2057" y="2175"/>
                    <a:pt x="2017" y="2412"/>
                    <a:pt x="1978" y="2570"/>
                  </a:cubicBezTo>
                  <a:cubicBezTo>
                    <a:pt x="1938" y="2768"/>
                    <a:pt x="1898" y="2926"/>
                    <a:pt x="1819" y="3045"/>
                  </a:cubicBezTo>
                  <a:cubicBezTo>
                    <a:pt x="1780" y="3163"/>
                    <a:pt x="1701" y="3243"/>
                    <a:pt x="1582" y="3282"/>
                  </a:cubicBezTo>
                  <a:cubicBezTo>
                    <a:pt x="1503" y="3361"/>
                    <a:pt x="1385" y="3361"/>
                    <a:pt x="1266" y="3361"/>
                  </a:cubicBezTo>
                  <a:cubicBezTo>
                    <a:pt x="1147" y="3361"/>
                    <a:pt x="1029" y="3361"/>
                    <a:pt x="910" y="3282"/>
                  </a:cubicBezTo>
                  <a:cubicBezTo>
                    <a:pt x="831" y="3243"/>
                    <a:pt x="752" y="3163"/>
                    <a:pt x="673" y="3045"/>
                  </a:cubicBezTo>
                  <a:cubicBezTo>
                    <a:pt x="594" y="2926"/>
                    <a:pt x="554" y="2768"/>
                    <a:pt x="515" y="2570"/>
                  </a:cubicBezTo>
                  <a:cubicBezTo>
                    <a:pt x="475" y="2412"/>
                    <a:pt x="475" y="2175"/>
                    <a:pt x="475" y="1898"/>
                  </a:cubicBezTo>
                  <a:cubicBezTo>
                    <a:pt x="475" y="1582"/>
                    <a:pt x="475" y="1345"/>
                    <a:pt x="515" y="1147"/>
                  </a:cubicBezTo>
                  <a:cubicBezTo>
                    <a:pt x="554" y="989"/>
                    <a:pt x="594" y="831"/>
                    <a:pt x="673" y="712"/>
                  </a:cubicBezTo>
                  <a:cubicBezTo>
                    <a:pt x="752" y="594"/>
                    <a:pt x="831" y="515"/>
                    <a:pt x="910" y="475"/>
                  </a:cubicBezTo>
                  <a:cubicBezTo>
                    <a:pt x="1029" y="436"/>
                    <a:pt x="1147" y="396"/>
                    <a:pt x="1266" y="396"/>
                  </a:cubicBezTo>
                  <a:close/>
                  <a:moveTo>
                    <a:pt x="1266" y="1"/>
                  </a:moveTo>
                  <a:cubicBezTo>
                    <a:pt x="1068" y="1"/>
                    <a:pt x="910" y="40"/>
                    <a:pt x="752" y="119"/>
                  </a:cubicBezTo>
                  <a:cubicBezTo>
                    <a:pt x="594" y="159"/>
                    <a:pt x="475" y="278"/>
                    <a:pt x="357" y="396"/>
                  </a:cubicBezTo>
                  <a:cubicBezTo>
                    <a:pt x="238" y="554"/>
                    <a:pt x="159" y="752"/>
                    <a:pt x="80" y="989"/>
                  </a:cubicBezTo>
                  <a:cubicBezTo>
                    <a:pt x="40" y="1226"/>
                    <a:pt x="1" y="1503"/>
                    <a:pt x="1" y="1898"/>
                  </a:cubicBezTo>
                  <a:cubicBezTo>
                    <a:pt x="1" y="2215"/>
                    <a:pt x="40" y="2531"/>
                    <a:pt x="80" y="2768"/>
                  </a:cubicBezTo>
                  <a:cubicBezTo>
                    <a:pt x="159" y="3005"/>
                    <a:pt x="238" y="3203"/>
                    <a:pt x="357" y="3322"/>
                  </a:cubicBezTo>
                  <a:cubicBezTo>
                    <a:pt x="475" y="3480"/>
                    <a:pt x="594" y="3598"/>
                    <a:pt x="752" y="3638"/>
                  </a:cubicBezTo>
                  <a:cubicBezTo>
                    <a:pt x="910" y="3717"/>
                    <a:pt x="1068" y="3756"/>
                    <a:pt x="1266" y="3756"/>
                  </a:cubicBezTo>
                  <a:cubicBezTo>
                    <a:pt x="1424" y="3756"/>
                    <a:pt x="1582" y="3717"/>
                    <a:pt x="1740" y="3638"/>
                  </a:cubicBezTo>
                  <a:cubicBezTo>
                    <a:pt x="1898" y="3598"/>
                    <a:pt x="2017" y="3480"/>
                    <a:pt x="2136" y="3322"/>
                  </a:cubicBezTo>
                  <a:cubicBezTo>
                    <a:pt x="2254" y="3203"/>
                    <a:pt x="2373" y="3005"/>
                    <a:pt x="2412" y="2768"/>
                  </a:cubicBezTo>
                  <a:cubicBezTo>
                    <a:pt x="2491" y="2531"/>
                    <a:pt x="2531" y="2215"/>
                    <a:pt x="2531" y="1898"/>
                  </a:cubicBezTo>
                  <a:cubicBezTo>
                    <a:pt x="2531" y="1503"/>
                    <a:pt x="2491" y="1226"/>
                    <a:pt x="2412" y="989"/>
                  </a:cubicBezTo>
                  <a:cubicBezTo>
                    <a:pt x="2373" y="752"/>
                    <a:pt x="2254" y="554"/>
                    <a:pt x="2136" y="396"/>
                  </a:cubicBezTo>
                  <a:cubicBezTo>
                    <a:pt x="2057" y="278"/>
                    <a:pt x="1898" y="159"/>
                    <a:pt x="1740" y="119"/>
                  </a:cubicBezTo>
                  <a:cubicBezTo>
                    <a:pt x="1622" y="40"/>
                    <a:pt x="1424" y="1"/>
                    <a:pt x="126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767875" y="1415475"/>
              <a:ext cx="12875" cy="31675"/>
            </a:xfrm>
            <a:custGeom>
              <a:rect b="b" l="l" r="r" t="t"/>
              <a:pathLst>
                <a:path extrusionOk="0" h="1267" w="515">
                  <a:moveTo>
                    <a:pt x="0" y="1"/>
                  </a:moveTo>
                  <a:lnTo>
                    <a:pt x="0" y="594"/>
                  </a:lnTo>
                  <a:lnTo>
                    <a:pt x="237" y="594"/>
                  </a:lnTo>
                  <a:cubicBezTo>
                    <a:pt x="237" y="673"/>
                    <a:pt x="198" y="792"/>
                    <a:pt x="158" y="910"/>
                  </a:cubicBezTo>
                  <a:cubicBezTo>
                    <a:pt x="119" y="1029"/>
                    <a:pt x="79" y="1147"/>
                    <a:pt x="0" y="1266"/>
                  </a:cubicBezTo>
                  <a:lnTo>
                    <a:pt x="316" y="1266"/>
                  </a:lnTo>
                  <a:cubicBezTo>
                    <a:pt x="356" y="1187"/>
                    <a:pt x="356" y="1147"/>
                    <a:pt x="395" y="1068"/>
                  </a:cubicBezTo>
                  <a:cubicBezTo>
                    <a:pt x="435" y="1029"/>
                    <a:pt x="435" y="950"/>
                    <a:pt x="475" y="910"/>
                  </a:cubicBezTo>
                  <a:cubicBezTo>
                    <a:pt x="475" y="831"/>
                    <a:pt x="475" y="752"/>
                    <a:pt x="514" y="673"/>
                  </a:cubicBezTo>
                  <a:cubicBezTo>
                    <a:pt x="514" y="633"/>
                    <a:pt x="514" y="515"/>
                    <a:pt x="514" y="436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797525" y="1337400"/>
              <a:ext cx="63275" cy="93925"/>
            </a:xfrm>
            <a:custGeom>
              <a:rect b="b" l="l" r="r" t="t"/>
              <a:pathLst>
                <a:path extrusionOk="0" h="3757" w="2531">
                  <a:moveTo>
                    <a:pt x="1265" y="396"/>
                  </a:moveTo>
                  <a:cubicBezTo>
                    <a:pt x="1384" y="396"/>
                    <a:pt x="1502" y="396"/>
                    <a:pt x="1621" y="475"/>
                  </a:cubicBezTo>
                  <a:cubicBezTo>
                    <a:pt x="1700" y="515"/>
                    <a:pt x="1779" y="594"/>
                    <a:pt x="1858" y="712"/>
                  </a:cubicBezTo>
                  <a:cubicBezTo>
                    <a:pt x="1937" y="831"/>
                    <a:pt x="1977" y="989"/>
                    <a:pt x="2016" y="1147"/>
                  </a:cubicBezTo>
                  <a:cubicBezTo>
                    <a:pt x="2056" y="1345"/>
                    <a:pt x="2056" y="1582"/>
                    <a:pt x="2056" y="1898"/>
                  </a:cubicBezTo>
                  <a:cubicBezTo>
                    <a:pt x="2056" y="2175"/>
                    <a:pt x="2056" y="2412"/>
                    <a:pt x="2016" y="2570"/>
                  </a:cubicBezTo>
                  <a:cubicBezTo>
                    <a:pt x="1977" y="2768"/>
                    <a:pt x="1898" y="2926"/>
                    <a:pt x="1858" y="3045"/>
                  </a:cubicBezTo>
                  <a:cubicBezTo>
                    <a:pt x="1779" y="3163"/>
                    <a:pt x="1700" y="3243"/>
                    <a:pt x="1581" y="3282"/>
                  </a:cubicBezTo>
                  <a:cubicBezTo>
                    <a:pt x="1502" y="3361"/>
                    <a:pt x="1384" y="3361"/>
                    <a:pt x="1265" y="3361"/>
                  </a:cubicBezTo>
                  <a:cubicBezTo>
                    <a:pt x="1147" y="3361"/>
                    <a:pt x="1028" y="3361"/>
                    <a:pt x="949" y="3282"/>
                  </a:cubicBezTo>
                  <a:cubicBezTo>
                    <a:pt x="830" y="3243"/>
                    <a:pt x="751" y="3163"/>
                    <a:pt x="672" y="3045"/>
                  </a:cubicBezTo>
                  <a:cubicBezTo>
                    <a:pt x="633" y="2926"/>
                    <a:pt x="554" y="2768"/>
                    <a:pt x="514" y="2570"/>
                  </a:cubicBezTo>
                  <a:cubicBezTo>
                    <a:pt x="475" y="2412"/>
                    <a:pt x="475" y="2175"/>
                    <a:pt x="475" y="1898"/>
                  </a:cubicBezTo>
                  <a:cubicBezTo>
                    <a:pt x="475" y="1582"/>
                    <a:pt x="475" y="1345"/>
                    <a:pt x="514" y="1147"/>
                  </a:cubicBezTo>
                  <a:cubicBezTo>
                    <a:pt x="554" y="989"/>
                    <a:pt x="593" y="831"/>
                    <a:pt x="672" y="712"/>
                  </a:cubicBezTo>
                  <a:cubicBezTo>
                    <a:pt x="751" y="594"/>
                    <a:pt x="830" y="515"/>
                    <a:pt x="949" y="475"/>
                  </a:cubicBezTo>
                  <a:cubicBezTo>
                    <a:pt x="1028" y="436"/>
                    <a:pt x="1147" y="396"/>
                    <a:pt x="1265" y="396"/>
                  </a:cubicBezTo>
                  <a:close/>
                  <a:moveTo>
                    <a:pt x="1265" y="1"/>
                  </a:moveTo>
                  <a:cubicBezTo>
                    <a:pt x="1107" y="1"/>
                    <a:pt x="909" y="40"/>
                    <a:pt x="751" y="119"/>
                  </a:cubicBezTo>
                  <a:cubicBezTo>
                    <a:pt x="633" y="159"/>
                    <a:pt x="475" y="278"/>
                    <a:pt x="356" y="396"/>
                  </a:cubicBezTo>
                  <a:cubicBezTo>
                    <a:pt x="237" y="554"/>
                    <a:pt x="158" y="752"/>
                    <a:pt x="119" y="989"/>
                  </a:cubicBezTo>
                  <a:cubicBezTo>
                    <a:pt x="40" y="1226"/>
                    <a:pt x="0" y="1503"/>
                    <a:pt x="0" y="1898"/>
                  </a:cubicBezTo>
                  <a:cubicBezTo>
                    <a:pt x="0" y="2215"/>
                    <a:pt x="40" y="2531"/>
                    <a:pt x="119" y="2768"/>
                  </a:cubicBezTo>
                  <a:cubicBezTo>
                    <a:pt x="158" y="3005"/>
                    <a:pt x="237" y="3203"/>
                    <a:pt x="356" y="3322"/>
                  </a:cubicBezTo>
                  <a:cubicBezTo>
                    <a:pt x="475" y="3480"/>
                    <a:pt x="593" y="3598"/>
                    <a:pt x="751" y="3638"/>
                  </a:cubicBezTo>
                  <a:cubicBezTo>
                    <a:pt x="909" y="3717"/>
                    <a:pt x="1068" y="3756"/>
                    <a:pt x="1265" y="3756"/>
                  </a:cubicBezTo>
                  <a:cubicBezTo>
                    <a:pt x="1423" y="3756"/>
                    <a:pt x="1581" y="3717"/>
                    <a:pt x="1740" y="3638"/>
                  </a:cubicBezTo>
                  <a:cubicBezTo>
                    <a:pt x="1898" y="3598"/>
                    <a:pt x="2056" y="3480"/>
                    <a:pt x="2174" y="3322"/>
                  </a:cubicBezTo>
                  <a:cubicBezTo>
                    <a:pt x="2254" y="3203"/>
                    <a:pt x="2372" y="3005"/>
                    <a:pt x="2412" y="2768"/>
                  </a:cubicBezTo>
                  <a:cubicBezTo>
                    <a:pt x="2491" y="2531"/>
                    <a:pt x="2530" y="2215"/>
                    <a:pt x="2530" y="1898"/>
                  </a:cubicBezTo>
                  <a:cubicBezTo>
                    <a:pt x="2530" y="1503"/>
                    <a:pt x="2491" y="1226"/>
                    <a:pt x="2412" y="989"/>
                  </a:cubicBezTo>
                  <a:cubicBezTo>
                    <a:pt x="2372" y="752"/>
                    <a:pt x="2254" y="554"/>
                    <a:pt x="2174" y="396"/>
                  </a:cubicBezTo>
                  <a:cubicBezTo>
                    <a:pt x="2056" y="278"/>
                    <a:pt x="1898" y="159"/>
                    <a:pt x="1779" y="119"/>
                  </a:cubicBezTo>
                  <a:cubicBezTo>
                    <a:pt x="1621" y="40"/>
                    <a:pt x="1463" y="1"/>
                    <a:pt x="126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70650" y="1337400"/>
              <a:ext cx="63275" cy="93925"/>
            </a:xfrm>
            <a:custGeom>
              <a:rect b="b" l="l" r="r" t="t"/>
              <a:pathLst>
                <a:path extrusionOk="0" h="3757" w="2531">
                  <a:moveTo>
                    <a:pt x="1266" y="396"/>
                  </a:moveTo>
                  <a:cubicBezTo>
                    <a:pt x="1424" y="396"/>
                    <a:pt x="1503" y="396"/>
                    <a:pt x="1621" y="475"/>
                  </a:cubicBezTo>
                  <a:cubicBezTo>
                    <a:pt x="1701" y="515"/>
                    <a:pt x="1780" y="594"/>
                    <a:pt x="1859" y="712"/>
                  </a:cubicBezTo>
                  <a:cubicBezTo>
                    <a:pt x="1938" y="831"/>
                    <a:pt x="1977" y="989"/>
                    <a:pt x="2017" y="1147"/>
                  </a:cubicBezTo>
                  <a:cubicBezTo>
                    <a:pt x="2056" y="1345"/>
                    <a:pt x="2056" y="1582"/>
                    <a:pt x="2056" y="1898"/>
                  </a:cubicBezTo>
                  <a:cubicBezTo>
                    <a:pt x="2056" y="2175"/>
                    <a:pt x="2056" y="2412"/>
                    <a:pt x="2017" y="2570"/>
                  </a:cubicBezTo>
                  <a:cubicBezTo>
                    <a:pt x="1977" y="2768"/>
                    <a:pt x="1898" y="2926"/>
                    <a:pt x="1859" y="3045"/>
                  </a:cubicBezTo>
                  <a:cubicBezTo>
                    <a:pt x="1780" y="3163"/>
                    <a:pt x="1701" y="3243"/>
                    <a:pt x="1582" y="3282"/>
                  </a:cubicBezTo>
                  <a:cubicBezTo>
                    <a:pt x="1503" y="3361"/>
                    <a:pt x="1384" y="3361"/>
                    <a:pt x="1266" y="3361"/>
                  </a:cubicBezTo>
                  <a:cubicBezTo>
                    <a:pt x="1147" y="3361"/>
                    <a:pt x="1028" y="3361"/>
                    <a:pt x="949" y="3282"/>
                  </a:cubicBezTo>
                  <a:cubicBezTo>
                    <a:pt x="831" y="3243"/>
                    <a:pt x="752" y="3163"/>
                    <a:pt x="673" y="3045"/>
                  </a:cubicBezTo>
                  <a:cubicBezTo>
                    <a:pt x="633" y="2926"/>
                    <a:pt x="554" y="2768"/>
                    <a:pt x="515" y="2570"/>
                  </a:cubicBezTo>
                  <a:cubicBezTo>
                    <a:pt x="515" y="2412"/>
                    <a:pt x="475" y="2175"/>
                    <a:pt x="475" y="1898"/>
                  </a:cubicBezTo>
                  <a:cubicBezTo>
                    <a:pt x="475" y="1582"/>
                    <a:pt x="515" y="1345"/>
                    <a:pt x="515" y="1147"/>
                  </a:cubicBezTo>
                  <a:cubicBezTo>
                    <a:pt x="554" y="989"/>
                    <a:pt x="633" y="831"/>
                    <a:pt x="673" y="712"/>
                  </a:cubicBezTo>
                  <a:cubicBezTo>
                    <a:pt x="752" y="594"/>
                    <a:pt x="831" y="515"/>
                    <a:pt x="949" y="475"/>
                  </a:cubicBezTo>
                  <a:cubicBezTo>
                    <a:pt x="1028" y="436"/>
                    <a:pt x="1147" y="396"/>
                    <a:pt x="1266" y="396"/>
                  </a:cubicBezTo>
                  <a:close/>
                  <a:moveTo>
                    <a:pt x="1266" y="1"/>
                  </a:moveTo>
                  <a:cubicBezTo>
                    <a:pt x="1108" y="1"/>
                    <a:pt x="949" y="40"/>
                    <a:pt x="791" y="119"/>
                  </a:cubicBezTo>
                  <a:cubicBezTo>
                    <a:pt x="633" y="159"/>
                    <a:pt x="475" y="278"/>
                    <a:pt x="356" y="396"/>
                  </a:cubicBezTo>
                  <a:cubicBezTo>
                    <a:pt x="277" y="554"/>
                    <a:pt x="159" y="752"/>
                    <a:pt x="119" y="989"/>
                  </a:cubicBezTo>
                  <a:cubicBezTo>
                    <a:pt x="40" y="1226"/>
                    <a:pt x="1" y="1503"/>
                    <a:pt x="1" y="1898"/>
                  </a:cubicBezTo>
                  <a:cubicBezTo>
                    <a:pt x="1" y="2215"/>
                    <a:pt x="40" y="2531"/>
                    <a:pt x="119" y="2768"/>
                  </a:cubicBezTo>
                  <a:cubicBezTo>
                    <a:pt x="159" y="3005"/>
                    <a:pt x="277" y="3203"/>
                    <a:pt x="356" y="3322"/>
                  </a:cubicBezTo>
                  <a:cubicBezTo>
                    <a:pt x="475" y="3480"/>
                    <a:pt x="633" y="3598"/>
                    <a:pt x="791" y="3638"/>
                  </a:cubicBezTo>
                  <a:cubicBezTo>
                    <a:pt x="910" y="3717"/>
                    <a:pt x="1108" y="3756"/>
                    <a:pt x="1266" y="3756"/>
                  </a:cubicBezTo>
                  <a:cubicBezTo>
                    <a:pt x="1424" y="3756"/>
                    <a:pt x="1621" y="3717"/>
                    <a:pt x="1780" y="3638"/>
                  </a:cubicBezTo>
                  <a:cubicBezTo>
                    <a:pt x="1898" y="3598"/>
                    <a:pt x="2056" y="3480"/>
                    <a:pt x="2175" y="3322"/>
                  </a:cubicBezTo>
                  <a:cubicBezTo>
                    <a:pt x="2294" y="3203"/>
                    <a:pt x="2373" y="3005"/>
                    <a:pt x="2452" y="2768"/>
                  </a:cubicBezTo>
                  <a:cubicBezTo>
                    <a:pt x="2491" y="2531"/>
                    <a:pt x="2531" y="2215"/>
                    <a:pt x="2531" y="1898"/>
                  </a:cubicBezTo>
                  <a:cubicBezTo>
                    <a:pt x="2531" y="1503"/>
                    <a:pt x="2491" y="1226"/>
                    <a:pt x="2452" y="989"/>
                  </a:cubicBezTo>
                  <a:cubicBezTo>
                    <a:pt x="2373" y="752"/>
                    <a:pt x="2294" y="554"/>
                    <a:pt x="2175" y="396"/>
                  </a:cubicBezTo>
                  <a:cubicBezTo>
                    <a:pt x="2056" y="278"/>
                    <a:pt x="1938" y="159"/>
                    <a:pt x="1780" y="119"/>
                  </a:cubicBezTo>
                  <a:cubicBezTo>
                    <a:pt x="1621" y="40"/>
                    <a:pt x="1463" y="1"/>
                    <a:pt x="126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943800" y="1337400"/>
              <a:ext cx="63275" cy="93925"/>
            </a:xfrm>
            <a:custGeom>
              <a:rect b="b" l="l" r="r" t="t"/>
              <a:pathLst>
                <a:path extrusionOk="0" h="3757" w="2531">
                  <a:moveTo>
                    <a:pt x="1305" y="396"/>
                  </a:moveTo>
                  <a:cubicBezTo>
                    <a:pt x="1423" y="396"/>
                    <a:pt x="1502" y="396"/>
                    <a:pt x="1621" y="475"/>
                  </a:cubicBezTo>
                  <a:cubicBezTo>
                    <a:pt x="1700" y="515"/>
                    <a:pt x="1779" y="594"/>
                    <a:pt x="1858" y="712"/>
                  </a:cubicBezTo>
                  <a:cubicBezTo>
                    <a:pt x="1937" y="831"/>
                    <a:pt x="1977" y="989"/>
                    <a:pt x="2016" y="1147"/>
                  </a:cubicBezTo>
                  <a:cubicBezTo>
                    <a:pt x="2056" y="1345"/>
                    <a:pt x="2056" y="1582"/>
                    <a:pt x="2056" y="1898"/>
                  </a:cubicBezTo>
                  <a:cubicBezTo>
                    <a:pt x="2056" y="2175"/>
                    <a:pt x="2056" y="2412"/>
                    <a:pt x="2016" y="2570"/>
                  </a:cubicBezTo>
                  <a:cubicBezTo>
                    <a:pt x="1977" y="2768"/>
                    <a:pt x="1937" y="2926"/>
                    <a:pt x="1858" y="3045"/>
                  </a:cubicBezTo>
                  <a:cubicBezTo>
                    <a:pt x="1779" y="3163"/>
                    <a:pt x="1700" y="3243"/>
                    <a:pt x="1621" y="3282"/>
                  </a:cubicBezTo>
                  <a:cubicBezTo>
                    <a:pt x="1502" y="3361"/>
                    <a:pt x="1384" y="3361"/>
                    <a:pt x="1265" y="3361"/>
                  </a:cubicBezTo>
                  <a:cubicBezTo>
                    <a:pt x="1147" y="3361"/>
                    <a:pt x="1028" y="3361"/>
                    <a:pt x="949" y="3282"/>
                  </a:cubicBezTo>
                  <a:cubicBezTo>
                    <a:pt x="830" y="3243"/>
                    <a:pt x="751" y="3163"/>
                    <a:pt x="712" y="3045"/>
                  </a:cubicBezTo>
                  <a:cubicBezTo>
                    <a:pt x="633" y="2926"/>
                    <a:pt x="593" y="2768"/>
                    <a:pt x="554" y="2570"/>
                  </a:cubicBezTo>
                  <a:cubicBezTo>
                    <a:pt x="514" y="2412"/>
                    <a:pt x="475" y="2175"/>
                    <a:pt x="475" y="1898"/>
                  </a:cubicBezTo>
                  <a:cubicBezTo>
                    <a:pt x="475" y="1582"/>
                    <a:pt x="514" y="1345"/>
                    <a:pt x="554" y="1147"/>
                  </a:cubicBezTo>
                  <a:cubicBezTo>
                    <a:pt x="554" y="989"/>
                    <a:pt x="633" y="831"/>
                    <a:pt x="672" y="712"/>
                  </a:cubicBezTo>
                  <a:cubicBezTo>
                    <a:pt x="751" y="594"/>
                    <a:pt x="830" y="515"/>
                    <a:pt x="949" y="475"/>
                  </a:cubicBezTo>
                  <a:cubicBezTo>
                    <a:pt x="1028" y="436"/>
                    <a:pt x="1147" y="396"/>
                    <a:pt x="1305" y="396"/>
                  </a:cubicBezTo>
                  <a:close/>
                  <a:moveTo>
                    <a:pt x="1305" y="1"/>
                  </a:moveTo>
                  <a:cubicBezTo>
                    <a:pt x="1107" y="1"/>
                    <a:pt x="949" y="40"/>
                    <a:pt x="791" y="119"/>
                  </a:cubicBezTo>
                  <a:cubicBezTo>
                    <a:pt x="633" y="159"/>
                    <a:pt x="475" y="278"/>
                    <a:pt x="395" y="396"/>
                  </a:cubicBezTo>
                  <a:cubicBezTo>
                    <a:pt x="277" y="554"/>
                    <a:pt x="198" y="752"/>
                    <a:pt x="119" y="989"/>
                  </a:cubicBezTo>
                  <a:cubicBezTo>
                    <a:pt x="40" y="1226"/>
                    <a:pt x="0" y="1503"/>
                    <a:pt x="0" y="1898"/>
                  </a:cubicBezTo>
                  <a:cubicBezTo>
                    <a:pt x="0" y="2215"/>
                    <a:pt x="40" y="2531"/>
                    <a:pt x="119" y="2768"/>
                  </a:cubicBezTo>
                  <a:cubicBezTo>
                    <a:pt x="198" y="3005"/>
                    <a:pt x="277" y="3203"/>
                    <a:pt x="395" y="3322"/>
                  </a:cubicBezTo>
                  <a:cubicBezTo>
                    <a:pt x="475" y="3480"/>
                    <a:pt x="633" y="3598"/>
                    <a:pt x="791" y="3638"/>
                  </a:cubicBezTo>
                  <a:cubicBezTo>
                    <a:pt x="949" y="3717"/>
                    <a:pt x="1107" y="3756"/>
                    <a:pt x="1265" y="3756"/>
                  </a:cubicBezTo>
                  <a:cubicBezTo>
                    <a:pt x="1463" y="3756"/>
                    <a:pt x="1621" y="3717"/>
                    <a:pt x="1779" y="3638"/>
                  </a:cubicBezTo>
                  <a:cubicBezTo>
                    <a:pt x="1937" y="3598"/>
                    <a:pt x="2056" y="3480"/>
                    <a:pt x="2174" y="3322"/>
                  </a:cubicBezTo>
                  <a:cubicBezTo>
                    <a:pt x="2293" y="3203"/>
                    <a:pt x="2372" y="3005"/>
                    <a:pt x="2451" y="2768"/>
                  </a:cubicBezTo>
                  <a:cubicBezTo>
                    <a:pt x="2491" y="2531"/>
                    <a:pt x="2530" y="2215"/>
                    <a:pt x="2530" y="1898"/>
                  </a:cubicBezTo>
                  <a:cubicBezTo>
                    <a:pt x="2530" y="1503"/>
                    <a:pt x="2491" y="1226"/>
                    <a:pt x="2451" y="989"/>
                  </a:cubicBezTo>
                  <a:cubicBezTo>
                    <a:pt x="2372" y="752"/>
                    <a:pt x="2293" y="554"/>
                    <a:pt x="2174" y="396"/>
                  </a:cubicBezTo>
                  <a:cubicBezTo>
                    <a:pt x="2056" y="278"/>
                    <a:pt x="1937" y="159"/>
                    <a:pt x="1779" y="119"/>
                  </a:cubicBezTo>
                  <a:cubicBezTo>
                    <a:pt x="1621" y="40"/>
                    <a:pt x="1463" y="1"/>
                    <a:pt x="130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97600" y="3299275"/>
              <a:ext cx="125525" cy="101800"/>
            </a:xfrm>
            <a:custGeom>
              <a:rect b="b" l="l" r="r" t="t"/>
              <a:pathLst>
                <a:path extrusionOk="0" h="4072" w="5021">
                  <a:moveTo>
                    <a:pt x="0" y="0"/>
                  </a:moveTo>
                  <a:lnTo>
                    <a:pt x="0" y="4072"/>
                  </a:lnTo>
                  <a:lnTo>
                    <a:pt x="554" y="4072"/>
                  </a:lnTo>
                  <a:lnTo>
                    <a:pt x="554" y="2372"/>
                  </a:lnTo>
                  <a:lnTo>
                    <a:pt x="5021" y="2372"/>
                  </a:lnTo>
                  <a:lnTo>
                    <a:pt x="5021" y="1700"/>
                  </a:lnTo>
                  <a:lnTo>
                    <a:pt x="554" y="170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225275" y="3202400"/>
              <a:ext cx="98850" cy="85025"/>
            </a:xfrm>
            <a:custGeom>
              <a:rect b="b" l="l" r="r" t="t"/>
              <a:pathLst>
                <a:path extrusionOk="0" h="3401" w="3954">
                  <a:moveTo>
                    <a:pt x="1977" y="633"/>
                  </a:moveTo>
                  <a:cubicBezTo>
                    <a:pt x="2293" y="633"/>
                    <a:pt x="2530" y="673"/>
                    <a:pt x="2728" y="712"/>
                  </a:cubicBezTo>
                  <a:cubicBezTo>
                    <a:pt x="2926" y="791"/>
                    <a:pt x="3084" y="831"/>
                    <a:pt x="3202" y="950"/>
                  </a:cubicBezTo>
                  <a:cubicBezTo>
                    <a:pt x="3281" y="1029"/>
                    <a:pt x="3360" y="1147"/>
                    <a:pt x="3439" y="1266"/>
                  </a:cubicBezTo>
                  <a:cubicBezTo>
                    <a:pt x="3479" y="1424"/>
                    <a:pt x="3479" y="1543"/>
                    <a:pt x="3479" y="1701"/>
                  </a:cubicBezTo>
                  <a:cubicBezTo>
                    <a:pt x="3479" y="1859"/>
                    <a:pt x="3479" y="2017"/>
                    <a:pt x="3439" y="2136"/>
                  </a:cubicBezTo>
                  <a:cubicBezTo>
                    <a:pt x="3360" y="2254"/>
                    <a:pt x="3281" y="2373"/>
                    <a:pt x="3163" y="2452"/>
                  </a:cubicBezTo>
                  <a:cubicBezTo>
                    <a:pt x="3084" y="2531"/>
                    <a:pt x="2926" y="2610"/>
                    <a:pt x="2728" y="2649"/>
                  </a:cubicBezTo>
                  <a:cubicBezTo>
                    <a:pt x="2530" y="2729"/>
                    <a:pt x="2293" y="2729"/>
                    <a:pt x="1977" y="2729"/>
                  </a:cubicBezTo>
                  <a:cubicBezTo>
                    <a:pt x="1700" y="2729"/>
                    <a:pt x="1463" y="2729"/>
                    <a:pt x="1265" y="2649"/>
                  </a:cubicBezTo>
                  <a:cubicBezTo>
                    <a:pt x="1067" y="2610"/>
                    <a:pt x="909" y="2531"/>
                    <a:pt x="791" y="2452"/>
                  </a:cubicBezTo>
                  <a:cubicBezTo>
                    <a:pt x="672" y="2373"/>
                    <a:pt x="593" y="2254"/>
                    <a:pt x="554" y="2136"/>
                  </a:cubicBezTo>
                  <a:cubicBezTo>
                    <a:pt x="474" y="1977"/>
                    <a:pt x="474" y="1859"/>
                    <a:pt x="474" y="1661"/>
                  </a:cubicBezTo>
                  <a:cubicBezTo>
                    <a:pt x="474" y="1503"/>
                    <a:pt x="474" y="1384"/>
                    <a:pt x="554" y="1266"/>
                  </a:cubicBezTo>
                  <a:cubicBezTo>
                    <a:pt x="593" y="1108"/>
                    <a:pt x="672" y="1029"/>
                    <a:pt x="791" y="910"/>
                  </a:cubicBezTo>
                  <a:cubicBezTo>
                    <a:pt x="909" y="831"/>
                    <a:pt x="1028" y="752"/>
                    <a:pt x="1226" y="712"/>
                  </a:cubicBezTo>
                  <a:cubicBezTo>
                    <a:pt x="1423" y="673"/>
                    <a:pt x="1660" y="633"/>
                    <a:pt x="1977" y="633"/>
                  </a:cubicBezTo>
                  <a:close/>
                  <a:moveTo>
                    <a:pt x="1977" y="1"/>
                  </a:moveTo>
                  <a:cubicBezTo>
                    <a:pt x="1660" y="1"/>
                    <a:pt x="1344" y="1"/>
                    <a:pt x="1107" y="80"/>
                  </a:cubicBezTo>
                  <a:cubicBezTo>
                    <a:pt x="870" y="159"/>
                    <a:pt x="672" y="238"/>
                    <a:pt x="474" y="396"/>
                  </a:cubicBezTo>
                  <a:cubicBezTo>
                    <a:pt x="316" y="515"/>
                    <a:pt x="198" y="712"/>
                    <a:pt x="119" y="910"/>
                  </a:cubicBezTo>
                  <a:cubicBezTo>
                    <a:pt x="40" y="1147"/>
                    <a:pt x="0" y="1384"/>
                    <a:pt x="0" y="1701"/>
                  </a:cubicBezTo>
                  <a:cubicBezTo>
                    <a:pt x="0" y="2847"/>
                    <a:pt x="672" y="3401"/>
                    <a:pt x="1977" y="3401"/>
                  </a:cubicBezTo>
                  <a:cubicBezTo>
                    <a:pt x="2333" y="3401"/>
                    <a:pt x="2609" y="3361"/>
                    <a:pt x="2846" y="3282"/>
                  </a:cubicBezTo>
                  <a:cubicBezTo>
                    <a:pt x="3123" y="3203"/>
                    <a:pt x="3321" y="3084"/>
                    <a:pt x="3479" y="2966"/>
                  </a:cubicBezTo>
                  <a:cubicBezTo>
                    <a:pt x="3637" y="2808"/>
                    <a:pt x="3756" y="2649"/>
                    <a:pt x="3835" y="2412"/>
                  </a:cubicBezTo>
                  <a:cubicBezTo>
                    <a:pt x="3914" y="2215"/>
                    <a:pt x="3953" y="1977"/>
                    <a:pt x="3953" y="1701"/>
                  </a:cubicBezTo>
                  <a:cubicBezTo>
                    <a:pt x="3953" y="1147"/>
                    <a:pt x="3795" y="712"/>
                    <a:pt x="3479" y="436"/>
                  </a:cubicBezTo>
                  <a:cubicBezTo>
                    <a:pt x="3163" y="119"/>
                    <a:pt x="2649" y="1"/>
                    <a:pt x="197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205500" y="3145075"/>
              <a:ext cx="118625" cy="46475"/>
            </a:xfrm>
            <a:custGeom>
              <a:rect b="b" l="l" r="r" t="t"/>
              <a:pathLst>
                <a:path extrusionOk="0" h="1859" w="4745">
                  <a:moveTo>
                    <a:pt x="4191" y="1"/>
                  </a:moveTo>
                  <a:cubicBezTo>
                    <a:pt x="4191" y="80"/>
                    <a:pt x="4230" y="159"/>
                    <a:pt x="4230" y="198"/>
                  </a:cubicBezTo>
                  <a:cubicBezTo>
                    <a:pt x="4230" y="278"/>
                    <a:pt x="4230" y="317"/>
                    <a:pt x="4230" y="396"/>
                  </a:cubicBezTo>
                  <a:cubicBezTo>
                    <a:pt x="4230" y="515"/>
                    <a:pt x="4191" y="633"/>
                    <a:pt x="4112" y="712"/>
                  </a:cubicBezTo>
                  <a:cubicBezTo>
                    <a:pt x="4033" y="752"/>
                    <a:pt x="3914" y="791"/>
                    <a:pt x="3756" y="791"/>
                  </a:cubicBezTo>
                  <a:lnTo>
                    <a:pt x="1305" y="791"/>
                  </a:lnTo>
                  <a:lnTo>
                    <a:pt x="1305" y="80"/>
                  </a:lnTo>
                  <a:lnTo>
                    <a:pt x="870" y="80"/>
                  </a:lnTo>
                  <a:lnTo>
                    <a:pt x="870" y="791"/>
                  </a:lnTo>
                  <a:lnTo>
                    <a:pt x="0" y="791"/>
                  </a:lnTo>
                  <a:lnTo>
                    <a:pt x="0" y="1226"/>
                  </a:lnTo>
                  <a:lnTo>
                    <a:pt x="870" y="1384"/>
                  </a:lnTo>
                  <a:lnTo>
                    <a:pt x="870" y="1859"/>
                  </a:lnTo>
                  <a:lnTo>
                    <a:pt x="1305" y="1859"/>
                  </a:lnTo>
                  <a:lnTo>
                    <a:pt x="1305" y="1424"/>
                  </a:lnTo>
                  <a:lnTo>
                    <a:pt x="3875" y="1424"/>
                  </a:lnTo>
                  <a:cubicBezTo>
                    <a:pt x="4468" y="1424"/>
                    <a:pt x="4744" y="1147"/>
                    <a:pt x="4744" y="673"/>
                  </a:cubicBezTo>
                  <a:cubicBezTo>
                    <a:pt x="4744" y="515"/>
                    <a:pt x="4744" y="396"/>
                    <a:pt x="4705" y="317"/>
                  </a:cubicBezTo>
                  <a:cubicBezTo>
                    <a:pt x="4705" y="198"/>
                    <a:pt x="4665" y="119"/>
                    <a:pt x="466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225275" y="3043275"/>
              <a:ext cx="98850" cy="92925"/>
            </a:xfrm>
            <a:custGeom>
              <a:rect b="b" l="l" r="r" t="t"/>
              <a:pathLst>
                <a:path extrusionOk="0" h="3717" w="3954">
                  <a:moveTo>
                    <a:pt x="2333" y="1226"/>
                  </a:moveTo>
                  <a:cubicBezTo>
                    <a:pt x="2451" y="1226"/>
                    <a:pt x="2570" y="1226"/>
                    <a:pt x="2728" y="1266"/>
                  </a:cubicBezTo>
                  <a:cubicBezTo>
                    <a:pt x="2846" y="1345"/>
                    <a:pt x="2965" y="1424"/>
                    <a:pt x="3084" y="1503"/>
                  </a:cubicBezTo>
                  <a:cubicBezTo>
                    <a:pt x="3202" y="1622"/>
                    <a:pt x="3321" y="1740"/>
                    <a:pt x="3360" y="1898"/>
                  </a:cubicBezTo>
                  <a:cubicBezTo>
                    <a:pt x="3439" y="2057"/>
                    <a:pt x="3479" y="2215"/>
                    <a:pt x="3479" y="2412"/>
                  </a:cubicBezTo>
                  <a:cubicBezTo>
                    <a:pt x="3479" y="2610"/>
                    <a:pt x="3439" y="2768"/>
                    <a:pt x="3321" y="2887"/>
                  </a:cubicBezTo>
                  <a:cubicBezTo>
                    <a:pt x="3202" y="3005"/>
                    <a:pt x="3044" y="3084"/>
                    <a:pt x="2846" y="3084"/>
                  </a:cubicBezTo>
                  <a:cubicBezTo>
                    <a:pt x="2649" y="3084"/>
                    <a:pt x="2530" y="3045"/>
                    <a:pt x="2412" y="2966"/>
                  </a:cubicBezTo>
                  <a:cubicBezTo>
                    <a:pt x="2333" y="2926"/>
                    <a:pt x="2214" y="2808"/>
                    <a:pt x="2174" y="2729"/>
                  </a:cubicBezTo>
                  <a:cubicBezTo>
                    <a:pt x="2095" y="2610"/>
                    <a:pt x="2056" y="2491"/>
                    <a:pt x="2056" y="2333"/>
                  </a:cubicBezTo>
                  <a:cubicBezTo>
                    <a:pt x="2016" y="2215"/>
                    <a:pt x="2016" y="2057"/>
                    <a:pt x="2016" y="1898"/>
                  </a:cubicBezTo>
                  <a:lnTo>
                    <a:pt x="2016" y="1226"/>
                  </a:lnTo>
                  <a:close/>
                  <a:moveTo>
                    <a:pt x="3479" y="1"/>
                  </a:moveTo>
                  <a:cubicBezTo>
                    <a:pt x="3479" y="40"/>
                    <a:pt x="3479" y="80"/>
                    <a:pt x="3479" y="119"/>
                  </a:cubicBezTo>
                  <a:cubicBezTo>
                    <a:pt x="3519" y="119"/>
                    <a:pt x="3519" y="159"/>
                    <a:pt x="3519" y="198"/>
                  </a:cubicBezTo>
                  <a:cubicBezTo>
                    <a:pt x="3519" y="357"/>
                    <a:pt x="3439" y="436"/>
                    <a:pt x="3360" y="475"/>
                  </a:cubicBezTo>
                  <a:cubicBezTo>
                    <a:pt x="3281" y="554"/>
                    <a:pt x="3123" y="554"/>
                    <a:pt x="2926" y="554"/>
                  </a:cubicBezTo>
                  <a:lnTo>
                    <a:pt x="1265" y="554"/>
                  </a:lnTo>
                  <a:cubicBezTo>
                    <a:pt x="870" y="554"/>
                    <a:pt x="554" y="673"/>
                    <a:pt x="316" y="950"/>
                  </a:cubicBezTo>
                  <a:cubicBezTo>
                    <a:pt x="119" y="1187"/>
                    <a:pt x="0" y="1543"/>
                    <a:pt x="0" y="2017"/>
                  </a:cubicBezTo>
                  <a:cubicBezTo>
                    <a:pt x="0" y="2294"/>
                    <a:pt x="40" y="2491"/>
                    <a:pt x="79" y="2689"/>
                  </a:cubicBezTo>
                  <a:cubicBezTo>
                    <a:pt x="119" y="2847"/>
                    <a:pt x="198" y="3005"/>
                    <a:pt x="277" y="3124"/>
                  </a:cubicBezTo>
                  <a:cubicBezTo>
                    <a:pt x="395" y="3243"/>
                    <a:pt x="474" y="3361"/>
                    <a:pt x="633" y="3401"/>
                  </a:cubicBezTo>
                  <a:cubicBezTo>
                    <a:pt x="751" y="3480"/>
                    <a:pt x="870" y="3519"/>
                    <a:pt x="1028" y="3559"/>
                  </a:cubicBezTo>
                  <a:lnTo>
                    <a:pt x="1107" y="2887"/>
                  </a:lnTo>
                  <a:cubicBezTo>
                    <a:pt x="949" y="2887"/>
                    <a:pt x="870" y="2847"/>
                    <a:pt x="791" y="2808"/>
                  </a:cubicBezTo>
                  <a:cubicBezTo>
                    <a:pt x="712" y="2768"/>
                    <a:pt x="633" y="2689"/>
                    <a:pt x="593" y="2610"/>
                  </a:cubicBezTo>
                  <a:cubicBezTo>
                    <a:pt x="554" y="2531"/>
                    <a:pt x="514" y="2452"/>
                    <a:pt x="514" y="2373"/>
                  </a:cubicBezTo>
                  <a:cubicBezTo>
                    <a:pt x="474" y="2254"/>
                    <a:pt x="474" y="2136"/>
                    <a:pt x="474" y="2017"/>
                  </a:cubicBezTo>
                  <a:cubicBezTo>
                    <a:pt x="474" y="1898"/>
                    <a:pt x="514" y="1780"/>
                    <a:pt x="514" y="1661"/>
                  </a:cubicBezTo>
                  <a:cubicBezTo>
                    <a:pt x="554" y="1582"/>
                    <a:pt x="593" y="1464"/>
                    <a:pt x="672" y="1424"/>
                  </a:cubicBezTo>
                  <a:cubicBezTo>
                    <a:pt x="751" y="1345"/>
                    <a:pt x="830" y="1305"/>
                    <a:pt x="949" y="1266"/>
                  </a:cubicBezTo>
                  <a:cubicBezTo>
                    <a:pt x="1067" y="1226"/>
                    <a:pt x="1186" y="1226"/>
                    <a:pt x="1344" y="1226"/>
                  </a:cubicBezTo>
                  <a:lnTo>
                    <a:pt x="1542" y="1226"/>
                  </a:lnTo>
                  <a:lnTo>
                    <a:pt x="1581" y="2057"/>
                  </a:lnTo>
                  <a:cubicBezTo>
                    <a:pt x="1581" y="2294"/>
                    <a:pt x="1581" y="2491"/>
                    <a:pt x="1621" y="2689"/>
                  </a:cubicBezTo>
                  <a:cubicBezTo>
                    <a:pt x="1660" y="2887"/>
                    <a:pt x="1740" y="3045"/>
                    <a:pt x="1819" y="3203"/>
                  </a:cubicBezTo>
                  <a:cubicBezTo>
                    <a:pt x="1898" y="3361"/>
                    <a:pt x="2056" y="3480"/>
                    <a:pt x="2214" y="3598"/>
                  </a:cubicBezTo>
                  <a:cubicBezTo>
                    <a:pt x="2372" y="3677"/>
                    <a:pt x="2570" y="3717"/>
                    <a:pt x="2807" y="3717"/>
                  </a:cubicBezTo>
                  <a:cubicBezTo>
                    <a:pt x="3163" y="3717"/>
                    <a:pt x="3439" y="3638"/>
                    <a:pt x="3677" y="3440"/>
                  </a:cubicBezTo>
                  <a:cubicBezTo>
                    <a:pt x="3874" y="3243"/>
                    <a:pt x="3953" y="2966"/>
                    <a:pt x="3953" y="2571"/>
                  </a:cubicBezTo>
                  <a:cubicBezTo>
                    <a:pt x="3953" y="2373"/>
                    <a:pt x="3953" y="2215"/>
                    <a:pt x="3914" y="2096"/>
                  </a:cubicBezTo>
                  <a:cubicBezTo>
                    <a:pt x="3874" y="1938"/>
                    <a:pt x="3835" y="1819"/>
                    <a:pt x="3756" y="1701"/>
                  </a:cubicBezTo>
                  <a:cubicBezTo>
                    <a:pt x="3677" y="1622"/>
                    <a:pt x="3598" y="1503"/>
                    <a:pt x="3479" y="1424"/>
                  </a:cubicBezTo>
                  <a:cubicBezTo>
                    <a:pt x="3400" y="1345"/>
                    <a:pt x="3281" y="1266"/>
                    <a:pt x="3163" y="1226"/>
                  </a:cubicBezTo>
                  <a:lnTo>
                    <a:pt x="3163" y="1187"/>
                  </a:lnTo>
                  <a:cubicBezTo>
                    <a:pt x="3281" y="1187"/>
                    <a:pt x="3400" y="1147"/>
                    <a:pt x="3479" y="1147"/>
                  </a:cubicBezTo>
                  <a:cubicBezTo>
                    <a:pt x="3598" y="1108"/>
                    <a:pt x="3677" y="1068"/>
                    <a:pt x="3756" y="1029"/>
                  </a:cubicBezTo>
                  <a:cubicBezTo>
                    <a:pt x="3795" y="950"/>
                    <a:pt x="3835" y="871"/>
                    <a:pt x="3874" y="791"/>
                  </a:cubicBezTo>
                  <a:cubicBezTo>
                    <a:pt x="3914" y="712"/>
                    <a:pt x="3914" y="594"/>
                    <a:pt x="3914" y="475"/>
                  </a:cubicBezTo>
                  <a:cubicBezTo>
                    <a:pt x="3914" y="396"/>
                    <a:pt x="3914" y="317"/>
                    <a:pt x="3914" y="238"/>
                  </a:cubicBezTo>
                  <a:cubicBezTo>
                    <a:pt x="3914" y="159"/>
                    <a:pt x="3874" y="80"/>
                    <a:pt x="387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91650" y="3014625"/>
              <a:ext cx="131475" cy="16825"/>
            </a:xfrm>
            <a:custGeom>
              <a:rect b="b" l="l" r="r" t="t"/>
              <a:pathLst>
                <a:path extrusionOk="0" h="673" w="5259">
                  <a:moveTo>
                    <a:pt x="1" y="0"/>
                  </a:moveTo>
                  <a:lnTo>
                    <a:pt x="1" y="672"/>
                  </a:lnTo>
                  <a:lnTo>
                    <a:pt x="5259" y="672"/>
                  </a:lnTo>
                  <a:lnTo>
                    <a:pt x="525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97600" y="2849575"/>
              <a:ext cx="125525" cy="87975"/>
            </a:xfrm>
            <a:custGeom>
              <a:rect b="b" l="l" r="r" t="t"/>
              <a:pathLst>
                <a:path extrusionOk="0" h="3519" w="5021">
                  <a:moveTo>
                    <a:pt x="0" y="0"/>
                  </a:moveTo>
                  <a:lnTo>
                    <a:pt x="0" y="3519"/>
                  </a:lnTo>
                  <a:lnTo>
                    <a:pt x="5021" y="3519"/>
                  </a:lnTo>
                  <a:lnTo>
                    <a:pt x="5021" y="2847"/>
                  </a:lnTo>
                  <a:lnTo>
                    <a:pt x="2965" y="2847"/>
                  </a:lnTo>
                  <a:lnTo>
                    <a:pt x="2965" y="79"/>
                  </a:lnTo>
                  <a:lnTo>
                    <a:pt x="2412" y="79"/>
                  </a:lnTo>
                  <a:lnTo>
                    <a:pt x="2412" y="2847"/>
                  </a:lnTo>
                  <a:lnTo>
                    <a:pt x="554" y="284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225275" y="2748750"/>
              <a:ext cx="98850" cy="86025"/>
            </a:xfrm>
            <a:custGeom>
              <a:rect b="b" l="l" r="r" t="t"/>
              <a:pathLst>
                <a:path extrusionOk="0" h="3441" w="3954">
                  <a:moveTo>
                    <a:pt x="1977" y="673"/>
                  </a:moveTo>
                  <a:cubicBezTo>
                    <a:pt x="2293" y="673"/>
                    <a:pt x="2530" y="712"/>
                    <a:pt x="2728" y="752"/>
                  </a:cubicBezTo>
                  <a:cubicBezTo>
                    <a:pt x="2926" y="791"/>
                    <a:pt x="3084" y="871"/>
                    <a:pt x="3202" y="950"/>
                  </a:cubicBezTo>
                  <a:cubicBezTo>
                    <a:pt x="3281" y="1068"/>
                    <a:pt x="3360" y="1147"/>
                    <a:pt x="3439" y="1305"/>
                  </a:cubicBezTo>
                  <a:cubicBezTo>
                    <a:pt x="3479" y="1424"/>
                    <a:pt x="3479" y="1582"/>
                    <a:pt x="3479" y="1740"/>
                  </a:cubicBezTo>
                  <a:cubicBezTo>
                    <a:pt x="3479" y="1898"/>
                    <a:pt x="3479" y="2017"/>
                    <a:pt x="3439" y="2136"/>
                  </a:cubicBezTo>
                  <a:cubicBezTo>
                    <a:pt x="3360" y="2254"/>
                    <a:pt x="3281" y="2373"/>
                    <a:pt x="3163" y="2452"/>
                  </a:cubicBezTo>
                  <a:cubicBezTo>
                    <a:pt x="3084" y="2570"/>
                    <a:pt x="2926" y="2610"/>
                    <a:pt x="2728" y="2689"/>
                  </a:cubicBezTo>
                  <a:cubicBezTo>
                    <a:pt x="2530" y="2729"/>
                    <a:pt x="2293" y="2768"/>
                    <a:pt x="1977" y="2768"/>
                  </a:cubicBezTo>
                  <a:cubicBezTo>
                    <a:pt x="1700" y="2768"/>
                    <a:pt x="1463" y="2729"/>
                    <a:pt x="1265" y="2689"/>
                  </a:cubicBezTo>
                  <a:cubicBezTo>
                    <a:pt x="1067" y="2650"/>
                    <a:pt x="909" y="2570"/>
                    <a:pt x="791" y="2491"/>
                  </a:cubicBezTo>
                  <a:cubicBezTo>
                    <a:pt x="672" y="2373"/>
                    <a:pt x="593" y="2254"/>
                    <a:pt x="554" y="2136"/>
                  </a:cubicBezTo>
                  <a:cubicBezTo>
                    <a:pt x="474" y="2017"/>
                    <a:pt x="474" y="1859"/>
                    <a:pt x="474" y="1701"/>
                  </a:cubicBezTo>
                  <a:cubicBezTo>
                    <a:pt x="474" y="1543"/>
                    <a:pt x="474" y="1384"/>
                    <a:pt x="554" y="1266"/>
                  </a:cubicBezTo>
                  <a:cubicBezTo>
                    <a:pt x="593" y="1147"/>
                    <a:pt x="672" y="1029"/>
                    <a:pt x="791" y="950"/>
                  </a:cubicBezTo>
                  <a:cubicBezTo>
                    <a:pt x="909" y="871"/>
                    <a:pt x="1028" y="791"/>
                    <a:pt x="1226" y="752"/>
                  </a:cubicBezTo>
                  <a:cubicBezTo>
                    <a:pt x="1423" y="712"/>
                    <a:pt x="1660" y="673"/>
                    <a:pt x="1977" y="673"/>
                  </a:cubicBezTo>
                  <a:close/>
                  <a:moveTo>
                    <a:pt x="1977" y="1"/>
                  </a:moveTo>
                  <a:cubicBezTo>
                    <a:pt x="1660" y="1"/>
                    <a:pt x="1344" y="40"/>
                    <a:pt x="1107" y="119"/>
                  </a:cubicBezTo>
                  <a:cubicBezTo>
                    <a:pt x="870" y="159"/>
                    <a:pt x="672" y="278"/>
                    <a:pt x="474" y="396"/>
                  </a:cubicBezTo>
                  <a:cubicBezTo>
                    <a:pt x="316" y="554"/>
                    <a:pt x="198" y="712"/>
                    <a:pt x="119" y="950"/>
                  </a:cubicBezTo>
                  <a:cubicBezTo>
                    <a:pt x="40" y="1147"/>
                    <a:pt x="0" y="1424"/>
                    <a:pt x="0" y="1701"/>
                  </a:cubicBezTo>
                  <a:cubicBezTo>
                    <a:pt x="0" y="2847"/>
                    <a:pt x="672" y="3440"/>
                    <a:pt x="1977" y="3440"/>
                  </a:cubicBezTo>
                  <a:cubicBezTo>
                    <a:pt x="2333" y="3440"/>
                    <a:pt x="2609" y="3401"/>
                    <a:pt x="2846" y="3322"/>
                  </a:cubicBezTo>
                  <a:cubicBezTo>
                    <a:pt x="3123" y="3243"/>
                    <a:pt x="3321" y="3124"/>
                    <a:pt x="3479" y="2966"/>
                  </a:cubicBezTo>
                  <a:cubicBezTo>
                    <a:pt x="3637" y="2847"/>
                    <a:pt x="3756" y="2650"/>
                    <a:pt x="3835" y="2452"/>
                  </a:cubicBezTo>
                  <a:cubicBezTo>
                    <a:pt x="3914" y="2215"/>
                    <a:pt x="3953" y="1977"/>
                    <a:pt x="3953" y="1740"/>
                  </a:cubicBezTo>
                  <a:cubicBezTo>
                    <a:pt x="3953" y="1187"/>
                    <a:pt x="3795" y="752"/>
                    <a:pt x="3479" y="436"/>
                  </a:cubicBezTo>
                  <a:cubicBezTo>
                    <a:pt x="3163" y="159"/>
                    <a:pt x="2649" y="1"/>
                    <a:pt x="197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225275" y="2647950"/>
              <a:ext cx="98850" cy="86000"/>
            </a:xfrm>
            <a:custGeom>
              <a:rect b="b" l="l" r="r" t="t"/>
              <a:pathLst>
                <a:path extrusionOk="0" h="3440" w="3954">
                  <a:moveTo>
                    <a:pt x="1977" y="672"/>
                  </a:moveTo>
                  <a:cubicBezTo>
                    <a:pt x="2293" y="672"/>
                    <a:pt x="2530" y="712"/>
                    <a:pt x="2728" y="752"/>
                  </a:cubicBezTo>
                  <a:cubicBezTo>
                    <a:pt x="2926" y="791"/>
                    <a:pt x="3084" y="870"/>
                    <a:pt x="3202" y="949"/>
                  </a:cubicBezTo>
                  <a:cubicBezTo>
                    <a:pt x="3281" y="1068"/>
                    <a:pt x="3360" y="1147"/>
                    <a:pt x="3439" y="1305"/>
                  </a:cubicBezTo>
                  <a:cubicBezTo>
                    <a:pt x="3479" y="1424"/>
                    <a:pt x="3479" y="1582"/>
                    <a:pt x="3479" y="1740"/>
                  </a:cubicBezTo>
                  <a:cubicBezTo>
                    <a:pt x="3479" y="1898"/>
                    <a:pt x="3479" y="2017"/>
                    <a:pt x="3439" y="2135"/>
                  </a:cubicBezTo>
                  <a:cubicBezTo>
                    <a:pt x="3360" y="2254"/>
                    <a:pt x="3281" y="2372"/>
                    <a:pt x="3163" y="2451"/>
                  </a:cubicBezTo>
                  <a:cubicBezTo>
                    <a:pt x="3084" y="2570"/>
                    <a:pt x="2926" y="2610"/>
                    <a:pt x="2728" y="2689"/>
                  </a:cubicBezTo>
                  <a:cubicBezTo>
                    <a:pt x="2530" y="2728"/>
                    <a:pt x="2293" y="2768"/>
                    <a:pt x="1977" y="2768"/>
                  </a:cubicBezTo>
                  <a:cubicBezTo>
                    <a:pt x="1700" y="2768"/>
                    <a:pt x="1463" y="2728"/>
                    <a:pt x="1265" y="2689"/>
                  </a:cubicBezTo>
                  <a:cubicBezTo>
                    <a:pt x="1067" y="2649"/>
                    <a:pt x="909" y="2570"/>
                    <a:pt x="791" y="2491"/>
                  </a:cubicBezTo>
                  <a:cubicBezTo>
                    <a:pt x="672" y="2372"/>
                    <a:pt x="593" y="2254"/>
                    <a:pt x="554" y="2135"/>
                  </a:cubicBezTo>
                  <a:cubicBezTo>
                    <a:pt x="474" y="2017"/>
                    <a:pt x="474" y="1858"/>
                    <a:pt x="474" y="1700"/>
                  </a:cubicBezTo>
                  <a:cubicBezTo>
                    <a:pt x="474" y="1542"/>
                    <a:pt x="474" y="1384"/>
                    <a:pt x="554" y="1265"/>
                  </a:cubicBezTo>
                  <a:cubicBezTo>
                    <a:pt x="593" y="1147"/>
                    <a:pt x="672" y="1028"/>
                    <a:pt x="791" y="949"/>
                  </a:cubicBezTo>
                  <a:cubicBezTo>
                    <a:pt x="909" y="870"/>
                    <a:pt x="1028" y="791"/>
                    <a:pt x="1226" y="752"/>
                  </a:cubicBezTo>
                  <a:cubicBezTo>
                    <a:pt x="1423" y="712"/>
                    <a:pt x="1660" y="672"/>
                    <a:pt x="1977" y="672"/>
                  </a:cubicBezTo>
                  <a:close/>
                  <a:moveTo>
                    <a:pt x="1977" y="0"/>
                  </a:moveTo>
                  <a:cubicBezTo>
                    <a:pt x="1660" y="0"/>
                    <a:pt x="1344" y="40"/>
                    <a:pt x="1107" y="119"/>
                  </a:cubicBezTo>
                  <a:cubicBezTo>
                    <a:pt x="870" y="159"/>
                    <a:pt x="672" y="277"/>
                    <a:pt x="474" y="396"/>
                  </a:cubicBezTo>
                  <a:cubicBezTo>
                    <a:pt x="316" y="554"/>
                    <a:pt x="198" y="712"/>
                    <a:pt x="119" y="949"/>
                  </a:cubicBezTo>
                  <a:cubicBezTo>
                    <a:pt x="40" y="1147"/>
                    <a:pt x="0" y="1424"/>
                    <a:pt x="0" y="1700"/>
                  </a:cubicBezTo>
                  <a:cubicBezTo>
                    <a:pt x="0" y="2847"/>
                    <a:pt x="672" y="3440"/>
                    <a:pt x="1977" y="3440"/>
                  </a:cubicBezTo>
                  <a:cubicBezTo>
                    <a:pt x="2333" y="3440"/>
                    <a:pt x="2609" y="3400"/>
                    <a:pt x="2846" y="3321"/>
                  </a:cubicBezTo>
                  <a:cubicBezTo>
                    <a:pt x="3123" y="3242"/>
                    <a:pt x="3321" y="3124"/>
                    <a:pt x="3479" y="2965"/>
                  </a:cubicBezTo>
                  <a:cubicBezTo>
                    <a:pt x="3637" y="2847"/>
                    <a:pt x="3756" y="2649"/>
                    <a:pt x="3835" y="2451"/>
                  </a:cubicBezTo>
                  <a:cubicBezTo>
                    <a:pt x="3914" y="2254"/>
                    <a:pt x="3953" y="2017"/>
                    <a:pt x="3953" y="1740"/>
                  </a:cubicBezTo>
                  <a:cubicBezTo>
                    <a:pt x="3953" y="1186"/>
                    <a:pt x="3795" y="752"/>
                    <a:pt x="3479" y="435"/>
                  </a:cubicBezTo>
                  <a:cubicBezTo>
                    <a:pt x="3163" y="159"/>
                    <a:pt x="2649" y="0"/>
                    <a:pt x="197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05500" y="2591600"/>
              <a:ext cx="118625" cy="46500"/>
            </a:xfrm>
            <a:custGeom>
              <a:rect b="b" l="l" r="r" t="t"/>
              <a:pathLst>
                <a:path extrusionOk="0" h="1860" w="4745">
                  <a:moveTo>
                    <a:pt x="4191" y="1"/>
                  </a:moveTo>
                  <a:cubicBezTo>
                    <a:pt x="4191" y="80"/>
                    <a:pt x="4230" y="120"/>
                    <a:pt x="4230" y="199"/>
                  </a:cubicBezTo>
                  <a:cubicBezTo>
                    <a:pt x="4230" y="238"/>
                    <a:pt x="4230" y="317"/>
                    <a:pt x="4230" y="357"/>
                  </a:cubicBezTo>
                  <a:cubicBezTo>
                    <a:pt x="4230" y="515"/>
                    <a:pt x="4191" y="633"/>
                    <a:pt x="4112" y="673"/>
                  </a:cubicBezTo>
                  <a:cubicBezTo>
                    <a:pt x="4033" y="752"/>
                    <a:pt x="3914" y="752"/>
                    <a:pt x="3756" y="752"/>
                  </a:cubicBezTo>
                  <a:lnTo>
                    <a:pt x="1305" y="752"/>
                  </a:lnTo>
                  <a:lnTo>
                    <a:pt x="1305" y="40"/>
                  </a:lnTo>
                  <a:lnTo>
                    <a:pt x="870" y="40"/>
                  </a:lnTo>
                  <a:lnTo>
                    <a:pt x="870" y="752"/>
                  </a:lnTo>
                  <a:lnTo>
                    <a:pt x="0" y="752"/>
                  </a:lnTo>
                  <a:lnTo>
                    <a:pt x="0" y="1187"/>
                  </a:lnTo>
                  <a:lnTo>
                    <a:pt x="870" y="1385"/>
                  </a:lnTo>
                  <a:lnTo>
                    <a:pt x="870" y="1859"/>
                  </a:lnTo>
                  <a:lnTo>
                    <a:pt x="1305" y="1859"/>
                  </a:lnTo>
                  <a:lnTo>
                    <a:pt x="1305" y="1385"/>
                  </a:lnTo>
                  <a:lnTo>
                    <a:pt x="3875" y="1385"/>
                  </a:lnTo>
                  <a:cubicBezTo>
                    <a:pt x="4468" y="1385"/>
                    <a:pt x="4744" y="1147"/>
                    <a:pt x="4744" y="633"/>
                  </a:cubicBezTo>
                  <a:cubicBezTo>
                    <a:pt x="4744" y="515"/>
                    <a:pt x="4744" y="396"/>
                    <a:pt x="4705" y="278"/>
                  </a:cubicBezTo>
                  <a:cubicBezTo>
                    <a:pt x="4705" y="199"/>
                    <a:pt x="4665" y="80"/>
                    <a:pt x="466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91650" y="2539225"/>
              <a:ext cx="131475" cy="48450"/>
            </a:xfrm>
            <a:custGeom>
              <a:rect b="b" l="l" r="r" t="t"/>
              <a:pathLst>
                <a:path extrusionOk="0" h="1938" w="5259">
                  <a:moveTo>
                    <a:pt x="40" y="1"/>
                  </a:moveTo>
                  <a:cubicBezTo>
                    <a:pt x="40" y="80"/>
                    <a:pt x="1" y="159"/>
                    <a:pt x="1" y="238"/>
                  </a:cubicBezTo>
                  <a:cubicBezTo>
                    <a:pt x="1" y="317"/>
                    <a:pt x="1" y="396"/>
                    <a:pt x="1" y="475"/>
                  </a:cubicBezTo>
                  <a:cubicBezTo>
                    <a:pt x="1" y="633"/>
                    <a:pt x="40" y="791"/>
                    <a:pt x="80" y="910"/>
                  </a:cubicBezTo>
                  <a:cubicBezTo>
                    <a:pt x="120" y="1029"/>
                    <a:pt x="199" y="1147"/>
                    <a:pt x="278" y="1226"/>
                  </a:cubicBezTo>
                  <a:cubicBezTo>
                    <a:pt x="357" y="1266"/>
                    <a:pt x="475" y="1345"/>
                    <a:pt x="594" y="1345"/>
                  </a:cubicBezTo>
                  <a:cubicBezTo>
                    <a:pt x="713" y="1384"/>
                    <a:pt x="831" y="1384"/>
                    <a:pt x="989" y="1384"/>
                  </a:cubicBezTo>
                  <a:lnTo>
                    <a:pt x="1424" y="1384"/>
                  </a:lnTo>
                  <a:lnTo>
                    <a:pt x="1424" y="1938"/>
                  </a:lnTo>
                  <a:lnTo>
                    <a:pt x="1859" y="1938"/>
                  </a:lnTo>
                  <a:lnTo>
                    <a:pt x="1859" y="1384"/>
                  </a:lnTo>
                  <a:lnTo>
                    <a:pt x="5259" y="1384"/>
                  </a:lnTo>
                  <a:lnTo>
                    <a:pt x="5259" y="752"/>
                  </a:lnTo>
                  <a:lnTo>
                    <a:pt x="1859" y="752"/>
                  </a:lnTo>
                  <a:lnTo>
                    <a:pt x="1859" y="1"/>
                  </a:lnTo>
                  <a:lnTo>
                    <a:pt x="1424" y="1"/>
                  </a:lnTo>
                  <a:lnTo>
                    <a:pt x="1424" y="752"/>
                  </a:lnTo>
                  <a:lnTo>
                    <a:pt x="831" y="752"/>
                  </a:lnTo>
                  <a:cubicBezTo>
                    <a:pt x="752" y="712"/>
                    <a:pt x="673" y="712"/>
                    <a:pt x="633" y="673"/>
                  </a:cubicBezTo>
                  <a:cubicBezTo>
                    <a:pt x="594" y="633"/>
                    <a:pt x="554" y="594"/>
                    <a:pt x="515" y="515"/>
                  </a:cubicBezTo>
                  <a:cubicBezTo>
                    <a:pt x="515" y="475"/>
                    <a:pt x="475" y="396"/>
                    <a:pt x="475" y="277"/>
                  </a:cubicBezTo>
                  <a:cubicBezTo>
                    <a:pt x="475" y="238"/>
                    <a:pt x="515" y="198"/>
                    <a:pt x="515" y="159"/>
                  </a:cubicBezTo>
                  <a:cubicBezTo>
                    <a:pt x="515" y="80"/>
                    <a:pt x="515" y="40"/>
                    <a:pt x="51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225275" y="2439400"/>
              <a:ext cx="98850" cy="92925"/>
            </a:xfrm>
            <a:custGeom>
              <a:rect b="b" l="l" r="r" t="t"/>
              <a:pathLst>
                <a:path extrusionOk="0" h="3717" w="3954">
                  <a:moveTo>
                    <a:pt x="2333" y="1187"/>
                  </a:moveTo>
                  <a:cubicBezTo>
                    <a:pt x="2451" y="1187"/>
                    <a:pt x="2570" y="1226"/>
                    <a:pt x="2728" y="1266"/>
                  </a:cubicBezTo>
                  <a:cubicBezTo>
                    <a:pt x="2846" y="1305"/>
                    <a:pt x="2965" y="1384"/>
                    <a:pt x="3084" y="1503"/>
                  </a:cubicBezTo>
                  <a:cubicBezTo>
                    <a:pt x="3202" y="1582"/>
                    <a:pt x="3321" y="1701"/>
                    <a:pt x="3360" y="1859"/>
                  </a:cubicBezTo>
                  <a:cubicBezTo>
                    <a:pt x="3439" y="2017"/>
                    <a:pt x="3479" y="2215"/>
                    <a:pt x="3479" y="2412"/>
                  </a:cubicBezTo>
                  <a:cubicBezTo>
                    <a:pt x="3479" y="2610"/>
                    <a:pt x="3439" y="2768"/>
                    <a:pt x="3321" y="2887"/>
                  </a:cubicBezTo>
                  <a:cubicBezTo>
                    <a:pt x="3202" y="3005"/>
                    <a:pt x="3044" y="3045"/>
                    <a:pt x="2846" y="3045"/>
                  </a:cubicBezTo>
                  <a:cubicBezTo>
                    <a:pt x="2649" y="3045"/>
                    <a:pt x="2530" y="3005"/>
                    <a:pt x="2412" y="2966"/>
                  </a:cubicBezTo>
                  <a:cubicBezTo>
                    <a:pt x="2333" y="2887"/>
                    <a:pt x="2214" y="2808"/>
                    <a:pt x="2174" y="2689"/>
                  </a:cubicBezTo>
                  <a:cubicBezTo>
                    <a:pt x="2095" y="2610"/>
                    <a:pt x="2056" y="2491"/>
                    <a:pt x="2056" y="2333"/>
                  </a:cubicBezTo>
                  <a:cubicBezTo>
                    <a:pt x="2016" y="2175"/>
                    <a:pt x="2016" y="2057"/>
                    <a:pt x="2016" y="1898"/>
                  </a:cubicBezTo>
                  <a:lnTo>
                    <a:pt x="2016" y="1187"/>
                  </a:lnTo>
                  <a:close/>
                  <a:moveTo>
                    <a:pt x="3479" y="1"/>
                  </a:moveTo>
                  <a:cubicBezTo>
                    <a:pt x="3479" y="1"/>
                    <a:pt x="3479" y="40"/>
                    <a:pt x="3479" y="80"/>
                  </a:cubicBezTo>
                  <a:cubicBezTo>
                    <a:pt x="3519" y="119"/>
                    <a:pt x="3519" y="159"/>
                    <a:pt x="3519" y="198"/>
                  </a:cubicBezTo>
                  <a:cubicBezTo>
                    <a:pt x="3519" y="317"/>
                    <a:pt x="3439" y="436"/>
                    <a:pt x="3360" y="475"/>
                  </a:cubicBezTo>
                  <a:cubicBezTo>
                    <a:pt x="3281" y="515"/>
                    <a:pt x="3123" y="554"/>
                    <a:pt x="2926" y="554"/>
                  </a:cubicBezTo>
                  <a:lnTo>
                    <a:pt x="1265" y="554"/>
                  </a:lnTo>
                  <a:cubicBezTo>
                    <a:pt x="870" y="554"/>
                    <a:pt x="554" y="673"/>
                    <a:pt x="316" y="910"/>
                  </a:cubicBezTo>
                  <a:cubicBezTo>
                    <a:pt x="119" y="1147"/>
                    <a:pt x="0" y="1503"/>
                    <a:pt x="0" y="2017"/>
                  </a:cubicBezTo>
                  <a:cubicBezTo>
                    <a:pt x="0" y="2254"/>
                    <a:pt x="40" y="2491"/>
                    <a:pt x="79" y="2650"/>
                  </a:cubicBezTo>
                  <a:cubicBezTo>
                    <a:pt x="119" y="2847"/>
                    <a:pt x="198" y="3005"/>
                    <a:pt x="277" y="3124"/>
                  </a:cubicBezTo>
                  <a:cubicBezTo>
                    <a:pt x="395" y="3243"/>
                    <a:pt x="474" y="3322"/>
                    <a:pt x="633" y="3401"/>
                  </a:cubicBezTo>
                  <a:cubicBezTo>
                    <a:pt x="751" y="3480"/>
                    <a:pt x="870" y="3519"/>
                    <a:pt x="1028" y="3519"/>
                  </a:cubicBezTo>
                  <a:lnTo>
                    <a:pt x="1107" y="2887"/>
                  </a:lnTo>
                  <a:cubicBezTo>
                    <a:pt x="949" y="2847"/>
                    <a:pt x="870" y="2847"/>
                    <a:pt x="791" y="2768"/>
                  </a:cubicBezTo>
                  <a:cubicBezTo>
                    <a:pt x="712" y="2729"/>
                    <a:pt x="633" y="2689"/>
                    <a:pt x="593" y="2610"/>
                  </a:cubicBezTo>
                  <a:cubicBezTo>
                    <a:pt x="554" y="2531"/>
                    <a:pt x="514" y="2452"/>
                    <a:pt x="514" y="2333"/>
                  </a:cubicBezTo>
                  <a:cubicBezTo>
                    <a:pt x="474" y="2254"/>
                    <a:pt x="474" y="2136"/>
                    <a:pt x="474" y="2017"/>
                  </a:cubicBezTo>
                  <a:cubicBezTo>
                    <a:pt x="474" y="1859"/>
                    <a:pt x="514" y="1740"/>
                    <a:pt x="514" y="1661"/>
                  </a:cubicBezTo>
                  <a:cubicBezTo>
                    <a:pt x="554" y="1543"/>
                    <a:pt x="593" y="1464"/>
                    <a:pt x="672" y="1384"/>
                  </a:cubicBezTo>
                  <a:cubicBezTo>
                    <a:pt x="751" y="1345"/>
                    <a:pt x="830" y="1266"/>
                    <a:pt x="949" y="1226"/>
                  </a:cubicBezTo>
                  <a:cubicBezTo>
                    <a:pt x="1067" y="1226"/>
                    <a:pt x="1186" y="1187"/>
                    <a:pt x="1344" y="1187"/>
                  </a:cubicBezTo>
                  <a:lnTo>
                    <a:pt x="1542" y="1187"/>
                  </a:lnTo>
                  <a:lnTo>
                    <a:pt x="1581" y="2057"/>
                  </a:lnTo>
                  <a:cubicBezTo>
                    <a:pt x="1581" y="2254"/>
                    <a:pt x="1581" y="2452"/>
                    <a:pt x="1621" y="2650"/>
                  </a:cubicBezTo>
                  <a:cubicBezTo>
                    <a:pt x="1660" y="2847"/>
                    <a:pt x="1740" y="3045"/>
                    <a:pt x="1819" y="3203"/>
                  </a:cubicBezTo>
                  <a:cubicBezTo>
                    <a:pt x="1898" y="3361"/>
                    <a:pt x="2056" y="3480"/>
                    <a:pt x="2214" y="3559"/>
                  </a:cubicBezTo>
                  <a:cubicBezTo>
                    <a:pt x="2372" y="3677"/>
                    <a:pt x="2570" y="3717"/>
                    <a:pt x="2807" y="3717"/>
                  </a:cubicBezTo>
                  <a:cubicBezTo>
                    <a:pt x="3163" y="3717"/>
                    <a:pt x="3439" y="3598"/>
                    <a:pt x="3677" y="3401"/>
                  </a:cubicBezTo>
                  <a:cubicBezTo>
                    <a:pt x="3874" y="3243"/>
                    <a:pt x="3953" y="2926"/>
                    <a:pt x="3953" y="2531"/>
                  </a:cubicBezTo>
                  <a:cubicBezTo>
                    <a:pt x="3953" y="2373"/>
                    <a:pt x="3953" y="2215"/>
                    <a:pt x="3914" y="2057"/>
                  </a:cubicBezTo>
                  <a:cubicBezTo>
                    <a:pt x="3874" y="1938"/>
                    <a:pt x="3835" y="1819"/>
                    <a:pt x="3756" y="1701"/>
                  </a:cubicBezTo>
                  <a:cubicBezTo>
                    <a:pt x="3677" y="1582"/>
                    <a:pt x="3598" y="1503"/>
                    <a:pt x="3479" y="1424"/>
                  </a:cubicBezTo>
                  <a:cubicBezTo>
                    <a:pt x="3400" y="1345"/>
                    <a:pt x="3281" y="1266"/>
                    <a:pt x="3163" y="1187"/>
                  </a:cubicBezTo>
                  <a:cubicBezTo>
                    <a:pt x="3281" y="1147"/>
                    <a:pt x="3400" y="1147"/>
                    <a:pt x="3479" y="1108"/>
                  </a:cubicBezTo>
                  <a:cubicBezTo>
                    <a:pt x="3598" y="1108"/>
                    <a:pt x="3677" y="1068"/>
                    <a:pt x="3756" y="989"/>
                  </a:cubicBezTo>
                  <a:cubicBezTo>
                    <a:pt x="3795" y="950"/>
                    <a:pt x="3835" y="871"/>
                    <a:pt x="3874" y="791"/>
                  </a:cubicBezTo>
                  <a:cubicBezTo>
                    <a:pt x="3914" y="712"/>
                    <a:pt x="3914" y="594"/>
                    <a:pt x="3914" y="475"/>
                  </a:cubicBezTo>
                  <a:cubicBezTo>
                    <a:pt x="3914" y="396"/>
                    <a:pt x="3914" y="317"/>
                    <a:pt x="3914" y="238"/>
                  </a:cubicBezTo>
                  <a:cubicBezTo>
                    <a:pt x="3914" y="159"/>
                    <a:pt x="3874" y="80"/>
                    <a:pt x="387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191650" y="2410750"/>
              <a:ext cx="131475" cy="15825"/>
            </a:xfrm>
            <a:custGeom>
              <a:rect b="b" l="l" r="r" t="t"/>
              <a:pathLst>
                <a:path extrusionOk="0" h="633" w="5259">
                  <a:moveTo>
                    <a:pt x="1" y="0"/>
                  </a:moveTo>
                  <a:lnTo>
                    <a:pt x="1" y="633"/>
                  </a:lnTo>
                  <a:lnTo>
                    <a:pt x="5259" y="633"/>
                  </a:lnTo>
                  <a:lnTo>
                    <a:pt x="525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191650" y="2370225"/>
              <a:ext cx="131475" cy="15825"/>
            </a:xfrm>
            <a:custGeom>
              <a:rect b="b" l="l" r="r" t="t"/>
              <a:pathLst>
                <a:path extrusionOk="0" h="633" w="5259">
                  <a:moveTo>
                    <a:pt x="1" y="0"/>
                  </a:moveTo>
                  <a:lnTo>
                    <a:pt x="1" y="633"/>
                  </a:lnTo>
                  <a:lnTo>
                    <a:pt x="5259" y="633"/>
                  </a:lnTo>
                  <a:lnTo>
                    <a:pt x="525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25275" y="2274350"/>
              <a:ext cx="98850" cy="79100"/>
            </a:xfrm>
            <a:custGeom>
              <a:rect b="b" l="l" r="r" t="t"/>
              <a:pathLst>
                <a:path extrusionOk="0" h="3164" w="3954">
                  <a:moveTo>
                    <a:pt x="2846" y="1"/>
                  </a:moveTo>
                  <a:cubicBezTo>
                    <a:pt x="2688" y="1"/>
                    <a:pt x="2570" y="40"/>
                    <a:pt x="2491" y="80"/>
                  </a:cubicBezTo>
                  <a:cubicBezTo>
                    <a:pt x="2372" y="119"/>
                    <a:pt x="2293" y="159"/>
                    <a:pt x="2214" y="238"/>
                  </a:cubicBezTo>
                  <a:cubicBezTo>
                    <a:pt x="2135" y="277"/>
                    <a:pt x="2056" y="356"/>
                    <a:pt x="2016" y="436"/>
                  </a:cubicBezTo>
                  <a:cubicBezTo>
                    <a:pt x="1937" y="554"/>
                    <a:pt x="1898" y="633"/>
                    <a:pt x="1858" y="752"/>
                  </a:cubicBezTo>
                  <a:cubicBezTo>
                    <a:pt x="1819" y="831"/>
                    <a:pt x="1779" y="949"/>
                    <a:pt x="1740" y="1029"/>
                  </a:cubicBezTo>
                  <a:cubicBezTo>
                    <a:pt x="1740" y="1147"/>
                    <a:pt x="1700" y="1266"/>
                    <a:pt x="1660" y="1345"/>
                  </a:cubicBezTo>
                  <a:cubicBezTo>
                    <a:pt x="1621" y="1503"/>
                    <a:pt x="1581" y="1661"/>
                    <a:pt x="1542" y="1780"/>
                  </a:cubicBezTo>
                  <a:cubicBezTo>
                    <a:pt x="1542" y="1898"/>
                    <a:pt x="1502" y="2017"/>
                    <a:pt x="1423" y="2096"/>
                  </a:cubicBezTo>
                  <a:cubicBezTo>
                    <a:pt x="1384" y="2175"/>
                    <a:pt x="1344" y="2254"/>
                    <a:pt x="1265" y="2333"/>
                  </a:cubicBezTo>
                  <a:cubicBezTo>
                    <a:pt x="1186" y="2373"/>
                    <a:pt x="1107" y="2373"/>
                    <a:pt x="1028" y="2373"/>
                  </a:cubicBezTo>
                  <a:cubicBezTo>
                    <a:pt x="830" y="2373"/>
                    <a:pt x="712" y="2333"/>
                    <a:pt x="633" y="2175"/>
                  </a:cubicBezTo>
                  <a:cubicBezTo>
                    <a:pt x="514" y="2056"/>
                    <a:pt x="474" y="1819"/>
                    <a:pt x="474" y="1542"/>
                  </a:cubicBezTo>
                  <a:cubicBezTo>
                    <a:pt x="474" y="1424"/>
                    <a:pt x="514" y="1345"/>
                    <a:pt x="514" y="1226"/>
                  </a:cubicBezTo>
                  <a:cubicBezTo>
                    <a:pt x="514" y="1147"/>
                    <a:pt x="554" y="1029"/>
                    <a:pt x="593" y="949"/>
                  </a:cubicBezTo>
                  <a:cubicBezTo>
                    <a:pt x="633" y="870"/>
                    <a:pt x="712" y="831"/>
                    <a:pt x="751" y="752"/>
                  </a:cubicBezTo>
                  <a:cubicBezTo>
                    <a:pt x="830" y="712"/>
                    <a:pt x="909" y="673"/>
                    <a:pt x="1028" y="633"/>
                  </a:cubicBezTo>
                  <a:lnTo>
                    <a:pt x="949" y="80"/>
                  </a:lnTo>
                  <a:cubicBezTo>
                    <a:pt x="633" y="119"/>
                    <a:pt x="395" y="277"/>
                    <a:pt x="237" y="554"/>
                  </a:cubicBezTo>
                  <a:cubicBezTo>
                    <a:pt x="79" y="791"/>
                    <a:pt x="0" y="1108"/>
                    <a:pt x="0" y="1542"/>
                  </a:cubicBezTo>
                  <a:cubicBezTo>
                    <a:pt x="0" y="2017"/>
                    <a:pt x="79" y="2373"/>
                    <a:pt x="277" y="2649"/>
                  </a:cubicBezTo>
                  <a:cubicBezTo>
                    <a:pt x="474" y="2887"/>
                    <a:pt x="712" y="3005"/>
                    <a:pt x="1067" y="3005"/>
                  </a:cubicBezTo>
                  <a:cubicBezTo>
                    <a:pt x="1265" y="3005"/>
                    <a:pt x="1423" y="2966"/>
                    <a:pt x="1542" y="2887"/>
                  </a:cubicBezTo>
                  <a:cubicBezTo>
                    <a:pt x="1660" y="2808"/>
                    <a:pt x="1740" y="2728"/>
                    <a:pt x="1819" y="2610"/>
                  </a:cubicBezTo>
                  <a:cubicBezTo>
                    <a:pt x="1898" y="2491"/>
                    <a:pt x="1977" y="2333"/>
                    <a:pt x="2016" y="2175"/>
                  </a:cubicBezTo>
                  <a:cubicBezTo>
                    <a:pt x="2095" y="2056"/>
                    <a:pt x="2135" y="1898"/>
                    <a:pt x="2174" y="1740"/>
                  </a:cubicBezTo>
                  <a:cubicBezTo>
                    <a:pt x="2214" y="1582"/>
                    <a:pt x="2253" y="1424"/>
                    <a:pt x="2293" y="1266"/>
                  </a:cubicBezTo>
                  <a:cubicBezTo>
                    <a:pt x="2333" y="1147"/>
                    <a:pt x="2372" y="1029"/>
                    <a:pt x="2412" y="949"/>
                  </a:cubicBezTo>
                  <a:cubicBezTo>
                    <a:pt x="2451" y="831"/>
                    <a:pt x="2530" y="752"/>
                    <a:pt x="2609" y="712"/>
                  </a:cubicBezTo>
                  <a:cubicBezTo>
                    <a:pt x="2688" y="633"/>
                    <a:pt x="2767" y="633"/>
                    <a:pt x="2886" y="633"/>
                  </a:cubicBezTo>
                  <a:cubicBezTo>
                    <a:pt x="3005" y="633"/>
                    <a:pt x="3084" y="633"/>
                    <a:pt x="3163" y="673"/>
                  </a:cubicBezTo>
                  <a:cubicBezTo>
                    <a:pt x="3242" y="752"/>
                    <a:pt x="3321" y="791"/>
                    <a:pt x="3360" y="870"/>
                  </a:cubicBezTo>
                  <a:cubicBezTo>
                    <a:pt x="3400" y="949"/>
                    <a:pt x="3439" y="1068"/>
                    <a:pt x="3439" y="1187"/>
                  </a:cubicBezTo>
                  <a:cubicBezTo>
                    <a:pt x="3479" y="1305"/>
                    <a:pt x="3479" y="1424"/>
                    <a:pt x="3479" y="1542"/>
                  </a:cubicBezTo>
                  <a:cubicBezTo>
                    <a:pt x="3479" y="1859"/>
                    <a:pt x="3439" y="2096"/>
                    <a:pt x="3321" y="2254"/>
                  </a:cubicBezTo>
                  <a:cubicBezTo>
                    <a:pt x="3242" y="2452"/>
                    <a:pt x="3084" y="2531"/>
                    <a:pt x="2886" y="2610"/>
                  </a:cubicBezTo>
                  <a:lnTo>
                    <a:pt x="3005" y="3163"/>
                  </a:lnTo>
                  <a:cubicBezTo>
                    <a:pt x="3163" y="3124"/>
                    <a:pt x="3321" y="3045"/>
                    <a:pt x="3439" y="2966"/>
                  </a:cubicBezTo>
                  <a:cubicBezTo>
                    <a:pt x="3558" y="2887"/>
                    <a:pt x="3677" y="2768"/>
                    <a:pt x="3756" y="2610"/>
                  </a:cubicBezTo>
                  <a:cubicBezTo>
                    <a:pt x="3835" y="2491"/>
                    <a:pt x="3874" y="2333"/>
                    <a:pt x="3914" y="2175"/>
                  </a:cubicBezTo>
                  <a:cubicBezTo>
                    <a:pt x="3953" y="1977"/>
                    <a:pt x="3953" y="1780"/>
                    <a:pt x="3953" y="1542"/>
                  </a:cubicBezTo>
                  <a:cubicBezTo>
                    <a:pt x="3953" y="1305"/>
                    <a:pt x="3953" y="1108"/>
                    <a:pt x="3874" y="910"/>
                  </a:cubicBezTo>
                  <a:cubicBezTo>
                    <a:pt x="3835" y="712"/>
                    <a:pt x="3756" y="554"/>
                    <a:pt x="3677" y="396"/>
                  </a:cubicBezTo>
                  <a:cubicBezTo>
                    <a:pt x="3558" y="277"/>
                    <a:pt x="3439" y="159"/>
                    <a:pt x="3321" y="119"/>
                  </a:cubicBezTo>
                  <a:cubicBezTo>
                    <a:pt x="3163" y="40"/>
                    <a:pt x="3005" y="1"/>
                    <a:pt x="284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155300" y="1216825"/>
              <a:ext cx="220425" cy="3410800"/>
            </a:xfrm>
            <a:custGeom>
              <a:rect b="b" l="l" r="r" t="t"/>
              <a:pathLst>
                <a:path extrusionOk="0" h="136432" w="8817">
                  <a:moveTo>
                    <a:pt x="0" y="1"/>
                  </a:moveTo>
                  <a:lnTo>
                    <a:pt x="0" y="136431"/>
                  </a:lnTo>
                  <a:lnTo>
                    <a:pt x="8816" y="136431"/>
                  </a:lnTo>
                  <a:lnTo>
                    <a:pt x="8816" y="1"/>
                  </a:lnTo>
                  <a:close/>
                </a:path>
              </a:pathLst>
            </a:custGeom>
            <a:solidFill>
              <a:srgbClr val="173E6F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431050" y="1637875"/>
              <a:ext cx="220425" cy="2989750"/>
            </a:xfrm>
            <a:custGeom>
              <a:rect b="b" l="l" r="r" t="t"/>
              <a:pathLst>
                <a:path extrusionOk="0" h="119590" w="8817">
                  <a:moveTo>
                    <a:pt x="0" y="0"/>
                  </a:moveTo>
                  <a:lnTo>
                    <a:pt x="0" y="119589"/>
                  </a:lnTo>
                  <a:lnTo>
                    <a:pt x="8816" y="119589"/>
                  </a:lnTo>
                  <a:lnTo>
                    <a:pt x="8816" y="0"/>
                  </a:lnTo>
                  <a:close/>
                </a:path>
              </a:pathLst>
            </a:custGeom>
            <a:solidFill>
              <a:srgbClr val="194A7F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706800" y="2242725"/>
              <a:ext cx="220425" cy="2384900"/>
            </a:xfrm>
            <a:custGeom>
              <a:rect b="b" l="l" r="r" t="t"/>
              <a:pathLst>
                <a:path extrusionOk="0" h="95396" w="8817">
                  <a:moveTo>
                    <a:pt x="0" y="1"/>
                  </a:moveTo>
                  <a:lnTo>
                    <a:pt x="0" y="95395"/>
                  </a:lnTo>
                  <a:lnTo>
                    <a:pt x="8816" y="95395"/>
                  </a:lnTo>
                  <a:lnTo>
                    <a:pt x="8816" y="1"/>
                  </a:lnTo>
                  <a:close/>
                </a:path>
              </a:pathLst>
            </a:custGeom>
            <a:solidFill>
              <a:srgbClr val="1E558D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982550" y="2392950"/>
              <a:ext cx="220425" cy="2234675"/>
            </a:xfrm>
            <a:custGeom>
              <a:rect b="b" l="l" r="r" t="t"/>
              <a:pathLst>
                <a:path extrusionOk="0" h="89387" w="8817">
                  <a:moveTo>
                    <a:pt x="0" y="1"/>
                  </a:moveTo>
                  <a:lnTo>
                    <a:pt x="0" y="89386"/>
                  </a:lnTo>
                  <a:lnTo>
                    <a:pt x="8816" y="89386"/>
                  </a:lnTo>
                  <a:lnTo>
                    <a:pt x="8816" y="1"/>
                  </a:lnTo>
                  <a:close/>
                </a:path>
              </a:pathLst>
            </a:custGeom>
            <a:solidFill>
              <a:srgbClr val="276196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258300" y="2460150"/>
              <a:ext cx="220425" cy="2167475"/>
            </a:xfrm>
            <a:custGeom>
              <a:rect b="b" l="l" r="r" t="t"/>
              <a:pathLst>
                <a:path extrusionOk="0" h="86699" w="8817">
                  <a:moveTo>
                    <a:pt x="0" y="1"/>
                  </a:moveTo>
                  <a:lnTo>
                    <a:pt x="0" y="86698"/>
                  </a:lnTo>
                  <a:lnTo>
                    <a:pt x="8816" y="86698"/>
                  </a:lnTo>
                  <a:lnTo>
                    <a:pt x="8816" y="1"/>
                  </a:lnTo>
                  <a:close/>
                </a:path>
              </a:pathLst>
            </a:custGeom>
            <a:solidFill>
              <a:srgbClr val="316CA0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2534025" y="2521450"/>
              <a:ext cx="220425" cy="2106175"/>
            </a:xfrm>
            <a:custGeom>
              <a:rect b="b" l="l" r="r" t="t"/>
              <a:pathLst>
                <a:path extrusionOk="0" h="84247" w="8817">
                  <a:moveTo>
                    <a:pt x="1" y="0"/>
                  </a:moveTo>
                  <a:lnTo>
                    <a:pt x="1" y="84246"/>
                  </a:lnTo>
                  <a:lnTo>
                    <a:pt x="8817" y="84246"/>
                  </a:lnTo>
                  <a:lnTo>
                    <a:pt x="8817" y="0"/>
                  </a:lnTo>
                  <a:close/>
                </a:path>
              </a:pathLst>
            </a:custGeom>
            <a:solidFill>
              <a:srgbClr val="3C78A8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809775" y="2594575"/>
              <a:ext cx="220425" cy="2033050"/>
            </a:xfrm>
            <a:custGeom>
              <a:rect b="b" l="l" r="r" t="t"/>
              <a:pathLst>
                <a:path extrusionOk="0" h="81322" w="8817">
                  <a:moveTo>
                    <a:pt x="1" y="1"/>
                  </a:moveTo>
                  <a:lnTo>
                    <a:pt x="1" y="81321"/>
                  </a:lnTo>
                  <a:lnTo>
                    <a:pt x="8817" y="81321"/>
                  </a:lnTo>
                  <a:lnTo>
                    <a:pt x="8817" y="1"/>
                  </a:lnTo>
                  <a:close/>
                </a:path>
              </a:pathLst>
            </a:custGeom>
            <a:solidFill>
              <a:srgbClr val="4884AF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3085525" y="2876250"/>
              <a:ext cx="220425" cy="1751375"/>
            </a:xfrm>
            <a:custGeom>
              <a:rect b="b" l="l" r="r" t="t"/>
              <a:pathLst>
                <a:path extrusionOk="0" h="70055" w="8817">
                  <a:moveTo>
                    <a:pt x="1" y="1"/>
                  </a:moveTo>
                  <a:lnTo>
                    <a:pt x="1" y="70054"/>
                  </a:lnTo>
                  <a:lnTo>
                    <a:pt x="8817" y="70054"/>
                  </a:lnTo>
                  <a:lnTo>
                    <a:pt x="8817" y="1"/>
                  </a:lnTo>
                  <a:close/>
                </a:path>
              </a:pathLst>
            </a:custGeom>
            <a:solidFill>
              <a:srgbClr val="5490B6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3361275" y="2883175"/>
              <a:ext cx="220425" cy="1744450"/>
            </a:xfrm>
            <a:custGeom>
              <a:rect b="b" l="l" r="r" t="t"/>
              <a:pathLst>
                <a:path extrusionOk="0" h="69778" w="8817">
                  <a:moveTo>
                    <a:pt x="1" y="0"/>
                  </a:moveTo>
                  <a:lnTo>
                    <a:pt x="1" y="69777"/>
                  </a:lnTo>
                  <a:lnTo>
                    <a:pt x="8817" y="69777"/>
                  </a:lnTo>
                  <a:lnTo>
                    <a:pt x="8817" y="0"/>
                  </a:lnTo>
                  <a:close/>
                </a:path>
              </a:pathLst>
            </a:custGeom>
            <a:solidFill>
              <a:srgbClr val="629ABE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3637025" y="3105550"/>
              <a:ext cx="220425" cy="1522075"/>
            </a:xfrm>
            <a:custGeom>
              <a:rect b="b" l="l" r="r" t="t"/>
              <a:pathLst>
                <a:path extrusionOk="0" h="60883" w="8817">
                  <a:moveTo>
                    <a:pt x="1" y="0"/>
                  </a:moveTo>
                  <a:lnTo>
                    <a:pt x="1" y="60882"/>
                  </a:lnTo>
                  <a:lnTo>
                    <a:pt x="8817" y="60882"/>
                  </a:lnTo>
                  <a:lnTo>
                    <a:pt x="8817" y="0"/>
                  </a:lnTo>
                  <a:close/>
                </a:path>
              </a:pathLst>
            </a:custGeom>
            <a:solidFill>
              <a:srgbClr val="71A5C5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912775" y="3152000"/>
              <a:ext cx="220425" cy="1475625"/>
            </a:xfrm>
            <a:custGeom>
              <a:rect b="b" l="l" r="r" t="t"/>
              <a:pathLst>
                <a:path extrusionOk="0" h="59025" w="8817">
                  <a:moveTo>
                    <a:pt x="1" y="1"/>
                  </a:moveTo>
                  <a:lnTo>
                    <a:pt x="1" y="59024"/>
                  </a:lnTo>
                  <a:lnTo>
                    <a:pt x="8817" y="59024"/>
                  </a:lnTo>
                  <a:lnTo>
                    <a:pt x="8817" y="1"/>
                  </a:lnTo>
                  <a:close/>
                </a:path>
              </a:pathLst>
            </a:custGeom>
            <a:solidFill>
              <a:srgbClr val="82B0CC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4188525" y="3221175"/>
              <a:ext cx="220425" cy="1406450"/>
            </a:xfrm>
            <a:custGeom>
              <a:rect b="b" l="l" r="r" t="t"/>
              <a:pathLst>
                <a:path extrusionOk="0" h="56258" w="8817">
                  <a:moveTo>
                    <a:pt x="0" y="1"/>
                  </a:moveTo>
                  <a:lnTo>
                    <a:pt x="0" y="56257"/>
                  </a:lnTo>
                  <a:lnTo>
                    <a:pt x="8816" y="56257"/>
                  </a:lnTo>
                  <a:lnTo>
                    <a:pt x="8816" y="1"/>
                  </a:lnTo>
                  <a:close/>
                </a:path>
              </a:pathLst>
            </a:custGeom>
            <a:solidFill>
              <a:srgbClr val="93BBD2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464275" y="3303225"/>
              <a:ext cx="220425" cy="1324400"/>
            </a:xfrm>
            <a:custGeom>
              <a:rect b="b" l="l" r="r" t="t"/>
              <a:pathLst>
                <a:path extrusionOk="0" h="52976" w="8817">
                  <a:moveTo>
                    <a:pt x="0" y="0"/>
                  </a:moveTo>
                  <a:lnTo>
                    <a:pt x="0" y="52975"/>
                  </a:lnTo>
                  <a:lnTo>
                    <a:pt x="8816" y="52975"/>
                  </a:lnTo>
                  <a:lnTo>
                    <a:pt x="8816" y="0"/>
                  </a:lnTo>
                  <a:close/>
                </a:path>
              </a:pathLst>
            </a:custGeom>
            <a:solidFill>
              <a:srgbClr val="A4C6D8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740025" y="3315075"/>
              <a:ext cx="220425" cy="1312550"/>
            </a:xfrm>
            <a:custGeom>
              <a:rect b="b" l="l" r="r" t="t"/>
              <a:pathLst>
                <a:path extrusionOk="0" h="52502" w="8817">
                  <a:moveTo>
                    <a:pt x="0" y="1"/>
                  </a:moveTo>
                  <a:lnTo>
                    <a:pt x="0" y="52501"/>
                  </a:lnTo>
                  <a:lnTo>
                    <a:pt x="8816" y="52501"/>
                  </a:lnTo>
                  <a:lnTo>
                    <a:pt x="8816" y="1"/>
                  </a:lnTo>
                  <a:close/>
                </a:path>
              </a:pathLst>
            </a:custGeom>
            <a:solidFill>
              <a:srgbClr val="B3CEDE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015775" y="3363500"/>
              <a:ext cx="220425" cy="1264125"/>
            </a:xfrm>
            <a:custGeom>
              <a:rect b="b" l="l" r="r" t="t"/>
              <a:pathLst>
                <a:path extrusionOk="0" h="50565" w="8817">
                  <a:moveTo>
                    <a:pt x="0" y="1"/>
                  </a:moveTo>
                  <a:lnTo>
                    <a:pt x="0" y="50564"/>
                  </a:lnTo>
                  <a:lnTo>
                    <a:pt x="8816" y="50564"/>
                  </a:lnTo>
                  <a:lnTo>
                    <a:pt x="8816" y="1"/>
                  </a:lnTo>
                  <a:close/>
                </a:path>
              </a:pathLst>
            </a:custGeom>
            <a:solidFill>
              <a:srgbClr val="C0D5E5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291525" y="3383275"/>
              <a:ext cx="220425" cy="1244350"/>
            </a:xfrm>
            <a:custGeom>
              <a:rect b="b" l="l" r="r" t="t"/>
              <a:pathLst>
                <a:path extrusionOk="0" h="49774" w="8817">
                  <a:moveTo>
                    <a:pt x="0" y="0"/>
                  </a:moveTo>
                  <a:lnTo>
                    <a:pt x="0" y="49773"/>
                  </a:lnTo>
                  <a:lnTo>
                    <a:pt x="8816" y="49773"/>
                  </a:lnTo>
                  <a:lnTo>
                    <a:pt x="8816" y="0"/>
                  </a:lnTo>
                  <a:close/>
                </a:path>
              </a:pathLst>
            </a:custGeom>
            <a:solidFill>
              <a:srgbClr val="CEDDEB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567275" y="3392175"/>
              <a:ext cx="220425" cy="1235450"/>
            </a:xfrm>
            <a:custGeom>
              <a:rect b="b" l="l" r="r" t="t"/>
              <a:pathLst>
                <a:path extrusionOk="0" h="49418" w="8817">
                  <a:moveTo>
                    <a:pt x="0" y="0"/>
                  </a:moveTo>
                  <a:lnTo>
                    <a:pt x="0" y="49417"/>
                  </a:lnTo>
                  <a:lnTo>
                    <a:pt x="8816" y="49417"/>
                  </a:lnTo>
                  <a:lnTo>
                    <a:pt x="8816" y="0"/>
                  </a:lnTo>
                  <a:close/>
                </a:path>
              </a:pathLst>
            </a:custGeom>
            <a:solidFill>
              <a:srgbClr val="D6E3EF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843000" y="3464325"/>
              <a:ext cx="220425" cy="1163300"/>
            </a:xfrm>
            <a:custGeom>
              <a:rect b="b" l="l" r="r" t="t"/>
              <a:pathLst>
                <a:path extrusionOk="0" h="46532" w="8817">
                  <a:moveTo>
                    <a:pt x="1" y="0"/>
                  </a:moveTo>
                  <a:lnTo>
                    <a:pt x="1" y="46531"/>
                  </a:lnTo>
                  <a:lnTo>
                    <a:pt x="8817" y="46531"/>
                  </a:lnTo>
                  <a:lnTo>
                    <a:pt x="8817" y="0"/>
                  </a:lnTo>
                  <a:close/>
                </a:path>
              </a:pathLst>
            </a:custGeom>
            <a:solidFill>
              <a:srgbClr val="DEE9F3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118750" y="3489025"/>
              <a:ext cx="220425" cy="1138600"/>
            </a:xfrm>
            <a:custGeom>
              <a:rect b="b" l="l" r="r" t="t"/>
              <a:pathLst>
                <a:path extrusionOk="0" h="45544" w="8817">
                  <a:moveTo>
                    <a:pt x="1" y="0"/>
                  </a:moveTo>
                  <a:lnTo>
                    <a:pt x="1" y="45543"/>
                  </a:lnTo>
                  <a:lnTo>
                    <a:pt x="8817" y="45543"/>
                  </a:lnTo>
                  <a:lnTo>
                    <a:pt x="8817" y="0"/>
                  </a:lnTo>
                  <a:close/>
                </a:path>
              </a:pathLst>
            </a:custGeom>
            <a:solidFill>
              <a:srgbClr val="E7EFF6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6394500" y="3559200"/>
              <a:ext cx="220425" cy="1068425"/>
            </a:xfrm>
            <a:custGeom>
              <a:rect b="b" l="l" r="r" t="t"/>
              <a:pathLst>
                <a:path extrusionOk="0" h="42737" w="8817">
                  <a:moveTo>
                    <a:pt x="1" y="0"/>
                  </a:moveTo>
                  <a:lnTo>
                    <a:pt x="1" y="42736"/>
                  </a:lnTo>
                  <a:lnTo>
                    <a:pt x="8817" y="42736"/>
                  </a:lnTo>
                  <a:lnTo>
                    <a:pt x="8817" y="0"/>
                  </a:lnTo>
                  <a:close/>
                </a:path>
              </a:pathLst>
            </a:custGeom>
            <a:solidFill>
              <a:srgbClr val="EFF5FA"/>
            </a:solidFill>
            <a:ln cap="flat" cmpd="sng" w="16800">
              <a:solidFill>
                <a:srgbClr val="000000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523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673200" y="777025"/>
              <a:ext cx="140350" cy="170025"/>
            </a:xfrm>
            <a:custGeom>
              <a:rect b="b" l="l" r="r" t="t"/>
              <a:pathLst>
                <a:path extrusionOk="0" h="6801" w="5614">
                  <a:moveTo>
                    <a:pt x="0" y="0"/>
                  </a:moveTo>
                  <a:lnTo>
                    <a:pt x="0" y="751"/>
                  </a:lnTo>
                  <a:lnTo>
                    <a:pt x="2333" y="751"/>
                  </a:lnTo>
                  <a:lnTo>
                    <a:pt x="2333" y="6800"/>
                  </a:lnTo>
                  <a:lnTo>
                    <a:pt x="3242" y="6800"/>
                  </a:lnTo>
                  <a:lnTo>
                    <a:pt x="3242" y="751"/>
                  </a:lnTo>
                  <a:lnTo>
                    <a:pt x="5614" y="751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828350" y="813575"/>
              <a:ext cx="116650" cy="135450"/>
            </a:xfrm>
            <a:custGeom>
              <a:rect b="b" l="l" r="r" t="t"/>
              <a:pathLst>
                <a:path extrusionOk="0" h="5418" w="4666">
                  <a:moveTo>
                    <a:pt x="2373" y="673"/>
                  </a:moveTo>
                  <a:cubicBezTo>
                    <a:pt x="2571" y="673"/>
                    <a:pt x="2768" y="713"/>
                    <a:pt x="2966" y="752"/>
                  </a:cubicBezTo>
                  <a:cubicBezTo>
                    <a:pt x="3124" y="831"/>
                    <a:pt x="3282" y="910"/>
                    <a:pt x="3401" y="1068"/>
                  </a:cubicBezTo>
                  <a:cubicBezTo>
                    <a:pt x="3519" y="1227"/>
                    <a:pt x="3598" y="1464"/>
                    <a:pt x="3677" y="1701"/>
                  </a:cubicBezTo>
                  <a:cubicBezTo>
                    <a:pt x="3717" y="1978"/>
                    <a:pt x="3757" y="2333"/>
                    <a:pt x="3757" y="2729"/>
                  </a:cubicBezTo>
                  <a:cubicBezTo>
                    <a:pt x="3757" y="3124"/>
                    <a:pt x="3717" y="3480"/>
                    <a:pt x="3677" y="3717"/>
                  </a:cubicBezTo>
                  <a:cubicBezTo>
                    <a:pt x="3598" y="3994"/>
                    <a:pt x="3519" y="4192"/>
                    <a:pt x="3361" y="4350"/>
                  </a:cubicBezTo>
                  <a:cubicBezTo>
                    <a:pt x="3243" y="4508"/>
                    <a:pt x="3084" y="4626"/>
                    <a:pt x="2926" y="4705"/>
                  </a:cubicBezTo>
                  <a:cubicBezTo>
                    <a:pt x="2729" y="4745"/>
                    <a:pt x="2531" y="4785"/>
                    <a:pt x="2333" y="4785"/>
                  </a:cubicBezTo>
                  <a:cubicBezTo>
                    <a:pt x="2096" y="4785"/>
                    <a:pt x="1938" y="4745"/>
                    <a:pt x="1780" y="4705"/>
                  </a:cubicBezTo>
                  <a:cubicBezTo>
                    <a:pt x="1582" y="4626"/>
                    <a:pt x="1464" y="4508"/>
                    <a:pt x="1305" y="4350"/>
                  </a:cubicBezTo>
                  <a:cubicBezTo>
                    <a:pt x="1187" y="4192"/>
                    <a:pt x="1108" y="3994"/>
                    <a:pt x="1029" y="3717"/>
                  </a:cubicBezTo>
                  <a:cubicBezTo>
                    <a:pt x="950" y="3480"/>
                    <a:pt x="910" y="3124"/>
                    <a:pt x="910" y="2729"/>
                  </a:cubicBezTo>
                  <a:cubicBezTo>
                    <a:pt x="910" y="2333"/>
                    <a:pt x="950" y="1978"/>
                    <a:pt x="1029" y="1740"/>
                  </a:cubicBezTo>
                  <a:cubicBezTo>
                    <a:pt x="1108" y="1464"/>
                    <a:pt x="1187" y="1266"/>
                    <a:pt x="1305" y="1108"/>
                  </a:cubicBezTo>
                  <a:cubicBezTo>
                    <a:pt x="1424" y="950"/>
                    <a:pt x="1582" y="831"/>
                    <a:pt x="1780" y="752"/>
                  </a:cubicBezTo>
                  <a:cubicBezTo>
                    <a:pt x="1938" y="713"/>
                    <a:pt x="2136" y="673"/>
                    <a:pt x="2373" y="673"/>
                  </a:cubicBezTo>
                  <a:close/>
                  <a:moveTo>
                    <a:pt x="2333" y="1"/>
                  </a:moveTo>
                  <a:cubicBezTo>
                    <a:pt x="791" y="1"/>
                    <a:pt x="1" y="910"/>
                    <a:pt x="1" y="2729"/>
                  </a:cubicBezTo>
                  <a:cubicBezTo>
                    <a:pt x="1" y="3164"/>
                    <a:pt x="80" y="3599"/>
                    <a:pt x="159" y="3915"/>
                  </a:cubicBezTo>
                  <a:cubicBezTo>
                    <a:pt x="278" y="4271"/>
                    <a:pt x="436" y="4547"/>
                    <a:pt x="633" y="4785"/>
                  </a:cubicBezTo>
                  <a:cubicBezTo>
                    <a:pt x="831" y="4982"/>
                    <a:pt x="1068" y="5180"/>
                    <a:pt x="1345" y="5259"/>
                  </a:cubicBezTo>
                  <a:cubicBezTo>
                    <a:pt x="1622" y="5378"/>
                    <a:pt x="1978" y="5417"/>
                    <a:pt x="2333" y="5417"/>
                  </a:cubicBezTo>
                  <a:cubicBezTo>
                    <a:pt x="3084" y="5417"/>
                    <a:pt x="3677" y="5219"/>
                    <a:pt x="4073" y="4785"/>
                  </a:cubicBezTo>
                  <a:cubicBezTo>
                    <a:pt x="4468" y="4310"/>
                    <a:pt x="4666" y="3638"/>
                    <a:pt x="4666" y="2729"/>
                  </a:cubicBezTo>
                  <a:cubicBezTo>
                    <a:pt x="4666" y="2254"/>
                    <a:pt x="4626" y="1859"/>
                    <a:pt x="4547" y="1543"/>
                  </a:cubicBezTo>
                  <a:cubicBezTo>
                    <a:pt x="4468" y="1187"/>
                    <a:pt x="4310" y="910"/>
                    <a:pt x="4112" y="713"/>
                  </a:cubicBezTo>
                  <a:cubicBezTo>
                    <a:pt x="3954" y="475"/>
                    <a:pt x="3717" y="317"/>
                    <a:pt x="3401" y="199"/>
                  </a:cubicBezTo>
                  <a:cubicBezTo>
                    <a:pt x="3124" y="80"/>
                    <a:pt x="2768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1971675" y="814575"/>
              <a:ext cx="110700" cy="183850"/>
            </a:xfrm>
            <a:custGeom>
              <a:rect b="b" l="l" r="r" t="t"/>
              <a:pathLst>
                <a:path extrusionOk="0" h="7354" w="4428">
                  <a:moveTo>
                    <a:pt x="2293" y="673"/>
                  </a:moveTo>
                  <a:cubicBezTo>
                    <a:pt x="2530" y="673"/>
                    <a:pt x="2728" y="712"/>
                    <a:pt x="2886" y="791"/>
                  </a:cubicBezTo>
                  <a:cubicBezTo>
                    <a:pt x="3044" y="870"/>
                    <a:pt x="3163" y="1028"/>
                    <a:pt x="3282" y="1187"/>
                  </a:cubicBezTo>
                  <a:cubicBezTo>
                    <a:pt x="3361" y="1345"/>
                    <a:pt x="3440" y="1582"/>
                    <a:pt x="3479" y="1819"/>
                  </a:cubicBezTo>
                  <a:cubicBezTo>
                    <a:pt x="3519" y="2056"/>
                    <a:pt x="3519" y="2373"/>
                    <a:pt x="3519" y="2689"/>
                  </a:cubicBezTo>
                  <a:cubicBezTo>
                    <a:pt x="3519" y="3005"/>
                    <a:pt x="3519" y="3321"/>
                    <a:pt x="3479" y="3559"/>
                  </a:cubicBezTo>
                  <a:cubicBezTo>
                    <a:pt x="3440" y="3796"/>
                    <a:pt x="3361" y="4033"/>
                    <a:pt x="3282" y="4191"/>
                  </a:cubicBezTo>
                  <a:cubicBezTo>
                    <a:pt x="3163" y="4389"/>
                    <a:pt x="3044" y="4507"/>
                    <a:pt x="2886" y="4626"/>
                  </a:cubicBezTo>
                  <a:cubicBezTo>
                    <a:pt x="2728" y="4705"/>
                    <a:pt x="2530" y="4745"/>
                    <a:pt x="2293" y="4745"/>
                  </a:cubicBezTo>
                  <a:cubicBezTo>
                    <a:pt x="2056" y="4745"/>
                    <a:pt x="1858" y="4705"/>
                    <a:pt x="1700" y="4665"/>
                  </a:cubicBezTo>
                  <a:cubicBezTo>
                    <a:pt x="1502" y="4586"/>
                    <a:pt x="1384" y="4468"/>
                    <a:pt x="1265" y="4310"/>
                  </a:cubicBezTo>
                  <a:cubicBezTo>
                    <a:pt x="1147" y="4152"/>
                    <a:pt x="1068" y="3954"/>
                    <a:pt x="989" y="3677"/>
                  </a:cubicBezTo>
                  <a:cubicBezTo>
                    <a:pt x="909" y="3440"/>
                    <a:pt x="909" y="3124"/>
                    <a:pt x="909" y="2768"/>
                  </a:cubicBezTo>
                  <a:cubicBezTo>
                    <a:pt x="909" y="2333"/>
                    <a:pt x="949" y="1977"/>
                    <a:pt x="989" y="1700"/>
                  </a:cubicBezTo>
                  <a:cubicBezTo>
                    <a:pt x="1068" y="1424"/>
                    <a:pt x="1186" y="1187"/>
                    <a:pt x="1305" y="1068"/>
                  </a:cubicBezTo>
                  <a:cubicBezTo>
                    <a:pt x="1423" y="910"/>
                    <a:pt x="1582" y="791"/>
                    <a:pt x="1740" y="752"/>
                  </a:cubicBezTo>
                  <a:cubicBezTo>
                    <a:pt x="1937" y="673"/>
                    <a:pt x="2096" y="673"/>
                    <a:pt x="2293" y="673"/>
                  </a:cubicBezTo>
                  <a:close/>
                  <a:moveTo>
                    <a:pt x="2530" y="1"/>
                  </a:moveTo>
                  <a:cubicBezTo>
                    <a:pt x="2333" y="1"/>
                    <a:pt x="2135" y="1"/>
                    <a:pt x="1977" y="40"/>
                  </a:cubicBezTo>
                  <a:cubicBezTo>
                    <a:pt x="1819" y="80"/>
                    <a:pt x="1661" y="119"/>
                    <a:pt x="1542" y="198"/>
                  </a:cubicBezTo>
                  <a:cubicBezTo>
                    <a:pt x="1384" y="277"/>
                    <a:pt x="1265" y="356"/>
                    <a:pt x="1186" y="475"/>
                  </a:cubicBezTo>
                  <a:cubicBezTo>
                    <a:pt x="1068" y="594"/>
                    <a:pt x="989" y="752"/>
                    <a:pt x="909" y="910"/>
                  </a:cubicBezTo>
                  <a:lnTo>
                    <a:pt x="870" y="910"/>
                  </a:lnTo>
                  <a:cubicBezTo>
                    <a:pt x="870" y="831"/>
                    <a:pt x="870" y="752"/>
                    <a:pt x="870" y="633"/>
                  </a:cubicBezTo>
                  <a:cubicBezTo>
                    <a:pt x="870" y="554"/>
                    <a:pt x="870" y="475"/>
                    <a:pt x="870" y="396"/>
                  </a:cubicBezTo>
                  <a:cubicBezTo>
                    <a:pt x="870" y="317"/>
                    <a:pt x="870" y="238"/>
                    <a:pt x="830" y="198"/>
                  </a:cubicBezTo>
                  <a:cubicBezTo>
                    <a:pt x="830" y="119"/>
                    <a:pt x="830" y="80"/>
                    <a:pt x="830" y="80"/>
                  </a:cubicBezTo>
                  <a:lnTo>
                    <a:pt x="0" y="80"/>
                  </a:lnTo>
                  <a:cubicBezTo>
                    <a:pt x="0" y="119"/>
                    <a:pt x="0" y="159"/>
                    <a:pt x="0" y="238"/>
                  </a:cubicBezTo>
                  <a:cubicBezTo>
                    <a:pt x="0" y="277"/>
                    <a:pt x="0" y="356"/>
                    <a:pt x="0" y="475"/>
                  </a:cubicBezTo>
                  <a:cubicBezTo>
                    <a:pt x="40" y="554"/>
                    <a:pt x="40" y="673"/>
                    <a:pt x="40" y="791"/>
                  </a:cubicBezTo>
                  <a:cubicBezTo>
                    <a:pt x="40" y="910"/>
                    <a:pt x="40" y="1028"/>
                    <a:pt x="40" y="1147"/>
                  </a:cubicBezTo>
                  <a:lnTo>
                    <a:pt x="40" y="7354"/>
                  </a:lnTo>
                  <a:lnTo>
                    <a:pt x="909" y="7354"/>
                  </a:lnTo>
                  <a:lnTo>
                    <a:pt x="909" y="5298"/>
                  </a:lnTo>
                  <a:cubicBezTo>
                    <a:pt x="909" y="5219"/>
                    <a:pt x="909" y="5140"/>
                    <a:pt x="909" y="5021"/>
                  </a:cubicBezTo>
                  <a:cubicBezTo>
                    <a:pt x="909" y="4942"/>
                    <a:pt x="909" y="4863"/>
                    <a:pt x="870" y="4784"/>
                  </a:cubicBezTo>
                  <a:cubicBezTo>
                    <a:pt x="870" y="4705"/>
                    <a:pt x="870" y="4626"/>
                    <a:pt x="870" y="4586"/>
                  </a:cubicBezTo>
                  <a:cubicBezTo>
                    <a:pt x="870" y="4507"/>
                    <a:pt x="870" y="4507"/>
                    <a:pt x="870" y="4468"/>
                  </a:cubicBezTo>
                  <a:lnTo>
                    <a:pt x="909" y="4468"/>
                  </a:lnTo>
                  <a:cubicBezTo>
                    <a:pt x="1068" y="4824"/>
                    <a:pt x="1265" y="5021"/>
                    <a:pt x="1542" y="5179"/>
                  </a:cubicBezTo>
                  <a:cubicBezTo>
                    <a:pt x="1819" y="5338"/>
                    <a:pt x="2135" y="5377"/>
                    <a:pt x="2530" y="5377"/>
                  </a:cubicBezTo>
                  <a:cubicBezTo>
                    <a:pt x="2886" y="5377"/>
                    <a:pt x="3202" y="5338"/>
                    <a:pt x="3440" y="5179"/>
                  </a:cubicBezTo>
                  <a:cubicBezTo>
                    <a:pt x="3677" y="5061"/>
                    <a:pt x="3875" y="4863"/>
                    <a:pt x="4033" y="4626"/>
                  </a:cubicBezTo>
                  <a:cubicBezTo>
                    <a:pt x="4191" y="4389"/>
                    <a:pt x="4270" y="4112"/>
                    <a:pt x="4349" y="3756"/>
                  </a:cubicBezTo>
                  <a:cubicBezTo>
                    <a:pt x="4428" y="3440"/>
                    <a:pt x="4428" y="3045"/>
                    <a:pt x="4428" y="2649"/>
                  </a:cubicBezTo>
                  <a:cubicBezTo>
                    <a:pt x="4428" y="2254"/>
                    <a:pt x="4428" y="1898"/>
                    <a:pt x="4349" y="1582"/>
                  </a:cubicBezTo>
                  <a:cubicBezTo>
                    <a:pt x="4270" y="1226"/>
                    <a:pt x="4191" y="949"/>
                    <a:pt x="4033" y="712"/>
                  </a:cubicBezTo>
                  <a:cubicBezTo>
                    <a:pt x="3875" y="475"/>
                    <a:pt x="3677" y="317"/>
                    <a:pt x="3440" y="159"/>
                  </a:cubicBezTo>
                  <a:cubicBezTo>
                    <a:pt x="3202" y="40"/>
                    <a:pt x="2886" y="1"/>
                    <a:pt x="253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2173300" y="774050"/>
              <a:ext cx="142325" cy="174975"/>
            </a:xfrm>
            <a:custGeom>
              <a:rect b="b" l="l" r="r" t="t"/>
              <a:pathLst>
                <a:path extrusionOk="0" h="6999" w="5693">
                  <a:moveTo>
                    <a:pt x="2886" y="1"/>
                  </a:moveTo>
                  <a:cubicBezTo>
                    <a:pt x="2530" y="1"/>
                    <a:pt x="2174" y="40"/>
                    <a:pt x="1858" y="119"/>
                  </a:cubicBezTo>
                  <a:cubicBezTo>
                    <a:pt x="1542" y="198"/>
                    <a:pt x="1265" y="277"/>
                    <a:pt x="1028" y="435"/>
                  </a:cubicBezTo>
                  <a:cubicBezTo>
                    <a:pt x="830" y="594"/>
                    <a:pt x="633" y="791"/>
                    <a:pt x="514" y="1028"/>
                  </a:cubicBezTo>
                  <a:cubicBezTo>
                    <a:pt x="356" y="1226"/>
                    <a:pt x="316" y="1503"/>
                    <a:pt x="316" y="1819"/>
                  </a:cubicBezTo>
                  <a:cubicBezTo>
                    <a:pt x="316" y="2056"/>
                    <a:pt x="356" y="2254"/>
                    <a:pt x="395" y="2452"/>
                  </a:cubicBezTo>
                  <a:cubicBezTo>
                    <a:pt x="475" y="2610"/>
                    <a:pt x="554" y="2768"/>
                    <a:pt x="672" y="2887"/>
                  </a:cubicBezTo>
                  <a:cubicBezTo>
                    <a:pt x="791" y="3005"/>
                    <a:pt x="909" y="3124"/>
                    <a:pt x="1068" y="3242"/>
                  </a:cubicBezTo>
                  <a:cubicBezTo>
                    <a:pt x="1226" y="3321"/>
                    <a:pt x="1384" y="3401"/>
                    <a:pt x="1581" y="3480"/>
                  </a:cubicBezTo>
                  <a:cubicBezTo>
                    <a:pt x="1740" y="3519"/>
                    <a:pt x="1937" y="3598"/>
                    <a:pt x="2095" y="3638"/>
                  </a:cubicBezTo>
                  <a:cubicBezTo>
                    <a:pt x="2293" y="3677"/>
                    <a:pt x="2491" y="3756"/>
                    <a:pt x="2688" y="3796"/>
                  </a:cubicBezTo>
                  <a:cubicBezTo>
                    <a:pt x="3005" y="3835"/>
                    <a:pt x="3281" y="3914"/>
                    <a:pt x="3519" y="3994"/>
                  </a:cubicBezTo>
                  <a:cubicBezTo>
                    <a:pt x="3795" y="4033"/>
                    <a:pt x="3993" y="4112"/>
                    <a:pt x="4191" y="4191"/>
                  </a:cubicBezTo>
                  <a:cubicBezTo>
                    <a:pt x="4388" y="4310"/>
                    <a:pt x="4507" y="4428"/>
                    <a:pt x="4626" y="4547"/>
                  </a:cubicBezTo>
                  <a:cubicBezTo>
                    <a:pt x="4705" y="4705"/>
                    <a:pt x="4784" y="4863"/>
                    <a:pt x="4784" y="5100"/>
                  </a:cubicBezTo>
                  <a:cubicBezTo>
                    <a:pt x="4784" y="5298"/>
                    <a:pt x="4705" y="5496"/>
                    <a:pt x="4626" y="5654"/>
                  </a:cubicBezTo>
                  <a:cubicBezTo>
                    <a:pt x="4546" y="5773"/>
                    <a:pt x="4428" y="5931"/>
                    <a:pt x="4230" y="6010"/>
                  </a:cubicBezTo>
                  <a:cubicBezTo>
                    <a:pt x="4072" y="6089"/>
                    <a:pt x="3874" y="6168"/>
                    <a:pt x="3637" y="6247"/>
                  </a:cubicBezTo>
                  <a:cubicBezTo>
                    <a:pt x="3440" y="6286"/>
                    <a:pt x="3163" y="6286"/>
                    <a:pt x="2886" y="6286"/>
                  </a:cubicBezTo>
                  <a:cubicBezTo>
                    <a:pt x="2570" y="6286"/>
                    <a:pt x="2293" y="6286"/>
                    <a:pt x="2056" y="6207"/>
                  </a:cubicBezTo>
                  <a:cubicBezTo>
                    <a:pt x="1819" y="6168"/>
                    <a:pt x="1621" y="6089"/>
                    <a:pt x="1463" y="5970"/>
                  </a:cubicBezTo>
                  <a:cubicBezTo>
                    <a:pt x="1305" y="5852"/>
                    <a:pt x="1186" y="5733"/>
                    <a:pt x="1107" y="5575"/>
                  </a:cubicBezTo>
                  <a:cubicBezTo>
                    <a:pt x="988" y="5456"/>
                    <a:pt x="909" y="5298"/>
                    <a:pt x="870" y="5100"/>
                  </a:cubicBezTo>
                  <a:lnTo>
                    <a:pt x="0" y="5298"/>
                  </a:lnTo>
                  <a:cubicBezTo>
                    <a:pt x="119" y="5852"/>
                    <a:pt x="435" y="6286"/>
                    <a:pt x="909" y="6563"/>
                  </a:cubicBezTo>
                  <a:cubicBezTo>
                    <a:pt x="1344" y="6879"/>
                    <a:pt x="2016" y="6998"/>
                    <a:pt x="2886" y="6998"/>
                  </a:cubicBezTo>
                  <a:cubicBezTo>
                    <a:pt x="3360" y="6998"/>
                    <a:pt x="3756" y="6959"/>
                    <a:pt x="4112" y="6879"/>
                  </a:cubicBezTo>
                  <a:cubicBezTo>
                    <a:pt x="4467" y="6761"/>
                    <a:pt x="4784" y="6642"/>
                    <a:pt x="4981" y="6445"/>
                  </a:cubicBezTo>
                  <a:cubicBezTo>
                    <a:pt x="5219" y="6286"/>
                    <a:pt x="5416" y="6089"/>
                    <a:pt x="5495" y="5852"/>
                  </a:cubicBezTo>
                  <a:cubicBezTo>
                    <a:pt x="5614" y="5575"/>
                    <a:pt x="5693" y="5338"/>
                    <a:pt x="5693" y="5061"/>
                  </a:cubicBezTo>
                  <a:cubicBezTo>
                    <a:pt x="5693" y="4784"/>
                    <a:pt x="5653" y="4587"/>
                    <a:pt x="5574" y="4389"/>
                  </a:cubicBezTo>
                  <a:cubicBezTo>
                    <a:pt x="5495" y="4231"/>
                    <a:pt x="5416" y="4033"/>
                    <a:pt x="5298" y="3914"/>
                  </a:cubicBezTo>
                  <a:cubicBezTo>
                    <a:pt x="5179" y="3796"/>
                    <a:pt x="5021" y="3677"/>
                    <a:pt x="4863" y="3559"/>
                  </a:cubicBezTo>
                  <a:cubicBezTo>
                    <a:pt x="4705" y="3480"/>
                    <a:pt x="4507" y="3401"/>
                    <a:pt x="4309" y="3321"/>
                  </a:cubicBezTo>
                  <a:cubicBezTo>
                    <a:pt x="4151" y="3242"/>
                    <a:pt x="3914" y="3203"/>
                    <a:pt x="3716" y="3163"/>
                  </a:cubicBezTo>
                  <a:cubicBezTo>
                    <a:pt x="3519" y="3084"/>
                    <a:pt x="3321" y="3045"/>
                    <a:pt x="3084" y="3005"/>
                  </a:cubicBezTo>
                  <a:cubicBezTo>
                    <a:pt x="2847" y="2966"/>
                    <a:pt x="2609" y="2887"/>
                    <a:pt x="2372" y="2847"/>
                  </a:cubicBezTo>
                  <a:cubicBezTo>
                    <a:pt x="2135" y="2768"/>
                    <a:pt x="1937" y="2689"/>
                    <a:pt x="1779" y="2610"/>
                  </a:cubicBezTo>
                  <a:cubicBezTo>
                    <a:pt x="1581" y="2531"/>
                    <a:pt x="1463" y="2412"/>
                    <a:pt x="1344" y="2294"/>
                  </a:cubicBezTo>
                  <a:cubicBezTo>
                    <a:pt x="1265" y="2175"/>
                    <a:pt x="1186" y="1977"/>
                    <a:pt x="1186" y="1780"/>
                  </a:cubicBezTo>
                  <a:cubicBezTo>
                    <a:pt x="1186" y="1622"/>
                    <a:pt x="1226" y="1503"/>
                    <a:pt x="1305" y="1384"/>
                  </a:cubicBezTo>
                  <a:cubicBezTo>
                    <a:pt x="1344" y="1226"/>
                    <a:pt x="1423" y="1108"/>
                    <a:pt x="1581" y="1028"/>
                  </a:cubicBezTo>
                  <a:cubicBezTo>
                    <a:pt x="1700" y="949"/>
                    <a:pt x="1858" y="870"/>
                    <a:pt x="2095" y="791"/>
                  </a:cubicBezTo>
                  <a:cubicBezTo>
                    <a:pt x="2293" y="752"/>
                    <a:pt x="2570" y="712"/>
                    <a:pt x="2886" y="712"/>
                  </a:cubicBezTo>
                  <a:cubicBezTo>
                    <a:pt x="3163" y="712"/>
                    <a:pt x="3360" y="752"/>
                    <a:pt x="3558" y="791"/>
                  </a:cubicBezTo>
                  <a:cubicBezTo>
                    <a:pt x="3756" y="831"/>
                    <a:pt x="3953" y="910"/>
                    <a:pt x="4072" y="989"/>
                  </a:cubicBezTo>
                  <a:cubicBezTo>
                    <a:pt x="4230" y="1068"/>
                    <a:pt x="4349" y="1187"/>
                    <a:pt x="4428" y="1305"/>
                  </a:cubicBezTo>
                  <a:cubicBezTo>
                    <a:pt x="4507" y="1424"/>
                    <a:pt x="4546" y="1582"/>
                    <a:pt x="4626" y="1740"/>
                  </a:cubicBezTo>
                  <a:lnTo>
                    <a:pt x="5535" y="1582"/>
                  </a:lnTo>
                  <a:cubicBezTo>
                    <a:pt x="5456" y="1305"/>
                    <a:pt x="5337" y="1108"/>
                    <a:pt x="5219" y="910"/>
                  </a:cubicBezTo>
                  <a:cubicBezTo>
                    <a:pt x="5100" y="712"/>
                    <a:pt x="4942" y="554"/>
                    <a:pt x="4744" y="396"/>
                  </a:cubicBezTo>
                  <a:cubicBezTo>
                    <a:pt x="4507" y="277"/>
                    <a:pt x="4270" y="198"/>
                    <a:pt x="3953" y="119"/>
                  </a:cubicBezTo>
                  <a:cubicBezTo>
                    <a:pt x="3677" y="40"/>
                    <a:pt x="3321" y="1"/>
                    <a:pt x="28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2330425" y="786900"/>
              <a:ext cx="63300" cy="162125"/>
            </a:xfrm>
            <a:custGeom>
              <a:rect b="b" l="l" r="r" t="t"/>
              <a:pathLst>
                <a:path extrusionOk="0" h="6485" w="2532">
                  <a:moveTo>
                    <a:pt x="871" y="1"/>
                  </a:moveTo>
                  <a:lnTo>
                    <a:pt x="634" y="1187"/>
                  </a:lnTo>
                  <a:lnTo>
                    <a:pt x="1" y="1187"/>
                  </a:lnTo>
                  <a:lnTo>
                    <a:pt x="1" y="1819"/>
                  </a:lnTo>
                  <a:lnTo>
                    <a:pt x="594" y="1819"/>
                  </a:lnTo>
                  <a:lnTo>
                    <a:pt x="594" y="5298"/>
                  </a:lnTo>
                  <a:cubicBezTo>
                    <a:pt x="594" y="6089"/>
                    <a:pt x="950" y="6484"/>
                    <a:pt x="1661" y="6484"/>
                  </a:cubicBezTo>
                  <a:cubicBezTo>
                    <a:pt x="1820" y="6484"/>
                    <a:pt x="1978" y="6484"/>
                    <a:pt x="2136" y="6445"/>
                  </a:cubicBezTo>
                  <a:cubicBezTo>
                    <a:pt x="2254" y="6445"/>
                    <a:pt x="2373" y="6405"/>
                    <a:pt x="2531" y="6365"/>
                  </a:cubicBezTo>
                  <a:lnTo>
                    <a:pt x="2531" y="5733"/>
                  </a:lnTo>
                  <a:cubicBezTo>
                    <a:pt x="2413" y="5733"/>
                    <a:pt x="2333" y="5772"/>
                    <a:pt x="2254" y="5772"/>
                  </a:cubicBezTo>
                  <a:lnTo>
                    <a:pt x="2017" y="5772"/>
                  </a:lnTo>
                  <a:cubicBezTo>
                    <a:pt x="1820" y="5772"/>
                    <a:pt x="1661" y="5733"/>
                    <a:pt x="1582" y="5654"/>
                  </a:cubicBezTo>
                  <a:cubicBezTo>
                    <a:pt x="1503" y="5535"/>
                    <a:pt x="1464" y="5377"/>
                    <a:pt x="1464" y="5100"/>
                  </a:cubicBezTo>
                  <a:lnTo>
                    <a:pt x="1464" y="1819"/>
                  </a:lnTo>
                  <a:lnTo>
                    <a:pt x="2452" y="1819"/>
                  </a:lnTo>
                  <a:lnTo>
                    <a:pt x="2452" y="1187"/>
                  </a:lnTo>
                  <a:lnTo>
                    <a:pt x="1464" y="1187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2405550" y="813575"/>
              <a:ext cx="127525" cy="135450"/>
            </a:xfrm>
            <a:custGeom>
              <a:rect b="b" l="l" r="r" t="t"/>
              <a:pathLst>
                <a:path extrusionOk="0" h="5418" w="5101">
                  <a:moveTo>
                    <a:pt x="3440" y="2768"/>
                  </a:moveTo>
                  <a:lnTo>
                    <a:pt x="3440" y="3203"/>
                  </a:lnTo>
                  <a:cubicBezTo>
                    <a:pt x="3440" y="3361"/>
                    <a:pt x="3400" y="3559"/>
                    <a:pt x="3321" y="3717"/>
                  </a:cubicBezTo>
                  <a:cubicBezTo>
                    <a:pt x="3282" y="3915"/>
                    <a:pt x="3163" y="4073"/>
                    <a:pt x="3005" y="4231"/>
                  </a:cubicBezTo>
                  <a:cubicBezTo>
                    <a:pt x="2886" y="4389"/>
                    <a:pt x="2728" y="4547"/>
                    <a:pt x="2491" y="4626"/>
                  </a:cubicBezTo>
                  <a:cubicBezTo>
                    <a:pt x="2293" y="4745"/>
                    <a:pt x="2056" y="4785"/>
                    <a:pt x="1780" y="4785"/>
                  </a:cubicBezTo>
                  <a:cubicBezTo>
                    <a:pt x="1503" y="4785"/>
                    <a:pt x="1266" y="4705"/>
                    <a:pt x="1147" y="4547"/>
                  </a:cubicBezTo>
                  <a:cubicBezTo>
                    <a:pt x="989" y="4389"/>
                    <a:pt x="910" y="4192"/>
                    <a:pt x="910" y="3915"/>
                  </a:cubicBezTo>
                  <a:cubicBezTo>
                    <a:pt x="910" y="3678"/>
                    <a:pt x="949" y="3480"/>
                    <a:pt x="1028" y="3322"/>
                  </a:cubicBezTo>
                  <a:cubicBezTo>
                    <a:pt x="1107" y="3164"/>
                    <a:pt x="1226" y="3085"/>
                    <a:pt x="1384" y="3006"/>
                  </a:cubicBezTo>
                  <a:cubicBezTo>
                    <a:pt x="1503" y="2926"/>
                    <a:pt x="1700" y="2847"/>
                    <a:pt x="1859" y="2808"/>
                  </a:cubicBezTo>
                  <a:cubicBezTo>
                    <a:pt x="2056" y="2808"/>
                    <a:pt x="2254" y="2768"/>
                    <a:pt x="2491" y="2768"/>
                  </a:cubicBezTo>
                  <a:close/>
                  <a:moveTo>
                    <a:pt x="2333" y="1"/>
                  </a:moveTo>
                  <a:cubicBezTo>
                    <a:pt x="1977" y="1"/>
                    <a:pt x="1661" y="41"/>
                    <a:pt x="1424" y="120"/>
                  </a:cubicBezTo>
                  <a:cubicBezTo>
                    <a:pt x="1187" y="199"/>
                    <a:pt x="989" y="278"/>
                    <a:pt x="791" y="436"/>
                  </a:cubicBezTo>
                  <a:cubicBezTo>
                    <a:pt x="633" y="554"/>
                    <a:pt x="514" y="673"/>
                    <a:pt x="435" y="871"/>
                  </a:cubicBezTo>
                  <a:cubicBezTo>
                    <a:pt x="317" y="1029"/>
                    <a:pt x="277" y="1227"/>
                    <a:pt x="238" y="1424"/>
                  </a:cubicBezTo>
                  <a:lnTo>
                    <a:pt x="1147" y="1503"/>
                  </a:lnTo>
                  <a:cubicBezTo>
                    <a:pt x="1147" y="1345"/>
                    <a:pt x="1187" y="1227"/>
                    <a:pt x="1266" y="1108"/>
                  </a:cubicBezTo>
                  <a:cubicBezTo>
                    <a:pt x="1345" y="989"/>
                    <a:pt x="1424" y="910"/>
                    <a:pt x="1503" y="831"/>
                  </a:cubicBezTo>
                  <a:cubicBezTo>
                    <a:pt x="1621" y="792"/>
                    <a:pt x="1740" y="752"/>
                    <a:pt x="1859" y="713"/>
                  </a:cubicBezTo>
                  <a:cubicBezTo>
                    <a:pt x="1977" y="673"/>
                    <a:pt x="2135" y="673"/>
                    <a:pt x="2333" y="673"/>
                  </a:cubicBezTo>
                  <a:cubicBezTo>
                    <a:pt x="2491" y="673"/>
                    <a:pt x="2649" y="713"/>
                    <a:pt x="2807" y="752"/>
                  </a:cubicBezTo>
                  <a:cubicBezTo>
                    <a:pt x="2966" y="792"/>
                    <a:pt x="3084" y="871"/>
                    <a:pt x="3163" y="950"/>
                  </a:cubicBezTo>
                  <a:cubicBezTo>
                    <a:pt x="3242" y="1029"/>
                    <a:pt x="3321" y="1147"/>
                    <a:pt x="3361" y="1306"/>
                  </a:cubicBezTo>
                  <a:cubicBezTo>
                    <a:pt x="3400" y="1464"/>
                    <a:pt x="3440" y="1661"/>
                    <a:pt x="3440" y="1859"/>
                  </a:cubicBezTo>
                  <a:lnTo>
                    <a:pt x="3440" y="2136"/>
                  </a:lnTo>
                  <a:lnTo>
                    <a:pt x="2254" y="2175"/>
                  </a:lnTo>
                  <a:cubicBezTo>
                    <a:pt x="1977" y="2175"/>
                    <a:pt x="1700" y="2215"/>
                    <a:pt x="1424" y="2254"/>
                  </a:cubicBezTo>
                  <a:cubicBezTo>
                    <a:pt x="1147" y="2294"/>
                    <a:pt x="910" y="2373"/>
                    <a:pt x="712" y="2531"/>
                  </a:cubicBezTo>
                  <a:cubicBezTo>
                    <a:pt x="514" y="2650"/>
                    <a:pt x="317" y="2808"/>
                    <a:pt x="198" y="3045"/>
                  </a:cubicBezTo>
                  <a:cubicBezTo>
                    <a:pt x="80" y="3243"/>
                    <a:pt x="1" y="3519"/>
                    <a:pt x="1" y="3875"/>
                  </a:cubicBezTo>
                  <a:cubicBezTo>
                    <a:pt x="1" y="4350"/>
                    <a:pt x="159" y="4745"/>
                    <a:pt x="396" y="5022"/>
                  </a:cubicBezTo>
                  <a:cubicBezTo>
                    <a:pt x="673" y="5298"/>
                    <a:pt x="1068" y="5417"/>
                    <a:pt x="1582" y="5417"/>
                  </a:cubicBezTo>
                  <a:cubicBezTo>
                    <a:pt x="1819" y="5417"/>
                    <a:pt x="2056" y="5417"/>
                    <a:pt x="2214" y="5338"/>
                  </a:cubicBezTo>
                  <a:cubicBezTo>
                    <a:pt x="2412" y="5298"/>
                    <a:pt x="2610" y="5219"/>
                    <a:pt x="2728" y="5140"/>
                  </a:cubicBezTo>
                  <a:cubicBezTo>
                    <a:pt x="2886" y="5061"/>
                    <a:pt x="3005" y="4943"/>
                    <a:pt x="3124" y="4785"/>
                  </a:cubicBezTo>
                  <a:cubicBezTo>
                    <a:pt x="3242" y="4666"/>
                    <a:pt x="3321" y="4508"/>
                    <a:pt x="3440" y="4350"/>
                  </a:cubicBezTo>
                  <a:lnTo>
                    <a:pt x="3480" y="4350"/>
                  </a:lnTo>
                  <a:cubicBezTo>
                    <a:pt x="3480" y="4508"/>
                    <a:pt x="3480" y="4666"/>
                    <a:pt x="3519" y="4785"/>
                  </a:cubicBezTo>
                  <a:cubicBezTo>
                    <a:pt x="3559" y="4943"/>
                    <a:pt x="3638" y="5022"/>
                    <a:pt x="3717" y="5140"/>
                  </a:cubicBezTo>
                  <a:cubicBezTo>
                    <a:pt x="3796" y="5219"/>
                    <a:pt x="3875" y="5259"/>
                    <a:pt x="3993" y="5338"/>
                  </a:cubicBezTo>
                  <a:cubicBezTo>
                    <a:pt x="4112" y="5378"/>
                    <a:pt x="4231" y="5378"/>
                    <a:pt x="4428" y="5378"/>
                  </a:cubicBezTo>
                  <a:lnTo>
                    <a:pt x="4745" y="5378"/>
                  </a:lnTo>
                  <a:cubicBezTo>
                    <a:pt x="4863" y="5338"/>
                    <a:pt x="4982" y="5338"/>
                    <a:pt x="5100" y="5298"/>
                  </a:cubicBezTo>
                  <a:lnTo>
                    <a:pt x="5100" y="4785"/>
                  </a:lnTo>
                  <a:lnTo>
                    <a:pt x="4784" y="4785"/>
                  </a:lnTo>
                  <a:cubicBezTo>
                    <a:pt x="4626" y="4785"/>
                    <a:pt x="4468" y="4745"/>
                    <a:pt x="4428" y="4626"/>
                  </a:cubicBezTo>
                  <a:cubicBezTo>
                    <a:pt x="4349" y="4468"/>
                    <a:pt x="4310" y="4271"/>
                    <a:pt x="4310" y="4033"/>
                  </a:cubicBezTo>
                  <a:lnTo>
                    <a:pt x="4310" y="1780"/>
                  </a:lnTo>
                  <a:cubicBezTo>
                    <a:pt x="4310" y="1227"/>
                    <a:pt x="4152" y="792"/>
                    <a:pt x="3796" y="475"/>
                  </a:cubicBezTo>
                  <a:cubicBezTo>
                    <a:pt x="3480" y="159"/>
                    <a:pt x="3005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2536000" y="786900"/>
              <a:ext cx="63300" cy="162125"/>
            </a:xfrm>
            <a:custGeom>
              <a:rect b="b" l="l" r="r" t="t"/>
              <a:pathLst>
                <a:path extrusionOk="0" h="6485" w="2532">
                  <a:moveTo>
                    <a:pt x="910" y="1"/>
                  </a:moveTo>
                  <a:lnTo>
                    <a:pt x="634" y="1187"/>
                  </a:lnTo>
                  <a:lnTo>
                    <a:pt x="1" y="1187"/>
                  </a:lnTo>
                  <a:lnTo>
                    <a:pt x="1" y="1819"/>
                  </a:lnTo>
                  <a:lnTo>
                    <a:pt x="634" y="1819"/>
                  </a:lnTo>
                  <a:lnTo>
                    <a:pt x="634" y="5298"/>
                  </a:lnTo>
                  <a:cubicBezTo>
                    <a:pt x="634" y="6089"/>
                    <a:pt x="950" y="6484"/>
                    <a:pt x="1661" y="6484"/>
                  </a:cubicBezTo>
                  <a:cubicBezTo>
                    <a:pt x="1859" y="6484"/>
                    <a:pt x="2017" y="6484"/>
                    <a:pt x="2136" y="6445"/>
                  </a:cubicBezTo>
                  <a:cubicBezTo>
                    <a:pt x="2254" y="6445"/>
                    <a:pt x="2413" y="6405"/>
                    <a:pt x="2531" y="6365"/>
                  </a:cubicBezTo>
                  <a:lnTo>
                    <a:pt x="2531" y="5733"/>
                  </a:lnTo>
                  <a:cubicBezTo>
                    <a:pt x="2452" y="5733"/>
                    <a:pt x="2373" y="5772"/>
                    <a:pt x="2294" y="5772"/>
                  </a:cubicBezTo>
                  <a:lnTo>
                    <a:pt x="2057" y="5772"/>
                  </a:lnTo>
                  <a:cubicBezTo>
                    <a:pt x="1820" y="5772"/>
                    <a:pt x="1701" y="5733"/>
                    <a:pt x="1622" y="5654"/>
                  </a:cubicBezTo>
                  <a:cubicBezTo>
                    <a:pt x="1543" y="5535"/>
                    <a:pt x="1503" y="5377"/>
                    <a:pt x="1503" y="5100"/>
                  </a:cubicBezTo>
                  <a:lnTo>
                    <a:pt x="1503" y="1819"/>
                  </a:lnTo>
                  <a:lnTo>
                    <a:pt x="2452" y="1819"/>
                  </a:lnTo>
                  <a:lnTo>
                    <a:pt x="2452" y="1187"/>
                  </a:lnTo>
                  <a:lnTo>
                    <a:pt x="1503" y="1187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2618050" y="768125"/>
              <a:ext cx="21775" cy="178925"/>
            </a:xfrm>
            <a:custGeom>
              <a:rect b="b" l="l" r="r" t="t"/>
              <a:pathLst>
                <a:path extrusionOk="0" h="7157" w="871">
                  <a:moveTo>
                    <a:pt x="0" y="0"/>
                  </a:moveTo>
                  <a:lnTo>
                    <a:pt x="0" y="831"/>
                  </a:lnTo>
                  <a:lnTo>
                    <a:pt x="870" y="831"/>
                  </a:lnTo>
                  <a:lnTo>
                    <a:pt x="870" y="0"/>
                  </a:lnTo>
                  <a:close/>
                  <a:moveTo>
                    <a:pt x="0" y="1938"/>
                  </a:moveTo>
                  <a:lnTo>
                    <a:pt x="0" y="7156"/>
                  </a:lnTo>
                  <a:lnTo>
                    <a:pt x="870" y="7156"/>
                  </a:lnTo>
                  <a:lnTo>
                    <a:pt x="870" y="193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2666475" y="813575"/>
              <a:ext cx="116650" cy="135450"/>
            </a:xfrm>
            <a:custGeom>
              <a:rect b="b" l="l" r="r" t="t"/>
              <a:pathLst>
                <a:path extrusionOk="0" h="5418" w="4666">
                  <a:moveTo>
                    <a:pt x="2372" y="673"/>
                  </a:moveTo>
                  <a:cubicBezTo>
                    <a:pt x="2570" y="673"/>
                    <a:pt x="2768" y="713"/>
                    <a:pt x="2965" y="752"/>
                  </a:cubicBezTo>
                  <a:cubicBezTo>
                    <a:pt x="3124" y="831"/>
                    <a:pt x="3282" y="910"/>
                    <a:pt x="3400" y="1068"/>
                  </a:cubicBezTo>
                  <a:cubicBezTo>
                    <a:pt x="3519" y="1227"/>
                    <a:pt x="3598" y="1464"/>
                    <a:pt x="3677" y="1701"/>
                  </a:cubicBezTo>
                  <a:cubicBezTo>
                    <a:pt x="3717" y="1978"/>
                    <a:pt x="3756" y="2333"/>
                    <a:pt x="3756" y="2729"/>
                  </a:cubicBezTo>
                  <a:cubicBezTo>
                    <a:pt x="3756" y="3124"/>
                    <a:pt x="3717" y="3480"/>
                    <a:pt x="3638" y="3717"/>
                  </a:cubicBezTo>
                  <a:cubicBezTo>
                    <a:pt x="3598" y="3994"/>
                    <a:pt x="3479" y="4192"/>
                    <a:pt x="3361" y="4350"/>
                  </a:cubicBezTo>
                  <a:cubicBezTo>
                    <a:pt x="3242" y="4508"/>
                    <a:pt x="3084" y="4626"/>
                    <a:pt x="2926" y="4705"/>
                  </a:cubicBezTo>
                  <a:cubicBezTo>
                    <a:pt x="2728" y="4745"/>
                    <a:pt x="2531" y="4785"/>
                    <a:pt x="2293" y="4785"/>
                  </a:cubicBezTo>
                  <a:cubicBezTo>
                    <a:pt x="2096" y="4785"/>
                    <a:pt x="1938" y="4745"/>
                    <a:pt x="1740" y="4705"/>
                  </a:cubicBezTo>
                  <a:cubicBezTo>
                    <a:pt x="1582" y="4626"/>
                    <a:pt x="1424" y="4508"/>
                    <a:pt x="1305" y="4350"/>
                  </a:cubicBezTo>
                  <a:cubicBezTo>
                    <a:pt x="1186" y="4192"/>
                    <a:pt x="1107" y="3994"/>
                    <a:pt x="1028" y="3717"/>
                  </a:cubicBezTo>
                  <a:cubicBezTo>
                    <a:pt x="949" y="3480"/>
                    <a:pt x="910" y="3124"/>
                    <a:pt x="910" y="2729"/>
                  </a:cubicBezTo>
                  <a:cubicBezTo>
                    <a:pt x="910" y="2333"/>
                    <a:pt x="949" y="1978"/>
                    <a:pt x="1028" y="1740"/>
                  </a:cubicBezTo>
                  <a:cubicBezTo>
                    <a:pt x="1068" y="1464"/>
                    <a:pt x="1186" y="1266"/>
                    <a:pt x="1305" y="1108"/>
                  </a:cubicBezTo>
                  <a:cubicBezTo>
                    <a:pt x="1424" y="950"/>
                    <a:pt x="1582" y="831"/>
                    <a:pt x="1740" y="752"/>
                  </a:cubicBezTo>
                  <a:cubicBezTo>
                    <a:pt x="1938" y="713"/>
                    <a:pt x="2135" y="673"/>
                    <a:pt x="2372" y="673"/>
                  </a:cubicBezTo>
                  <a:close/>
                  <a:moveTo>
                    <a:pt x="2333" y="1"/>
                  </a:moveTo>
                  <a:cubicBezTo>
                    <a:pt x="791" y="1"/>
                    <a:pt x="0" y="910"/>
                    <a:pt x="0" y="2729"/>
                  </a:cubicBezTo>
                  <a:cubicBezTo>
                    <a:pt x="0" y="3164"/>
                    <a:pt x="40" y="3599"/>
                    <a:pt x="159" y="3915"/>
                  </a:cubicBezTo>
                  <a:cubicBezTo>
                    <a:pt x="277" y="4271"/>
                    <a:pt x="435" y="4547"/>
                    <a:pt x="633" y="4785"/>
                  </a:cubicBezTo>
                  <a:cubicBezTo>
                    <a:pt x="831" y="4982"/>
                    <a:pt x="1068" y="5180"/>
                    <a:pt x="1345" y="5259"/>
                  </a:cubicBezTo>
                  <a:cubicBezTo>
                    <a:pt x="1621" y="5378"/>
                    <a:pt x="1938" y="5417"/>
                    <a:pt x="2333" y="5417"/>
                  </a:cubicBezTo>
                  <a:cubicBezTo>
                    <a:pt x="3084" y="5417"/>
                    <a:pt x="3677" y="5219"/>
                    <a:pt x="4072" y="4785"/>
                  </a:cubicBezTo>
                  <a:cubicBezTo>
                    <a:pt x="4468" y="4310"/>
                    <a:pt x="4665" y="3638"/>
                    <a:pt x="4665" y="2729"/>
                  </a:cubicBezTo>
                  <a:cubicBezTo>
                    <a:pt x="4665" y="2254"/>
                    <a:pt x="4626" y="1859"/>
                    <a:pt x="4547" y="1543"/>
                  </a:cubicBezTo>
                  <a:cubicBezTo>
                    <a:pt x="4428" y="1187"/>
                    <a:pt x="4310" y="910"/>
                    <a:pt x="4112" y="713"/>
                  </a:cubicBezTo>
                  <a:cubicBezTo>
                    <a:pt x="3914" y="475"/>
                    <a:pt x="3677" y="317"/>
                    <a:pt x="3400" y="199"/>
                  </a:cubicBezTo>
                  <a:cubicBezTo>
                    <a:pt x="3084" y="80"/>
                    <a:pt x="2768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809775" y="813575"/>
              <a:ext cx="104800" cy="133475"/>
            </a:xfrm>
            <a:custGeom>
              <a:rect b="b" l="l" r="r" t="t"/>
              <a:pathLst>
                <a:path extrusionOk="0" h="5339" w="4192">
                  <a:moveTo>
                    <a:pt x="2571" y="1"/>
                  </a:moveTo>
                  <a:cubicBezTo>
                    <a:pt x="2333" y="1"/>
                    <a:pt x="2136" y="41"/>
                    <a:pt x="1978" y="80"/>
                  </a:cubicBezTo>
                  <a:cubicBezTo>
                    <a:pt x="1780" y="120"/>
                    <a:pt x="1622" y="199"/>
                    <a:pt x="1503" y="278"/>
                  </a:cubicBezTo>
                  <a:cubicBezTo>
                    <a:pt x="1385" y="357"/>
                    <a:pt x="1266" y="475"/>
                    <a:pt x="1147" y="594"/>
                  </a:cubicBezTo>
                  <a:cubicBezTo>
                    <a:pt x="1068" y="713"/>
                    <a:pt x="950" y="871"/>
                    <a:pt x="871" y="1029"/>
                  </a:cubicBezTo>
                  <a:cubicBezTo>
                    <a:pt x="871" y="950"/>
                    <a:pt x="871" y="871"/>
                    <a:pt x="871" y="752"/>
                  </a:cubicBezTo>
                  <a:cubicBezTo>
                    <a:pt x="871" y="673"/>
                    <a:pt x="871" y="594"/>
                    <a:pt x="871" y="475"/>
                  </a:cubicBezTo>
                  <a:cubicBezTo>
                    <a:pt x="831" y="396"/>
                    <a:pt x="831" y="317"/>
                    <a:pt x="831" y="238"/>
                  </a:cubicBezTo>
                  <a:cubicBezTo>
                    <a:pt x="831" y="159"/>
                    <a:pt x="831" y="120"/>
                    <a:pt x="831" y="120"/>
                  </a:cubicBezTo>
                  <a:lnTo>
                    <a:pt x="1" y="120"/>
                  </a:lnTo>
                  <a:cubicBezTo>
                    <a:pt x="1" y="159"/>
                    <a:pt x="1" y="199"/>
                    <a:pt x="1" y="278"/>
                  </a:cubicBezTo>
                  <a:cubicBezTo>
                    <a:pt x="40" y="357"/>
                    <a:pt x="40" y="436"/>
                    <a:pt x="40" y="554"/>
                  </a:cubicBezTo>
                  <a:cubicBezTo>
                    <a:pt x="40" y="634"/>
                    <a:pt x="40" y="752"/>
                    <a:pt x="40" y="871"/>
                  </a:cubicBezTo>
                  <a:cubicBezTo>
                    <a:pt x="40" y="989"/>
                    <a:pt x="40" y="1108"/>
                    <a:pt x="40" y="1227"/>
                  </a:cubicBezTo>
                  <a:lnTo>
                    <a:pt x="40" y="5338"/>
                  </a:lnTo>
                  <a:lnTo>
                    <a:pt x="910" y="5338"/>
                  </a:lnTo>
                  <a:lnTo>
                    <a:pt x="910" y="2294"/>
                  </a:lnTo>
                  <a:cubicBezTo>
                    <a:pt x="910" y="2057"/>
                    <a:pt x="950" y="1820"/>
                    <a:pt x="989" y="1622"/>
                  </a:cubicBezTo>
                  <a:cubicBezTo>
                    <a:pt x="1068" y="1424"/>
                    <a:pt x="1147" y="1266"/>
                    <a:pt x="1266" y="1108"/>
                  </a:cubicBezTo>
                  <a:cubicBezTo>
                    <a:pt x="1385" y="989"/>
                    <a:pt x="1543" y="871"/>
                    <a:pt x="1701" y="792"/>
                  </a:cubicBezTo>
                  <a:cubicBezTo>
                    <a:pt x="1859" y="713"/>
                    <a:pt x="2057" y="673"/>
                    <a:pt x="2254" y="673"/>
                  </a:cubicBezTo>
                  <a:cubicBezTo>
                    <a:pt x="2452" y="673"/>
                    <a:pt x="2650" y="713"/>
                    <a:pt x="2768" y="752"/>
                  </a:cubicBezTo>
                  <a:cubicBezTo>
                    <a:pt x="2887" y="792"/>
                    <a:pt x="3005" y="871"/>
                    <a:pt x="3084" y="989"/>
                  </a:cubicBezTo>
                  <a:cubicBezTo>
                    <a:pt x="3164" y="1068"/>
                    <a:pt x="3243" y="1227"/>
                    <a:pt x="3282" y="1385"/>
                  </a:cubicBezTo>
                  <a:cubicBezTo>
                    <a:pt x="3322" y="1543"/>
                    <a:pt x="3322" y="1780"/>
                    <a:pt x="3322" y="2017"/>
                  </a:cubicBezTo>
                  <a:lnTo>
                    <a:pt x="3322" y="5338"/>
                  </a:lnTo>
                  <a:lnTo>
                    <a:pt x="4191" y="5338"/>
                  </a:lnTo>
                  <a:lnTo>
                    <a:pt x="4191" y="1859"/>
                  </a:lnTo>
                  <a:cubicBezTo>
                    <a:pt x="4191" y="1543"/>
                    <a:pt x="4191" y="1266"/>
                    <a:pt x="4112" y="1029"/>
                  </a:cubicBezTo>
                  <a:cubicBezTo>
                    <a:pt x="4033" y="792"/>
                    <a:pt x="3954" y="594"/>
                    <a:pt x="3836" y="436"/>
                  </a:cubicBezTo>
                  <a:cubicBezTo>
                    <a:pt x="3677" y="317"/>
                    <a:pt x="3519" y="199"/>
                    <a:pt x="3282" y="120"/>
                  </a:cubicBezTo>
                  <a:cubicBezTo>
                    <a:pt x="3084" y="41"/>
                    <a:pt x="2847" y="1"/>
                    <a:pt x="257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2938275" y="814575"/>
              <a:ext cx="107750" cy="134450"/>
            </a:xfrm>
            <a:custGeom>
              <a:rect b="b" l="l" r="r" t="t"/>
              <a:pathLst>
                <a:path extrusionOk="0" h="5378" w="4310">
                  <a:moveTo>
                    <a:pt x="2175" y="1"/>
                  </a:moveTo>
                  <a:cubicBezTo>
                    <a:pt x="1542" y="1"/>
                    <a:pt x="1028" y="119"/>
                    <a:pt x="712" y="356"/>
                  </a:cubicBezTo>
                  <a:cubicBezTo>
                    <a:pt x="356" y="633"/>
                    <a:pt x="198" y="989"/>
                    <a:pt x="198" y="1463"/>
                  </a:cubicBezTo>
                  <a:cubicBezTo>
                    <a:pt x="198" y="1700"/>
                    <a:pt x="237" y="1898"/>
                    <a:pt x="356" y="2056"/>
                  </a:cubicBezTo>
                  <a:cubicBezTo>
                    <a:pt x="435" y="2254"/>
                    <a:pt x="593" y="2373"/>
                    <a:pt x="751" y="2491"/>
                  </a:cubicBezTo>
                  <a:cubicBezTo>
                    <a:pt x="910" y="2610"/>
                    <a:pt x="1107" y="2689"/>
                    <a:pt x="1305" y="2768"/>
                  </a:cubicBezTo>
                  <a:cubicBezTo>
                    <a:pt x="1503" y="2807"/>
                    <a:pt x="1740" y="2886"/>
                    <a:pt x="1937" y="2926"/>
                  </a:cubicBezTo>
                  <a:cubicBezTo>
                    <a:pt x="2175" y="3005"/>
                    <a:pt x="2372" y="3045"/>
                    <a:pt x="2530" y="3124"/>
                  </a:cubicBezTo>
                  <a:cubicBezTo>
                    <a:pt x="2728" y="3163"/>
                    <a:pt x="2886" y="3203"/>
                    <a:pt x="3044" y="3282"/>
                  </a:cubicBezTo>
                  <a:cubicBezTo>
                    <a:pt x="3163" y="3361"/>
                    <a:pt x="3282" y="3440"/>
                    <a:pt x="3321" y="3519"/>
                  </a:cubicBezTo>
                  <a:cubicBezTo>
                    <a:pt x="3400" y="3638"/>
                    <a:pt x="3440" y="3756"/>
                    <a:pt x="3440" y="3914"/>
                  </a:cubicBezTo>
                  <a:cubicBezTo>
                    <a:pt x="3440" y="4072"/>
                    <a:pt x="3400" y="4191"/>
                    <a:pt x="3361" y="4310"/>
                  </a:cubicBezTo>
                  <a:cubicBezTo>
                    <a:pt x="3282" y="4428"/>
                    <a:pt x="3202" y="4507"/>
                    <a:pt x="3084" y="4547"/>
                  </a:cubicBezTo>
                  <a:cubicBezTo>
                    <a:pt x="2965" y="4626"/>
                    <a:pt x="2847" y="4665"/>
                    <a:pt x="2689" y="4705"/>
                  </a:cubicBezTo>
                  <a:cubicBezTo>
                    <a:pt x="2530" y="4705"/>
                    <a:pt x="2372" y="4745"/>
                    <a:pt x="2175" y="4745"/>
                  </a:cubicBezTo>
                  <a:cubicBezTo>
                    <a:pt x="1779" y="4745"/>
                    <a:pt x="1423" y="4665"/>
                    <a:pt x="1226" y="4547"/>
                  </a:cubicBezTo>
                  <a:cubicBezTo>
                    <a:pt x="989" y="4389"/>
                    <a:pt x="830" y="4191"/>
                    <a:pt x="751" y="3914"/>
                  </a:cubicBezTo>
                  <a:lnTo>
                    <a:pt x="0" y="4072"/>
                  </a:lnTo>
                  <a:cubicBezTo>
                    <a:pt x="40" y="4310"/>
                    <a:pt x="119" y="4507"/>
                    <a:pt x="237" y="4705"/>
                  </a:cubicBezTo>
                  <a:cubicBezTo>
                    <a:pt x="396" y="4863"/>
                    <a:pt x="554" y="4982"/>
                    <a:pt x="712" y="5100"/>
                  </a:cubicBezTo>
                  <a:cubicBezTo>
                    <a:pt x="910" y="5219"/>
                    <a:pt x="1107" y="5258"/>
                    <a:pt x="1344" y="5338"/>
                  </a:cubicBezTo>
                  <a:cubicBezTo>
                    <a:pt x="1582" y="5377"/>
                    <a:pt x="1858" y="5377"/>
                    <a:pt x="2175" y="5377"/>
                  </a:cubicBezTo>
                  <a:cubicBezTo>
                    <a:pt x="2530" y="5377"/>
                    <a:pt x="2807" y="5377"/>
                    <a:pt x="3084" y="5298"/>
                  </a:cubicBezTo>
                  <a:cubicBezTo>
                    <a:pt x="3321" y="5219"/>
                    <a:pt x="3558" y="5140"/>
                    <a:pt x="3756" y="4982"/>
                  </a:cubicBezTo>
                  <a:cubicBezTo>
                    <a:pt x="3914" y="4863"/>
                    <a:pt x="4072" y="4705"/>
                    <a:pt x="4151" y="4507"/>
                  </a:cubicBezTo>
                  <a:cubicBezTo>
                    <a:pt x="4230" y="4310"/>
                    <a:pt x="4309" y="4112"/>
                    <a:pt x="4309" y="3875"/>
                  </a:cubicBezTo>
                  <a:cubicBezTo>
                    <a:pt x="4309" y="3677"/>
                    <a:pt x="4270" y="3519"/>
                    <a:pt x="4230" y="3361"/>
                  </a:cubicBezTo>
                  <a:cubicBezTo>
                    <a:pt x="4151" y="3203"/>
                    <a:pt x="4072" y="3084"/>
                    <a:pt x="3993" y="3005"/>
                  </a:cubicBezTo>
                  <a:cubicBezTo>
                    <a:pt x="3914" y="2886"/>
                    <a:pt x="3795" y="2807"/>
                    <a:pt x="3677" y="2728"/>
                  </a:cubicBezTo>
                  <a:cubicBezTo>
                    <a:pt x="3558" y="2649"/>
                    <a:pt x="3440" y="2570"/>
                    <a:pt x="3282" y="2531"/>
                  </a:cubicBezTo>
                  <a:cubicBezTo>
                    <a:pt x="3163" y="2452"/>
                    <a:pt x="3005" y="2412"/>
                    <a:pt x="2886" y="2373"/>
                  </a:cubicBezTo>
                  <a:cubicBezTo>
                    <a:pt x="2728" y="2333"/>
                    <a:pt x="2570" y="2293"/>
                    <a:pt x="2451" y="2254"/>
                  </a:cubicBezTo>
                  <a:cubicBezTo>
                    <a:pt x="2254" y="2214"/>
                    <a:pt x="2056" y="2175"/>
                    <a:pt x="1858" y="2096"/>
                  </a:cubicBezTo>
                  <a:cubicBezTo>
                    <a:pt x="1700" y="2056"/>
                    <a:pt x="1542" y="2017"/>
                    <a:pt x="1423" y="1938"/>
                  </a:cubicBezTo>
                  <a:cubicBezTo>
                    <a:pt x="1305" y="1898"/>
                    <a:pt x="1226" y="1819"/>
                    <a:pt x="1147" y="1700"/>
                  </a:cubicBezTo>
                  <a:cubicBezTo>
                    <a:pt x="1068" y="1621"/>
                    <a:pt x="1028" y="1503"/>
                    <a:pt x="1028" y="1384"/>
                  </a:cubicBezTo>
                  <a:cubicBezTo>
                    <a:pt x="1028" y="1147"/>
                    <a:pt x="1147" y="949"/>
                    <a:pt x="1305" y="831"/>
                  </a:cubicBezTo>
                  <a:cubicBezTo>
                    <a:pt x="1503" y="712"/>
                    <a:pt x="1779" y="633"/>
                    <a:pt x="2175" y="633"/>
                  </a:cubicBezTo>
                  <a:cubicBezTo>
                    <a:pt x="2333" y="633"/>
                    <a:pt x="2491" y="673"/>
                    <a:pt x="2609" y="673"/>
                  </a:cubicBezTo>
                  <a:cubicBezTo>
                    <a:pt x="2768" y="712"/>
                    <a:pt x="2886" y="752"/>
                    <a:pt x="2965" y="791"/>
                  </a:cubicBezTo>
                  <a:cubicBezTo>
                    <a:pt x="3084" y="870"/>
                    <a:pt x="3202" y="949"/>
                    <a:pt x="3282" y="1028"/>
                  </a:cubicBezTo>
                  <a:cubicBezTo>
                    <a:pt x="3321" y="1107"/>
                    <a:pt x="3400" y="1226"/>
                    <a:pt x="3440" y="1384"/>
                  </a:cubicBezTo>
                  <a:lnTo>
                    <a:pt x="4191" y="1266"/>
                  </a:lnTo>
                  <a:cubicBezTo>
                    <a:pt x="4112" y="831"/>
                    <a:pt x="3914" y="514"/>
                    <a:pt x="3558" y="317"/>
                  </a:cubicBezTo>
                  <a:cubicBezTo>
                    <a:pt x="3202" y="80"/>
                    <a:pt x="2768" y="1"/>
                    <a:pt x="217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3138900" y="768125"/>
              <a:ext cx="111700" cy="180900"/>
            </a:xfrm>
            <a:custGeom>
              <a:rect b="b" l="l" r="r" t="t"/>
              <a:pathLst>
                <a:path extrusionOk="0" h="7236" w="4468">
                  <a:moveTo>
                    <a:pt x="2294" y="2491"/>
                  </a:moveTo>
                  <a:cubicBezTo>
                    <a:pt x="2531" y="2491"/>
                    <a:pt x="2728" y="2531"/>
                    <a:pt x="2887" y="2610"/>
                  </a:cubicBezTo>
                  <a:cubicBezTo>
                    <a:pt x="3045" y="2689"/>
                    <a:pt x="3163" y="2807"/>
                    <a:pt x="3242" y="3005"/>
                  </a:cubicBezTo>
                  <a:cubicBezTo>
                    <a:pt x="3361" y="3163"/>
                    <a:pt x="3440" y="3361"/>
                    <a:pt x="3480" y="3638"/>
                  </a:cubicBezTo>
                  <a:cubicBezTo>
                    <a:pt x="3519" y="3875"/>
                    <a:pt x="3559" y="4191"/>
                    <a:pt x="3559" y="4547"/>
                  </a:cubicBezTo>
                  <a:cubicBezTo>
                    <a:pt x="3559" y="4942"/>
                    <a:pt x="3519" y="5258"/>
                    <a:pt x="3480" y="5496"/>
                  </a:cubicBezTo>
                  <a:cubicBezTo>
                    <a:pt x="3400" y="5772"/>
                    <a:pt x="3321" y="5970"/>
                    <a:pt x="3242" y="6128"/>
                  </a:cubicBezTo>
                  <a:cubicBezTo>
                    <a:pt x="3124" y="6326"/>
                    <a:pt x="3005" y="6444"/>
                    <a:pt x="2847" y="6484"/>
                  </a:cubicBezTo>
                  <a:cubicBezTo>
                    <a:pt x="2689" y="6563"/>
                    <a:pt x="2531" y="6603"/>
                    <a:pt x="2294" y="6603"/>
                  </a:cubicBezTo>
                  <a:cubicBezTo>
                    <a:pt x="2096" y="6603"/>
                    <a:pt x="1859" y="6563"/>
                    <a:pt x="1701" y="6523"/>
                  </a:cubicBezTo>
                  <a:cubicBezTo>
                    <a:pt x="1542" y="6444"/>
                    <a:pt x="1384" y="6326"/>
                    <a:pt x="1266" y="6168"/>
                  </a:cubicBezTo>
                  <a:cubicBezTo>
                    <a:pt x="1147" y="6010"/>
                    <a:pt x="1068" y="5812"/>
                    <a:pt x="989" y="5535"/>
                  </a:cubicBezTo>
                  <a:cubicBezTo>
                    <a:pt x="949" y="5298"/>
                    <a:pt x="910" y="4982"/>
                    <a:pt x="910" y="4586"/>
                  </a:cubicBezTo>
                  <a:cubicBezTo>
                    <a:pt x="910" y="4231"/>
                    <a:pt x="949" y="3875"/>
                    <a:pt x="989" y="3638"/>
                  </a:cubicBezTo>
                  <a:cubicBezTo>
                    <a:pt x="1068" y="3361"/>
                    <a:pt x="1147" y="3124"/>
                    <a:pt x="1266" y="2965"/>
                  </a:cubicBezTo>
                  <a:cubicBezTo>
                    <a:pt x="1384" y="2807"/>
                    <a:pt x="1542" y="2689"/>
                    <a:pt x="1701" y="2610"/>
                  </a:cubicBezTo>
                  <a:cubicBezTo>
                    <a:pt x="1898" y="2531"/>
                    <a:pt x="2096" y="2491"/>
                    <a:pt x="2294" y="2491"/>
                  </a:cubicBezTo>
                  <a:close/>
                  <a:moveTo>
                    <a:pt x="40" y="0"/>
                  </a:moveTo>
                  <a:lnTo>
                    <a:pt x="40" y="6089"/>
                  </a:lnTo>
                  <a:cubicBezTo>
                    <a:pt x="40" y="6207"/>
                    <a:pt x="40" y="6326"/>
                    <a:pt x="40" y="6444"/>
                  </a:cubicBezTo>
                  <a:cubicBezTo>
                    <a:pt x="40" y="6563"/>
                    <a:pt x="40" y="6682"/>
                    <a:pt x="40" y="6761"/>
                  </a:cubicBezTo>
                  <a:cubicBezTo>
                    <a:pt x="40" y="6840"/>
                    <a:pt x="40" y="6958"/>
                    <a:pt x="1" y="6998"/>
                  </a:cubicBezTo>
                  <a:cubicBezTo>
                    <a:pt x="1" y="7077"/>
                    <a:pt x="1" y="7116"/>
                    <a:pt x="1" y="7156"/>
                  </a:cubicBezTo>
                  <a:lnTo>
                    <a:pt x="831" y="7156"/>
                  </a:lnTo>
                  <a:cubicBezTo>
                    <a:pt x="870" y="7156"/>
                    <a:pt x="870" y="7116"/>
                    <a:pt x="870" y="7037"/>
                  </a:cubicBezTo>
                  <a:cubicBezTo>
                    <a:pt x="870" y="6998"/>
                    <a:pt x="870" y="6919"/>
                    <a:pt x="870" y="6840"/>
                  </a:cubicBezTo>
                  <a:cubicBezTo>
                    <a:pt x="870" y="6761"/>
                    <a:pt x="870" y="6682"/>
                    <a:pt x="910" y="6603"/>
                  </a:cubicBezTo>
                  <a:cubicBezTo>
                    <a:pt x="910" y="6523"/>
                    <a:pt x="910" y="6444"/>
                    <a:pt x="910" y="6326"/>
                  </a:cubicBezTo>
                  <a:cubicBezTo>
                    <a:pt x="1068" y="6682"/>
                    <a:pt x="1266" y="6879"/>
                    <a:pt x="1542" y="7037"/>
                  </a:cubicBezTo>
                  <a:cubicBezTo>
                    <a:pt x="1819" y="7196"/>
                    <a:pt x="2135" y="7235"/>
                    <a:pt x="2531" y="7235"/>
                  </a:cubicBezTo>
                  <a:cubicBezTo>
                    <a:pt x="3796" y="7235"/>
                    <a:pt x="4468" y="6326"/>
                    <a:pt x="4468" y="4507"/>
                  </a:cubicBezTo>
                  <a:cubicBezTo>
                    <a:pt x="4468" y="3638"/>
                    <a:pt x="4310" y="2965"/>
                    <a:pt x="3993" y="2491"/>
                  </a:cubicBezTo>
                  <a:cubicBezTo>
                    <a:pt x="3677" y="2056"/>
                    <a:pt x="3203" y="1819"/>
                    <a:pt x="2531" y="1819"/>
                  </a:cubicBezTo>
                  <a:cubicBezTo>
                    <a:pt x="2135" y="1819"/>
                    <a:pt x="1819" y="1898"/>
                    <a:pt x="1542" y="2056"/>
                  </a:cubicBezTo>
                  <a:cubicBezTo>
                    <a:pt x="1266" y="2214"/>
                    <a:pt x="1068" y="2452"/>
                    <a:pt x="910" y="2768"/>
                  </a:cubicBezTo>
                  <a:lnTo>
                    <a:pt x="870" y="2768"/>
                  </a:lnTo>
                  <a:cubicBezTo>
                    <a:pt x="910" y="2689"/>
                    <a:pt x="910" y="2610"/>
                    <a:pt x="910" y="2531"/>
                  </a:cubicBezTo>
                  <a:cubicBezTo>
                    <a:pt x="910" y="2491"/>
                    <a:pt x="910" y="2412"/>
                    <a:pt x="910" y="2333"/>
                  </a:cubicBezTo>
                  <a:cubicBezTo>
                    <a:pt x="910" y="2214"/>
                    <a:pt x="910" y="2135"/>
                    <a:pt x="910" y="2017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261450" y="816550"/>
              <a:ext cx="122575" cy="181875"/>
            </a:xfrm>
            <a:custGeom>
              <a:rect b="b" l="l" r="r" t="t"/>
              <a:pathLst>
                <a:path extrusionOk="0" h="7275" w="4903">
                  <a:moveTo>
                    <a:pt x="1" y="1"/>
                  </a:moveTo>
                  <a:lnTo>
                    <a:pt x="2057" y="5179"/>
                  </a:lnTo>
                  <a:lnTo>
                    <a:pt x="1977" y="5417"/>
                  </a:lnTo>
                  <a:cubicBezTo>
                    <a:pt x="1819" y="5812"/>
                    <a:pt x="1622" y="6128"/>
                    <a:pt x="1424" y="6326"/>
                  </a:cubicBezTo>
                  <a:cubicBezTo>
                    <a:pt x="1187" y="6484"/>
                    <a:pt x="950" y="6603"/>
                    <a:pt x="712" y="6603"/>
                  </a:cubicBezTo>
                  <a:lnTo>
                    <a:pt x="515" y="6603"/>
                  </a:lnTo>
                  <a:cubicBezTo>
                    <a:pt x="436" y="6563"/>
                    <a:pt x="357" y="6563"/>
                    <a:pt x="278" y="6563"/>
                  </a:cubicBezTo>
                  <a:lnTo>
                    <a:pt x="278" y="7235"/>
                  </a:lnTo>
                  <a:cubicBezTo>
                    <a:pt x="396" y="7235"/>
                    <a:pt x="475" y="7235"/>
                    <a:pt x="594" y="7275"/>
                  </a:cubicBezTo>
                  <a:lnTo>
                    <a:pt x="871" y="7275"/>
                  </a:lnTo>
                  <a:cubicBezTo>
                    <a:pt x="1147" y="7275"/>
                    <a:pt x="1345" y="7235"/>
                    <a:pt x="1543" y="7117"/>
                  </a:cubicBezTo>
                  <a:cubicBezTo>
                    <a:pt x="1740" y="7038"/>
                    <a:pt x="1938" y="6879"/>
                    <a:pt x="2096" y="6721"/>
                  </a:cubicBezTo>
                  <a:cubicBezTo>
                    <a:pt x="2254" y="6524"/>
                    <a:pt x="2373" y="6326"/>
                    <a:pt x="2491" y="6089"/>
                  </a:cubicBezTo>
                  <a:cubicBezTo>
                    <a:pt x="2650" y="5812"/>
                    <a:pt x="2768" y="5535"/>
                    <a:pt x="2887" y="5219"/>
                  </a:cubicBezTo>
                  <a:lnTo>
                    <a:pt x="4903" y="1"/>
                  </a:lnTo>
                  <a:lnTo>
                    <a:pt x="3954" y="1"/>
                  </a:lnTo>
                  <a:lnTo>
                    <a:pt x="2966" y="2966"/>
                  </a:lnTo>
                  <a:cubicBezTo>
                    <a:pt x="2926" y="3084"/>
                    <a:pt x="2887" y="3203"/>
                    <a:pt x="2847" y="3321"/>
                  </a:cubicBezTo>
                  <a:cubicBezTo>
                    <a:pt x="2768" y="3440"/>
                    <a:pt x="2729" y="3598"/>
                    <a:pt x="2689" y="3717"/>
                  </a:cubicBezTo>
                  <a:cubicBezTo>
                    <a:pt x="2650" y="3835"/>
                    <a:pt x="2610" y="3954"/>
                    <a:pt x="2570" y="4073"/>
                  </a:cubicBezTo>
                  <a:cubicBezTo>
                    <a:pt x="2531" y="4152"/>
                    <a:pt x="2491" y="4231"/>
                    <a:pt x="2491" y="4270"/>
                  </a:cubicBezTo>
                  <a:cubicBezTo>
                    <a:pt x="2491" y="4231"/>
                    <a:pt x="2452" y="4191"/>
                    <a:pt x="2412" y="4073"/>
                  </a:cubicBezTo>
                  <a:cubicBezTo>
                    <a:pt x="2373" y="3954"/>
                    <a:pt x="2333" y="3796"/>
                    <a:pt x="2294" y="3677"/>
                  </a:cubicBezTo>
                  <a:cubicBezTo>
                    <a:pt x="2254" y="3519"/>
                    <a:pt x="2175" y="3361"/>
                    <a:pt x="2136" y="3242"/>
                  </a:cubicBezTo>
                  <a:cubicBezTo>
                    <a:pt x="2096" y="3084"/>
                    <a:pt x="2057" y="2966"/>
                    <a:pt x="2017" y="2887"/>
                  </a:cubicBezTo>
                  <a:lnTo>
                    <a:pt x="91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3458125" y="777025"/>
              <a:ext cx="140375" cy="170025"/>
            </a:xfrm>
            <a:custGeom>
              <a:rect b="b" l="l" r="r" t="t"/>
              <a:pathLst>
                <a:path extrusionOk="0" h="6801" w="5615">
                  <a:moveTo>
                    <a:pt x="1" y="0"/>
                  </a:moveTo>
                  <a:lnTo>
                    <a:pt x="1" y="751"/>
                  </a:lnTo>
                  <a:lnTo>
                    <a:pt x="2333" y="751"/>
                  </a:lnTo>
                  <a:lnTo>
                    <a:pt x="2333" y="6800"/>
                  </a:lnTo>
                  <a:lnTo>
                    <a:pt x="3243" y="6800"/>
                  </a:lnTo>
                  <a:lnTo>
                    <a:pt x="3243" y="751"/>
                  </a:lnTo>
                  <a:lnTo>
                    <a:pt x="5615" y="751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3613300" y="813575"/>
              <a:ext cx="116650" cy="135450"/>
            </a:xfrm>
            <a:custGeom>
              <a:rect b="b" l="l" r="r" t="t"/>
              <a:pathLst>
                <a:path extrusionOk="0" h="5418" w="4666">
                  <a:moveTo>
                    <a:pt x="2373" y="673"/>
                  </a:moveTo>
                  <a:cubicBezTo>
                    <a:pt x="2570" y="673"/>
                    <a:pt x="2768" y="713"/>
                    <a:pt x="2966" y="752"/>
                  </a:cubicBezTo>
                  <a:cubicBezTo>
                    <a:pt x="3124" y="831"/>
                    <a:pt x="3282" y="910"/>
                    <a:pt x="3401" y="1068"/>
                  </a:cubicBezTo>
                  <a:cubicBezTo>
                    <a:pt x="3519" y="1227"/>
                    <a:pt x="3598" y="1464"/>
                    <a:pt x="3677" y="1701"/>
                  </a:cubicBezTo>
                  <a:cubicBezTo>
                    <a:pt x="3756" y="1978"/>
                    <a:pt x="3756" y="2333"/>
                    <a:pt x="3756" y="2729"/>
                  </a:cubicBezTo>
                  <a:cubicBezTo>
                    <a:pt x="3756" y="3124"/>
                    <a:pt x="3717" y="3480"/>
                    <a:pt x="3677" y="3717"/>
                  </a:cubicBezTo>
                  <a:cubicBezTo>
                    <a:pt x="3598" y="3994"/>
                    <a:pt x="3519" y="4192"/>
                    <a:pt x="3361" y="4350"/>
                  </a:cubicBezTo>
                  <a:cubicBezTo>
                    <a:pt x="3243" y="4508"/>
                    <a:pt x="3084" y="4626"/>
                    <a:pt x="2926" y="4705"/>
                  </a:cubicBezTo>
                  <a:cubicBezTo>
                    <a:pt x="2729" y="4745"/>
                    <a:pt x="2531" y="4785"/>
                    <a:pt x="2333" y="4785"/>
                  </a:cubicBezTo>
                  <a:cubicBezTo>
                    <a:pt x="2136" y="4785"/>
                    <a:pt x="1938" y="4745"/>
                    <a:pt x="1780" y="4705"/>
                  </a:cubicBezTo>
                  <a:cubicBezTo>
                    <a:pt x="1582" y="4626"/>
                    <a:pt x="1464" y="4508"/>
                    <a:pt x="1305" y="4350"/>
                  </a:cubicBezTo>
                  <a:cubicBezTo>
                    <a:pt x="1187" y="4192"/>
                    <a:pt x="1108" y="3994"/>
                    <a:pt x="1029" y="3717"/>
                  </a:cubicBezTo>
                  <a:cubicBezTo>
                    <a:pt x="950" y="3480"/>
                    <a:pt x="910" y="3124"/>
                    <a:pt x="910" y="2729"/>
                  </a:cubicBezTo>
                  <a:cubicBezTo>
                    <a:pt x="910" y="2333"/>
                    <a:pt x="950" y="1978"/>
                    <a:pt x="1029" y="1740"/>
                  </a:cubicBezTo>
                  <a:cubicBezTo>
                    <a:pt x="1108" y="1464"/>
                    <a:pt x="1187" y="1266"/>
                    <a:pt x="1305" y="1108"/>
                  </a:cubicBezTo>
                  <a:cubicBezTo>
                    <a:pt x="1424" y="950"/>
                    <a:pt x="1582" y="831"/>
                    <a:pt x="1780" y="752"/>
                  </a:cubicBezTo>
                  <a:cubicBezTo>
                    <a:pt x="1938" y="713"/>
                    <a:pt x="2136" y="673"/>
                    <a:pt x="2373" y="673"/>
                  </a:cubicBezTo>
                  <a:close/>
                  <a:moveTo>
                    <a:pt x="2373" y="1"/>
                  </a:moveTo>
                  <a:cubicBezTo>
                    <a:pt x="791" y="1"/>
                    <a:pt x="1" y="910"/>
                    <a:pt x="1" y="2729"/>
                  </a:cubicBezTo>
                  <a:cubicBezTo>
                    <a:pt x="1" y="3164"/>
                    <a:pt x="80" y="3599"/>
                    <a:pt x="159" y="3915"/>
                  </a:cubicBezTo>
                  <a:cubicBezTo>
                    <a:pt x="278" y="4271"/>
                    <a:pt x="436" y="4547"/>
                    <a:pt x="633" y="4785"/>
                  </a:cubicBezTo>
                  <a:cubicBezTo>
                    <a:pt x="831" y="4982"/>
                    <a:pt x="1068" y="5180"/>
                    <a:pt x="1345" y="5259"/>
                  </a:cubicBezTo>
                  <a:cubicBezTo>
                    <a:pt x="1622" y="5378"/>
                    <a:pt x="1977" y="5417"/>
                    <a:pt x="2333" y="5417"/>
                  </a:cubicBezTo>
                  <a:cubicBezTo>
                    <a:pt x="3084" y="5417"/>
                    <a:pt x="3677" y="5219"/>
                    <a:pt x="4073" y="4785"/>
                  </a:cubicBezTo>
                  <a:cubicBezTo>
                    <a:pt x="4468" y="4310"/>
                    <a:pt x="4666" y="3638"/>
                    <a:pt x="4666" y="2729"/>
                  </a:cubicBezTo>
                  <a:cubicBezTo>
                    <a:pt x="4666" y="2254"/>
                    <a:pt x="4626" y="1859"/>
                    <a:pt x="4547" y="1543"/>
                  </a:cubicBezTo>
                  <a:cubicBezTo>
                    <a:pt x="4468" y="1187"/>
                    <a:pt x="4310" y="910"/>
                    <a:pt x="4112" y="713"/>
                  </a:cubicBezTo>
                  <a:cubicBezTo>
                    <a:pt x="3954" y="475"/>
                    <a:pt x="3717" y="317"/>
                    <a:pt x="3401" y="199"/>
                  </a:cubicBezTo>
                  <a:cubicBezTo>
                    <a:pt x="3124" y="80"/>
                    <a:pt x="2768" y="1"/>
                    <a:pt x="237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744750" y="786900"/>
              <a:ext cx="63275" cy="162125"/>
            </a:xfrm>
            <a:custGeom>
              <a:rect b="b" l="l" r="r" t="t"/>
              <a:pathLst>
                <a:path extrusionOk="0" h="6485" w="2531">
                  <a:moveTo>
                    <a:pt x="871" y="1"/>
                  </a:moveTo>
                  <a:lnTo>
                    <a:pt x="633" y="1187"/>
                  </a:lnTo>
                  <a:lnTo>
                    <a:pt x="1" y="1187"/>
                  </a:lnTo>
                  <a:lnTo>
                    <a:pt x="1" y="1819"/>
                  </a:lnTo>
                  <a:lnTo>
                    <a:pt x="594" y="1819"/>
                  </a:lnTo>
                  <a:lnTo>
                    <a:pt x="594" y="5298"/>
                  </a:lnTo>
                  <a:cubicBezTo>
                    <a:pt x="594" y="6089"/>
                    <a:pt x="950" y="6484"/>
                    <a:pt x="1622" y="6484"/>
                  </a:cubicBezTo>
                  <a:cubicBezTo>
                    <a:pt x="1819" y="6484"/>
                    <a:pt x="1977" y="6484"/>
                    <a:pt x="2096" y="6445"/>
                  </a:cubicBezTo>
                  <a:cubicBezTo>
                    <a:pt x="2254" y="6445"/>
                    <a:pt x="2373" y="6405"/>
                    <a:pt x="2531" y="6365"/>
                  </a:cubicBezTo>
                  <a:lnTo>
                    <a:pt x="2531" y="5733"/>
                  </a:lnTo>
                  <a:cubicBezTo>
                    <a:pt x="2412" y="5733"/>
                    <a:pt x="2333" y="5772"/>
                    <a:pt x="2254" y="5772"/>
                  </a:cubicBezTo>
                  <a:lnTo>
                    <a:pt x="2017" y="5772"/>
                  </a:lnTo>
                  <a:cubicBezTo>
                    <a:pt x="1819" y="5772"/>
                    <a:pt x="1661" y="5733"/>
                    <a:pt x="1582" y="5654"/>
                  </a:cubicBezTo>
                  <a:cubicBezTo>
                    <a:pt x="1503" y="5535"/>
                    <a:pt x="1464" y="5377"/>
                    <a:pt x="1464" y="5100"/>
                  </a:cubicBezTo>
                  <a:lnTo>
                    <a:pt x="1464" y="1819"/>
                  </a:lnTo>
                  <a:lnTo>
                    <a:pt x="2412" y="1819"/>
                  </a:lnTo>
                  <a:lnTo>
                    <a:pt x="2412" y="1187"/>
                  </a:lnTo>
                  <a:lnTo>
                    <a:pt x="1464" y="1187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819875" y="813575"/>
              <a:ext cx="126525" cy="135450"/>
            </a:xfrm>
            <a:custGeom>
              <a:rect b="b" l="l" r="r" t="t"/>
              <a:pathLst>
                <a:path extrusionOk="0" h="5418" w="5061">
                  <a:moveTo>
                    <a:pt x="3440" y="2768"/>
                  </a:moveTo>
                  <a:lnTo>
                    <a:pt x="3440" y="3203"/>
                  </a:lnTo>
                  <a:cubicBezTo>
                    <a:pt x="3440" y="3361"/>
                    <a:pt x="3400" y="3559"/>
                    <a:pt x="3321" y="3717"/>
                  </a:cubicBezTo>
                  <a:cubicBezTo>
                    <a:pt x="3242" y="3915"/>
                    <a:pt x="3163" y="4073"/>
                    <a:pt x="3005" y="4231"/>
                  </a:cubicBezTo>
                  <a:cubicBezTo>
                    <a:pt x="2886" y="4389"/>
                    <a:pt x="2728" y="4547"/>
                    <a:pt x="2491" y="4626"/>
                  </a:cubicBezTo>
                  <a:cubicBezTo>
                    <a:pt x="2293" y="4745"/>
                    <a:pt x="2056" y="4785"/>
                    <a:pt x="1779" y="4785"/>
                  </a:cubicBezTo>
                  <a:cubicBezTo>
                    <a:pt x="1503" y="4785"/>
                    <a:pt x="1265" y="4705"/>
                    <a:pt x="1107" y="4547"/>
                  </a:cubicBezTo>
                  <a:cubicBezTo>
                    <a:pt x="949" y="4389"/>
                    <a:pt x="910" y="4192"/>
                    <a:pt x="910" y="3915"/>
                  </a:cubicBezTo>
                  <a:cubicBezTo>
                    <a:pt x="910" y="3678"/>
                    <a:pt x="949" y="3480"/>
                    <a:pt x="1028" y="3322"/>
                  </a:cubicBezTo>
                  <a:cubicBezTo>
                    <a:pt x="1107" y="3164"/>
                    <a:pt x="1226" y="3085"/>
                    <a:pt x="1384" y="3006"/>
                  </a:cubicBezTo>
                  <a:cubicBezTo>
                    <a:pt x="1503" y="2926"/>
                    <a:pt x="1661" y="2847"/>
                    <a:pt x="1858" y="2808"/>
                  </a:cubicBezTo>
                  <a:cubicBezTo>
                    <a:pt x="2056" y="2808"/>
                    <a:pt x="2254" y="2768"/>
                    <a:pt x="2491" y="2768"/>
                  </a:cubicBezTo>
                  <a:close/>
                  <a:moveTo>
                    <a:pt x="2333" y="1"/>
                  </a:moveTo>
                  <a:cubicBezTo>
                    <a:pt x="1977" y="1"/>
                    <a:pt x="1661" y="41"/>
                    <a:pt x="1424" y="120"/>
                  </a:cubicBezTo>
                  <a:cubicBezTo>
                    <a:pt x="1186" y="199"/>
                    <a:pt x="949" y="278"/>
                    <a:pt x="791" y="436"/>
                  </a:cubicBezTo>
                  <a:cubicBezTo>
                    <a:pt x="633" y="554"/>
                    <a:pt x="514" y="673"/>
                    <a:pt x="396" y="871"/>
                  </a:cubicBezTo>
                  <a:cubicBezTo>
                    <a:pt x="317" y="1029"/>
                    <a:pt x="277" y="1227"/>
                    <a:pt x="238" y="1424"/>
                  </a:cubicBezTo>
                  <a:lnTo>
                    <a:pt x="1147" y="1503"/>
                  </a:lnTo>
                  <a:cubicBezTo>
                    <a:pt x="1147" y="1345"/>
                    <a:pt x="1186" y="1227"/>
                    <a:pt x="1265" y="1108"/>
                  </a:cubicBezTo>
                  <a:cubicBezTo>
                    <a:pt x="1305" y="989"/>
                    <a:pt x="1384" y="910"/>
                    <a:pt x="1503" y="831"/>
                  </a:cubicBezTo>
                  <a:cubicBezTo>
                    <a:pt x="1582" y="792"/>
                    <a:pt x="1700" y="752"/>
                    <a:pt x="1858" y="713"/>
                  </a:cubicBezTo>
                  <a:cubicBezTo>
                    <a:pt x="1977" y="673"/>
                    <a:pt x="2135" y="673"/>
                    <a:pt x="2293" y="673"/>
                  </a:cubicBezTo>
                  <a:cubicBezTo>
                    <a:pt x="2491" y="673"/>
                    <a:pt x="2649" y="713"/>
                    <a:pt x="2807" y="752"/>
                  </a:cubicBezTo>
                  <a:cubicBezTo>
                    <a:pt x="2926" y="792"/>
                    <a:pt x="3044" y="871"/>
                    <a:pt x="3163" y="950"/>
                  </a:cubicBezTo>
                  <a:cubicBezTo>
                    <a:pt x="3242" y="1029"/>
                    <a:pt x="3321" y="1147"/>
                    <a:pt x="3361" y="1306"/>
                  </a:cubicBezTo>
                  <a:cubicBezTo>
                    <a:pt x="3400" y="1464"/>
                    <a:pt x="3440" y="1661"/>
                    <a:pt x="3440" y="1859"/>
                  </a:cubicBezTo>
                  <a:lnTo>
                    <a:pt x="3440" y="2136"/>
                  </a:lnTo>
                  <a:lnTo>
                    <a:pt x="2254" y="2175"/>
                  </a:lnTo>
                  <a:cubicBezTo>
                    <a:pt x="1977" y="2175"/>
                    <a:pt x="1700" y="2215"/>
                    <a:pt x="1424" y="2254"/>
                  </a:cubicBezTo>
                  <a:cubicBezTo>
                    <a:pt x="1147" y="2294"/>
                    <a:pt x="910" y="2373"/>
                    <a:pt x="712" y="2531"/>
                  </a:cubicBezTo>
                  <a:cubicBezTo>
                    <a:pt x="514" y="2650"/>
                    <a:pt x="317" y="2808"/>
                    <a:pt x="198" y="3045"/>
                  </a:cubicBezTo>
                  <a:cubicBezTo>
                    <a:pt x="79" y="3243"/>
                    <a:pt x="0" y="3519"/>
                    <a:pt x="0" y="3875"/>
                  </a:cubicBezTo>
                  <a:cubicBezTo>
                    <a:pt x="0" y="4350"/>
                    <a:pt x="119" y="4745"/>
                    <a:pt x="396" y="5022"/>
                  </a:cubicBezTo>
                  <a:cubicBezTo>
                    <a:pt x="672" y="5298"/>
                    <a:pt x="1068" y="5417"/>
                    <a:pt x="1582" y="5417"/>
                  </a:cubicBezTo>
                  <a:cubicBezTo>
                    <a:pt x="1819" y="5417"/>
                    <a:pt x="2056" y="5417"/>
                    <a:pt x="2214" y="5338"/>
                  </a:cubicBezTo>
                  <a:cubicBezTo>
                    <a:pt x="2412" y="5298"/>
                    <a:pt x="2570" y="5219"/>
                    <a:pt x="2728" y="5140"/>
                  </a:cubicBezTo>
                  <a:cubicBezTo>
                    <a:pt x="2886" y="5061"/>
                    <a:pt x="3005" y="4943"/>
                    <a:pt x="3124" y="4785"/>
                  </a:cubicBezTo>
                  <a:cubicBezTo>
                    <a:pt x="3242" y="4666"/>
                    <a:pt x="3321" y="4508"/>
                    <a:pt x="3440" y="4350"/>
                  </a:cubicBezTo>
                  <a:cubicBezTo>
                    <a:pt x="3479" y="4508"/>
                    <a:pt x="3479" y="4666"/>
                    <a:pt x="3519" y="4785"/>
                  </a:cubicBezTo>
                  <a:cubicBezTo>
                    <a:pt x="3558" y="4943"/>
                    <a:pt x="3637" y="5022"/>
                    <a:pt x="3677" y="5140"/>
                  </a:cubicBezTo>
                  <a:cubicBezTo>
                    <a:pt x="3756" y="5219"/>
                    <a:pt x="3875" y="5259"/>
                    <a:pt x="3993" y="5338"/>
                  </a:cubicBezTo>
                  <a:cubicBezTo>
                    <a:pt x="4112" y="5378"/>
                    <a:pt x="4230" y="5378"/>
                    <a:pt x="4389" y="5378"/>
                  </a:cubicBezTo>
                  <a:lnTo>
                    <a:pt x="4744" y="5378"/>
                  </a:lnTo>
                  <a:cubicBezTo>
                    <a:pt x="4863" y="5338"/>
                    <a:pt x="4982" y="5338"/>
                    <a:pt x="5061" y="5298"/>
                  </a:cubicBezTo>
                  <a:lnTo>
                    <a:pt x="5061" y="4785"/>
                  </a:lnTo>
                  <a:lnTo>
                    <a:pt x="4784" y="4785"/>
                  </a:lnTo>
                  <a:cubicBezTo>
                    <a:pt x="4586" y="4785"/>
                    <a:pt x="4468" y="4745"/>
                    <a:pt x="4389" y="4626"/>
                  </a:cubicBezTo>
                  <a:cubicBezTo>
                    <a:pt x="4349" y="4468"/>
                    <a:pt x="4310" y="4271"/>
                    <a:pt x="4310" y="4033"/>
                  </a:cubicBezTo>
                  <a:lnTo>
                    <a:pt x="4310" y="1780"/>
                  </a:lnTo>
                  <a:cubicBezTo>
                    <a:pt x="4310" y="1227"/>
                    <a:pt x="4151" y="792"/>
                    <a:pt x="3796" y="475"/>
                  </a:cubicBezTo>
                  <a:cubicBezTo>
                    <a:pt x="3479" y="159"/>
                    <a:pt x="2965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963175" y="768125"/>
              <a:ext cx="21775" cy="178925"/>
            </a:xfrm>
            <a:custGeom>
              <a:rect b="b" l="l" r="r" t="t"/>
              <a:pathLst>
                <a:path extrusionOk="0" h="7157" w="871">
                  <a:moveTo>
                    <a:pt x="1" y="0"/>
                  </a:moveTo>
                  <a:lnTo>
                    <a:pt x="1" y="7156"/>
                  </a:lnTo>
                  <a:lnTo>
                    <a:pt x="870" y="7156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4070900" y="777025"/>
              <a:ext cx="232300" cy="170025"/>
            </a:xfrm>
            <a:custGeom>
              <a:rect b="b" l="l" r="r" t="t"/>
              <a:pathLst>
                <a:path extrusionOk="0" h="6801" w="9292">
                  <a:moveTo>
                    <a:pt x="1" y="0"/>
                  </a:moveTo>
                  <a:lnTo>
                    <a:pt x="2017" y="6800"/>
                  </a:lnTo>
                  <a:lnTo>
                    <a:pt x="3124" y="6800"/>
                  </a:lnTo>
                  <a:lnTo>
                    <a:pt x="4310" y="2491"/>
                  </a:lnTo>
                  <a:cubicBezTo>
                    <a:pt x="4350" y="2372"/>
                    <a:pt x="4389" y="2214"/>
                    <a:pt x="4429" y="2056"/>
                  </a:cubicBezTo>
                  <a:cubicBezTo>
                    <a:pt x="4468" y="1898"/>
                    <a:pt x="4508" y="1740"/>
                    <a:pt x="4547" y="1582"/>
                  </a:cubicBezTo>
                  <a:cubicBezTo>
                    <a:pt x="4587" y="1384"/>
                    <a:pt x="4626" y="1226"/>
                    <a:pt x="4666" y="1028"/>
                  </a:cubicBezTo>
                  <a:cubicBezTo>
                    <a:pt x="4705" y="1226"/>
                    <a:pt x="4745" y="1384"/>
                    <a:pt x="4785" y="1582"/>
                  </a:cubicBezTo>
                  <a:cubicBezTo>
                    <a:pt x="4785" y="1700"/>
                    <a:pt x="4824" y="1898"/>
                    <a:pt x="4864" y="2056"/>
                  </a:cubicBezTo>
                  <a:cubicBezTo>
                    <a:pt x="4903" y="2214"/>
                    <a:pt x="4943" y="2372"/>
                    <a:pt x="4982" y="2491"/>
                  </a:cubicBezTo>
                  <a:lnTo>
                    <a:pt x="6168" y="6800"/>
                  </a:lnTo>
                  <a:lnTo>
                    <a:pt x="7275" y="6800"/>
                  </a:lnTo>
                  <a:lnTo>
                    <a:pt x="9291" y="0"/>
                  </a:lnTo>
                  <a:lnTo>
                    <a:pt x="8303" y="0"/>
                  </a:lnTo>
                  <a:lnTo>
                    <a:pt x="7117" y="4309"/>
                  </a:lnTo>
                  <a:cubicBezTo>
                    <a:pt x="7077" y="4468"/>
                    <a:pt x="6998" y="4665"/>
                    <a:pt x="6959" y="4863"/>
                  </a:cubicBezTo>
                  <a:cubicBezTo>
                    <a:pt x="6919" y="5061"/>
                    <a:pt x="6880" y="5219"/>
                    <a:pt x="6840" y="5416"/>
                  </a:cubicBezTo>
                  <a:cubicBezTo>
                    <a:pt x="6801" y="5574"/>
                    <a:pt x="6761" y="5693"/>
                    <a:pt x="6761" y="5812"/>
                  </a:cubicBezTo>
                  <a:cubicBezTo>
                    <a:pt x="6722" y="5930"/>
                    <a:pt x="6722" y="5970"/>
                    <a:pt x="6682" y="5970"/>
                  </a:cubicBezTo>
                  <a:cubicBezTo>
                    <a:pt x="6643" y="5772"/>
                    <a:pt x="6603" y="5535"/>
                    <a:pt x="6564" y="5337"/>
                  </a:cubicBezTo>
                  <a:cubicBezTo>
                    <a:pt x="6524" y="5219"/>
                    <a:pt x="6484" y="5140"/>
                    <a:pt x="6484" y="5061"/>
                  </a:cubicBezTo>
                  <a:cubicBezTo>
                    <a:pt x="6445" y="4942"/>
                    <a:pt x="6445" y="4863"/>
                    <a:pt x="6405" y="4744"/>
                  </a:cubicBezTo>
                  <a:cubicBezTo>
                    <a:pt x="6405" y="4665"/>
                    <a:pt x="6366" y="4547"/>
                    <a:pt x="6326" y="4468"/>
                  </a:cubicBezTo>
                  <a:cubicBezTo>
                    <a:pt x="6326" y="4388"/>
                    <a:pt x="6287" y="4309"/>
                    <a:pt x="6287" y="4230"/>
                  </a:cubicBezTo>
                  <a:lnTo>
                    <a:pt x="5101" y="0"/>
                  </a:lnTo>
                  <a:lnTo>
                    <a:pt x="4191" y="0"/>
                  </a:lnTo>
                  <a:lnTo>
                    <a:pt x="3045" y="4230"/>
                  </a:lnTo>
                  <a:cubicBezTo>
                    <a:pt x="3005" y="4309"/>
                    <a:pt x="2966" y="4388"/>
                    <a:pt x="2966" y="4468"/>
                  </a:cubicBezTo>
                  <a:cubicBezTo>
                    <a:pt x="2926" y="4547"/>
                    <a:pt x="2926" y="4665"/>
                    <a:pt x="2887" y="4744"/>
                  </a:cubicBezTo>
                  <a:cubicBezTo>
                    <a:pt x="2847" y="4863"/>
                    <a:pt x="2847" y="4942"/>
                    <a:pt x="2808" y="5061"/>
                  </a:cubicBezTo>
                  <a:cubicBezTo>
                    <a:pt x="2808" y="5140"/>
                    <a:pt x="2768" y="5258"/>
                    <a:pt x="2768" y="5337"/>
                  </a:cubicBezTo>
                  <a:cubicBezTo>
                    <a:pt x="2689" y="5535"/>
                    <a:pt x="2650" y="5772"/>
                    <a:pt x="2610" y="5970"/>
                  </a:cubicBezTo>
                  <a:cubicBezTo>
                    <a:pt x="2571" y="5812"/>
                    <a:pt x="2531" y="5654"/>
                    <a:pt x="2492" y="5456"/>
                  </a:cubicBezTo>
                  <a:cubicBezTo>
                    <a:pt x="2452" y="5298"/>
                    <a:pt x="2412" y="5140"/>
                    <a:pt x="2373" y="4942"/>
                  </a:cubicBezTo>
                  <a:cubicBezTo>
                    <a:pt x="2294" y="4705"/>
                    <a:pt x="2254" y="4507"/>
                    <a:pt x="2215" y="430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4314050" y="813575"/>
              <a:ext cx="115650" cy="135450"/>
            </a:xfrm>
            <a:custGeom>
              <a:rect b="b" l="l" r="r" t="t"/>
              <a:pathLst>
                <a:path extrusionOk="0" h="5418" w="4626">
                  <a:moveTo>
                    <a:pt x="2333" y="673"/>
                  </a:moveTo>
                  <a:cubicBezTo>
                    <a:pt x="2768" y="673"/>
                    <a:pt x="3084" y="792"/>
                    <a:pt x="3321" y="1029"/>
                  </a:cubicBezTo>
                  <a:cubicBezTo>
                    <a:pt x="3558" y="1306"/>
                    <a:pt x="3677" y="1701"/>
                    <a:pt x="3756" y="2254"/>
                  </a:cubicBezTo>
                  <a:lnTo>
                    <a:pt x="910" y="2254"/>
                  </a:lnTo>
                  <a:cubicBezTo>
                    <a:pt x="949" y="1938"/>
                    <a:pt x="989" y="1661"/>
                    <a:pt x="1068" y="1464"/>
                  </a:cubicBezTo>
                  <a:cubicBezTo>
                    <a:pt x="1186" y="1266"/>
                    <a:pt x="1305" y="1108"/>
                    <a:pt x="1423" y="989"/>
                  </a:cubicBezTo>
                  <a:cubicBezTo>
                    <a:pt x="1542" y="871"/>
                    <a:pt x="1700" y="792"/>
                    <a:pt x="1858" y="713"/>
                  </a:cubicBezTo>
                  <a:cubicBezTo>
                    <a:pt x="2016" y="673"/>
                    <a:pt x="2175" y="673"/>
                    <a:pt x="2333" y="673"/>
                  </a:cubicBezTo>
                  <a:close/>
                  <a:moveTo>
                    <a:pt x="2333" y="1"/>
                  </a:moveTo>
                  <a:cubicBezTo>
                    <a:pt x="2016" y="1"/>
                    <a:pt x="1700" y="80"/>
                    <a:pt x="1423" y="159"/>
                  </a:cubicBezTo>
                  <a:cubicBezTo>
                    <a:pt x="1147" y="238"/>
                    <a:pt x="910" y="396"/>
                    <a:pt x="672" y="634"/>
                  </a:cubicBezTo>
                  <a:cubicBezTo>
                    <a:pt x="475" y="831"/>
                    <a:pt x="316" y="1108"/>
                    <a:pt x="198" y="1464"/>
                  </a:cubicBezTo>
                  <a:cubicBezTo>
                    <a:pt x="40" y="1780"/>
                    <a:pt x="0" y="2215"/>
                    <a:pt x="0" y="2689"/>
                  </a:cubicBezTo>
                  <a:cubicBezTo>
                    <a:pt x="0" y="3599"/>
                    <a:pt x="198" y="4271"/>
                    <a:pt x="593" y="4745"/>
                  </a:cubicBezTo>
                  <a:cubicBezTo>
                    <a:pt x="989" y="5219"/>
                    <a:pt x="1582" y="5417"/>
                    <a:pt x="2372" y="5417"/>
                  </a:cubicBezTo>
                  <a:cubicBezTo>
                    <a:pt x="2728" y="5417"/>
                    <a:pt x="3005" y="5417"/>
                    <a:pt x="3242" y="5338"/>
                  </a:cubicBezTo>
                  <a:cubicBezTo>
                    <a:pt x="3519" y="5259"/>
                    <a:pt x="3716" y="5140"/>
                    <a:pt x="3875" y="5022"/>
                  </a:cubicBezTo>
                  <a:cubicBezTo>
                    <a:pt x="4033" y="4903"/>
                    <a:pt x="4151" y="4785"/>
                    <a:pt x="4270" y="4626"/>
                  </a:cubicBezTo>
                  <a:cubicBezTo>
                    <a:pt x="4349" y="4508"/>
                    <a:pt x="4428" y="4350"/>
                    <a:pt x="4507" y="4192"/>
                  </a:cubicBezTo>
                  <a:lnTo>
                    <a:pt x="3716" y="3994"/>
                  </a:lnTo>
                  <a:cubicBezTo>
                    <a:pt x="3637" y="4231"/>
                    <a:pt x="3519" y="4389"/>
                    <a:pt x="3282" y="4547"/>
                  </a:cubicBezTo>
                  <a:cubicBezTo>
                    <a:pt x="3044" y="4705"/>
                    <a:pt x="2728" y="4785"/>
                    <a:pt x="2372" y="4785"/>
                  </a:cubicBezTo>
                  <a:cubicBezTo>
                    <a:pt x="2096" y="4785"/>
                    <a:pt x="1898" y="4745"/>
                    <a:pt x="1700" y="4666"/>
                  </a:cubicBezTo>
                  <a:cubicBezTo>
                    <a:pt x="1542" y="4547"/>
                    <a:pt x="1384" y="4429"/>
                    <a:pt x="1265" y="4271"/>
                  </a:cubicBezTo>
                  <a:cubicBezTo>
                    <a:pt x="1147" y="4112"/>
                    <a:pt x="1068" y="3915"/>
                    <a:pt x="989" y="3678"/>
                  </a:cubicBezTo>
                  <a:cubicBezTo>
                    <a:pt x="949" y="3440"/>
                    <a:pt x="910" y="3203"/>
                    <a:pt x="910" y="2926"/>
                  </a:cubicBezTo>
                  <a:lnTo>
                    <a:pt x="4626" y="2926"/>
                  </a:lnTo>
                  <a:lnTo>
                    <a:pt x="4626" y="2808"/>
                  </a:lnTo>
                  <a:cubicBezTo>
                    <a:pt x="4626" y="2413"/>
                    <a:pt x="4586" y="2057"/>
                    <a:pt x="4507" y="1701"/>
                  </a:cubicBezTo>
                  <a:cubicBezTo>
                    <a:pt x="4428" y="1345"/>
                    <a:pt x="4309" y="1068"/>
                    <a:pt x="4151" y="831"/>
                  </a:cubicBezTo>
                  <a:cubicBezTo>
                    <a:pt x="3954" y="554"/>
                    <a:pt x="3716" y="357"/>
                    <a:pt x="3440" y="238"/>
                  </a:cubicBezTo>
                  <a:cubicBezTo>
                    <a:pt x="3123" y="80"/>
                    <a:pt x="2768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4451425" y="813575"/>
              <a:ext cx="115650" cy="135450"/>
            </a:xfrm>
            <a:custGeom>
              <a:rect b="b" l="l" r="r" t="t"/>
              <a:pathLst>
                <a:path extrusionOk="0" h="5418" w="4626">
                  <a:moveTo>
                    <a:pt x="2333" y="673"/>
                  </a:moveTo>
                  <a:cubicBezTo>
                    <a:pt x="2768" y="673"/>
                    <a:pt x="3084" y="792"/>
                    <a:pt x="3321" y="1029"/>
                  </a:cubicBezTo>
                  <a:cubicBezTo>
                    <a:pt x="3558" y="1306"/>
                    <a:pt x="3677" y="1701"/>
                    <a:pt x="3756" y="2254"/>
                  </a:cubicBezTo>
                  <a:lnTo>
                    <a:pt x="910" y="2254"/>
                  </a:lnTo>
                  <a:cubicBezTo>
                    <a:pt x="949" y="1938"/>
                    <a:pt x="989" y="1661"/>
                    <a:pt x="1068" y="1464"/>
                  </a:cubicBezTo>
                  <a:cubicBezTo>
                    <a:pt x="1186" y="1266"/>
                    <a:pt x="1305" y="1108"/>
                    <a:pt x="1424" y="989"/>
                  </a:cubicBezTo>
                  <a:cubicBezTo>
                    <a:pt x="1542" y="871"/>
                    <a:pt x="1700" y="792"/>
                    <a:pt x="1859" y="713"/>
                  </a:cubicBezTo>
                  <a:cubicBezTo>
                    <a:pt x="2017" y="673"/>
                    <a:pt x="2175" y="673"/>
                    <a:pt x="2333" y="673"/>
                  </a:cubicBezTo>
                  <a:close/>
                  <a:moveTo>
                    <a:pt x="2333" y="1"/>
                  </a:moveTo>
                  <a:cubicBezTo>
                    <a:pt x="2017" y="1"/>
                    <a:pt x="1700" y="80"/>
                    <a:pt x="1424" y="159"/>
                  </a:cubicBezTo>
                  <a:cubicBezTo>
                    <a:pt x="1147" y="238"/>
                    <a:pt x="910" y="396"/>
                    <a:pt x="672" y="634"/>
                  </a:cubicBezTo>
                  <a:cubicBezTo>
                    <a:pt x="475" y="831"/>
                    <a:pt x="317" y="1108"/>
                    <a:pt x="198" y="1464"/>
                  </a:cubicBezTo>
                  <a:cubicBezTo>
                    <a:pt x="79" y="1780"/>
                    <a:pt x="0" y="2215"/>
                    <a:pt x="0" y="2689"/>
                  </a:cubicBezTo>
                  <a:cubicBezTo>
                    <a:pt x="0" y="3599"/>
                    <a:pt x="198" y="4271"/>
                    <a:pt x="593" y="4745"/>
                  </a:cubicBezTo>
                  <a:cubicBezTo>
                    <a:pt x="989" y="5219"/>
                    <a:pt x="1582" y="5417"/>
                    <a:pt x="2372" y="5417"/>
                  </a:cubicBezTo>
                  <a:cubicBezTo>
                    <a:pt x="2728" y="5417"/>
                    <a:pt x="3005" y="5417"/>
                    <a:pt x="3242" y="5338"/>
                  </a:cubicBezTo>
                  <a:cubicBezTo>
                    <a:pt x="3519" y="5259"/>
                    <a:pt x="3717" y="5140"/>
                    <a:pt x="3875" y="5022"/>
                  </a:cubicBezTo>
                  <a:cubicBezTo>
                    <a:pt x="4033" y="4903"/>
                    <a:pt x="4151" y="4785"/>
                    <a:pt x="4270" y="4626"/>
                  </a:cubicBezTo>
                  <a:cubicBezTo>
                    <a:pt x="4349" y="4508"/>
                    <a:pt x="4428" y="4350"/>
                    <a:pt x="4507" y="4192"/>
                  </a:cubicBezTo>
                  <a:lnTo>
                    <a:pt x="3717" y="3994"/>
                  </a:lnTo>
                  <a:cubicBezTo>
                    <a:pt x="3638" y="4231"/>
                    <a:pt x="3519" y="4389"/>
                    <a:pt x="3282" y="4547"/>
                  </a:cubicBezTo>
                  <a:cubicBezTo>
                    <a:pt x="3045" y="4705"/>
                    <a:pt x="2728" y="4785"/>
                    <a:pt x="2372" y="4785"/>
                  </a:cubicBezTo>
                  <a:cubicBezTo>
                    <a:pt x="2096" y="4785"/>
                    <a:pt x="1898" y="4745"/>
                    <a:pt x="1700" y="4666"/>
                  </a:cubicBezTo>
                  <a:cubicBezTo>
                    <a:pt x="1542" y="4547"/>
                    <a:pt x="1384" y="4429"/>
                    <a:pt x="1265" y="4271"/>
                  </a:cubicBezTo>
                  <a:cubicBezTo>
                    <a:pt x="1147" y="4112"/>
                    <a:pt x="1068" y="3915"/>
                    <a:pt x="989" y="3678"/>
                  </a:cubicBezTo>
                  <a:cubicBezTo>
                    <a:pt x="949" y="3440"/>
                    <a:pt x="910" y="3203"/>
                    <a:pt x="910" y="2926"/>
                  </a:cubicBezTo>
                  <a:lnTo>
                    <a:pt x="4626" y="2926"/>
                  </a:lnTo>
                  <a:lnTo>
                    <a:pt x="4626" y="2808"/>
                  </a:lnTo>
                  <a:cubicBezTo>
                    <a:pt x="4626" y="2413"/>
                    <a:pt x="4586" y="2057"/>
                    <a:pt x="4507" y="1701"/>
                  </a:cubicBezTo>
                  <a:cubicBezTo>
                    <a:pt x="4428" y="1345"/>
                    <a:pt x="4310" y="1068"/>
                    <a:pt x="4151" y="831"/>
                  </a:cubicBezTo>
                  <a:cubicBezTo>
                    <a:pt x="3954" y="554"/>
                    <a:pt x="3717" y="357"/>
                    <a:pt x="3440" y="238"/>
                  </a:cubicBezTo>
                  <a:cubicBezTo>
                    <a:pt x="3124" y="80"/>
                    <a:pt x="2768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4594725" y="768125"/>
              <a:ext cx="107750" cy="178925"/>
            </a:xfrm>
            <a:custGeom>
              <a:rect b="b" l="l" r="r" t="t"/>
              <a:pathLst>
                <a:path extrusionOk="0" h="7157" w="4310">
                  <a:moveTo>
                    <a:pt x="1" y="0"/>
                  </a:moveTo>
                  <a:lnTo>
                    <a:pt x="1" y="7156"/>
                  </a:lnTo>
                  <a:lnTo>
                    <a:pt x="871" y="7156"/>
                  </a:lnTo>
                  <a:lnTo>
                    <a:pt x="871" y="5298"/>
                  </a:lnTo>
                  <a:lnTo>
                    <a:pt x="1503" y="4784"/>
                  </a:lnTo>
                  <a:lnTo>
                    <a:pt x="3282" y="7156"/>
                  </a:lnTo>
                  <a:lnTo>
                    <a:pt x="4310" y="7156"/>
                  </a:lnTo>
                  <a:lnTo>
                    <a:pt x="2057" y="4191"/>
                  </a:lnTo>
                  <a:lnTo>
                    <a:pt x="4191" y="1938"/>
                  </a:lnTo>
                  <a:lnTo>
                    <a:pt x="3164" y="1938"/>
                  </a:lnTo>
                  <a:lnTo>
                    <a:pt x="871" y="4468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4712350" y="768125"/>
              <a:ext cx="110725" cy="180900"/>
            </a:xfrm>
            <a:custGeom>
              <a:rect b="b" l="l" r="r" t="t"/>
              <a:pathLst>
                <a:path extrusionOk="0" h="7236" w="4429">
                  <a:moveTo>
                    <a:pt x="2135" y="2491"/>
                  </a:moveTo>
                  <a:cubicBezTo>
                    <a:pt x="2372" y="2491"/>
                    <a:pt x="2570" y="2531"/>
                    <a:pt x="2728" y="2570"/>
                  </a:cubicBezTo>
                  <a:cubicBezTo>
                    <a:pt x="2926" y="2649"/>
                    <a:pt x="3044" y="2768"/>
                    <a:pt x="3163" y="2926"/>
                  </a:cubicBezTo>
                  <a:cubicBezTo>
                    <a:pt x="3282" y="3084"/>
                    <a:pt x="3400" y="3282"/>
                    <a:pt x="3440" y="3558"/>
                  </a:cubicBezTo>
                  <a:cubicBezTo>
                    <a:pt x="3519" y="3796"/>
                    <a:pt x="3558" y="4112"/>
                    <a:pt x="3558" y="4468"/>
                  </a:cubicBezTo>
                  <a:cubicBezTo>
                    <a:pt x="3558" y="4863"/>
                    <a:pt x="3519" y="5179"/>
                    <a:pt x="3440" y="5456"/>
                  </a:cubicBezTo>
                  <a:cubicBezTo>
                    <a:pt x="3400" y="5733"/>
                    <a:pt x="3282" y="5930"/>
                    <a:pt x="3203" y="6128"/>
                  </a:cubicBezTo>
                  <a:cubicBezTo>
                    <a:pt x="3084" y="6286"/>
                    <a:pt x="2926" y="6405"/>
                    <a:pt x="2728" y="6484"/>
                  </a:cubicBezTo>
                  <a:cubicBezTo>
                    <a:pt x="2570" y="6563"/>
                    <a:pt x="2372" y="6563"/>
                    <a:pt x="2135" y="6563"/>
                  </a:cubicBezTo>
                  <a:cubicBezTo>
                    <a:pt x="1898" y="6563"/>
                    <a:pt x="1740" y="6523"/>
                    <a:pt x="1582" y="6484"/>
                  </a:cubicBezTo>
                  <a:cubicBezTo>
                    <a:pt x="1424" y="6405"/>
                    <a:pt x="1305" y="6286"/>
                    <a:pt x="1186" y="6089"/>
                  </a:cubicBezTo>
                  <a:cubicBezTo>
                    <a:pt x="1107" y="5930"/>
                    <a:pt x="1028" y="5733"/>
                    <a:pt x="989" y="5456"/>
                  </a:cubicBezTo>
                  <a:cubicBezTo>
                    <a:pt x="949" y="5219"/>
                    <a:pt x="910" y="4903"/>
                    <a:pt x="910" y="4547"/>
                  </a:cubicBezTo>
                  <a:cubicBezTo>
                    <a:pt x="910" y="4151"/>
                    <a:pt x="949" y="3835"/>
                    <a:pt x="989" y="3598"/>
                  </a:cubicBezTo>
                  <a:cubicBezTo>
                    <a:pt x="1028" y="3321"/>
                    <a:pt x="1107" y="3124"/>
                    <a:pt x="1226" y="2965"/>
                  </a:cubicBezTo>
                  <a:cubicBezTo>
                    <a:pt x="1305" y="2768"/>
                    <a:pt x="1424" y="2649"/>
                    <a:pt x="1582" y="2610"/>
                  </a:cubicBezTo>
                  <a:cubicBezTo>
                    <a:pt x="1740" y="2531"/>
                    <a:pt x="1937" y="2491"/>
                    <a:pt x="2135" y="2491"/>
                  </a:cubicBezTo>
                  <a:close/>
                  <a:moveTo>
                    <a:pt x="3558" y="0"/>
                  </a:moveTo>
                  <a:lnTo>
                    <a:pt x="3558" y="2017"/>
                  </a:lnTo>
                  <a:lnTo>
                    <a:pt x="3558" y="2175"/>
                  </a:lnTo>
                  <a:cubicBezTo>
                    <a:pt x="3558" y="2214"/>
                    <a:pt x="3558" y="2293"/>
                    <a:pt x="3558" y="2372"/>
                  </a:cubicBezTo>
                  <a:cubicBezTo>
                    <a:pt x="3558" y="2452"/>
                    <a:pt x="3558" y="2531"/>
                    <a:pt x="3558" y="2610"/>
                  </a:cubicBezTo>
                  <a:cubicBezTo>
                    <a:pt x="3558" y="2649"/>
                    <a:pt x="3558" y="2728"/>
                    <a:pt x="3558" y="2728"/>
                  </a:cubicBezTo>
                  <a:cubicBezTo>
                    <a:pt x="3400" y="2412"/>
                    <a:pt x="3163" y="2214"/>
                    <a:pt x="2886" y="2056"/>
                  </a:cubicBezTo>
                  <a:cubicBezTo>
                    <a:pt x="2649" y="1898"/>
                    <a:pt x="2293" y="1819"/>
                    <a:pt x="1898" y="1819"/>
                  </a:cubicBezTo>
                  <a:cubicBezTo>
                    <a:pt x="633" y="1819"/>
                    <a:pt x="0" y="2768"/>
                    <a:pt x="0" y="4586"/>
                  </a:cubicBezTo>
                  <a:cubicBezTo>
                    <a:pt x="0" y="5456"/>
                    <a:pt x="158" y="6128"/>
                    <a:pt x="475" y="6603"/>
                  </a:cubicBezTo>
                  <a:cubicBezTo>
                    <a:pt x="791" y="7037"/>
                    <a:pt x="1265" y="7235"/>
                    <a:pt x="1898" y="7235"/>
                  </a:cubicBezTo>
                  <a:cubicBezTo>
                    <a:pt x="2293" y="7235"/>
                    <a:pt x="2649" y="7196"/>
                    <a:pt x="2886" y="7037"/>
                  </a:cubicBezTo>
                  <a:cubicBezTo>
                    <a:pt x="3163" y="6879"/>
                    <a:pt x="3400" y="6642"/>
                    <a:pt x="3558" y="6326"/>
                  </a:cubicBezTo>
                  <a:cubicBezTo>
                    <a:pt x="3558" y="6405"/>
                    <a:pt x="3558" y="6484"/>
                    <a:pt x="3558" y="6563"/>
                  </a:cubicBezTo>
                  <a:cubicBezTo>
                    <a:pt x="3558" y="6642"/>
                    <a:pt x="3558" y="6721"/>
                    <a:pt x="3598" y="6800"/>
                  </a:cubicBezTo>
                  <a:cubicBezTo>
                    <a:pt x="3598" y="6879"/>
                    <a:pt x="3598" y="6958"/>
                    <a:pt x="3598" y="7037"/>
                  </a:cubicBezTo>
                  <a:cubicBezTo>
                    <a:pt x="3598" y="7077"/>
                    <a:pt x="3598" y="7116"/>
                    <a:pt x="3598" y="7156"/>
                  </a:cubicBezTo>
                  <a:lnTo>
                    <a:pt x="4428" y="7156"/>
                  </a:lnTo>
                  <a:cubicBezTo>
                    <a:pt x="4428" y="7116"/>
                    <a:pt x="4428" y="7077"/>
                    <a:pt x="4428" y="6998"/>
                  </a:cubicBezTo>
                  <a:cubicBezTo>
                    <a:pt x="4428" y="6958"/>
                    <a:pt x="4428" y="6840"/>
                    <a:pt x="4428" y="6761"/>
                  </a:cubicBezTo>
                  <a:cubicBezTo>
                    <a:pt x="4428" y="6682"/>
                    <a:pt x="4428" y="6563"/>
                    <a:pt x="4428" y="6444"/>
                  </a:cubicBezTo>
                  <a:cubicBezTo>
                    <a:pt x="4428" y="6326"/>
                    <a:pt x="4428" y="6207"/>
                    <a:pt x="4428" y="6089"/>
                  </a:cubicBezTo>
                  <a:lnTo>
                    <a:pt x="442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4849725" y="813575"/>
              <a:ext cx="126525" cy="135450"/>
            </a:xfrm>
            <a:custGeom>
              <a:rect b="b" l="l" r="r" t="t"/>
              <a:pathLst>
                <a:path extrusionOk="0" h="5418" w="5061">
                  <a:moveTo>
                    <a:pt x="3440" y="2768"/>
                  </a:moveTo>
                  <a:lnTo>
                    <a:pt x="3440" y="3203"/>
                  </a:lnTo>
                  <a:cubicBezTo>
                    <a:pt x="3440" y="3361"/>
                    <a:pt x="3400" y="3559"/>
                    <a:pt x="3321" y="3717"/>
                  </a:cubicBezTo>
                  <a:cubicBezTo>
                    <a:pt x="3242" y="3915"/>
                    <a:pt x="3163" y="4073"/>
                    <a:pt x="3005" y="4231"/>
                  </a:cubicBezTo>
                  <a:cubicBezTo>
                    <a:pt x="2886" y="4389"/>
                    <a:pt x="2728" y="4547"/>
                    <a:pt x="2491" y="4626"/>
                  </a:cubicBezTo>
                  <a:cubicBezTo>
                    <a:pt x="2293" y="4745"/>
                    <a:pt x="2056" y="4785"/>
                    <a:pt x="1780" y="4785"/>
                  </a:cubicBezTo>
                  <a:cubicBezTo>
                    <a:pt x="1503" y="4785"/>
                    <a:pt x="1266" y="4705"/>
                    <a:pt x="1107" y="4547"/>
                  </a:cubicBezTo>
                  <a:cubicBezTo>
                    <a:pt x="989" y="4389"/>
                    <a:pt x="910" y="4192"/>
                    <a:pt x="910" y="3915"/>
                  </a:cubicBezTo>
                  <a:cubicBezTo>
                    <a:pt x="910" y="3678"/>
                    <a:pt x="949" y="3480"/>
                    <a:pt x="1028" y="3322"/>
                  </a:cubicBezTo>
                  <a:cubicBezTo>
                    <a:pt x="1107" y="3164"/>
                    <a:pt x="1226" y="3085"/>
                    <a:pt x="1384" y="3006"/>
                  </a:cubicBezTo>
                  <a:cubicBezTo>
                    <a:pt x="1503" y="2926"/>
                    <a:pt x="1700" y="2847"/>
                    <a:pt x="1859" y="2808"/>
                  </a:cubicBezTo>
                  <a:cubicBezTo>
                    <a:pt x="2056" y="2808"/>
                    <a:pt x="2254" y="2768"/>
                    <a:pt x="2491" y="2768"/>
                  </a:cubicBezTo>
                  <a:close/>
                  <a:moveTo>
                    <a:pt x="2333" y="1"/>
                  </a:moveTo>
                  <a:cubicBezTo>
                    <a:pt x="1977" y="1"/>
                    <a:pt x="1661" y="41"/>
                    <a:pt x="1424" y="120"/>
                  </a:cubicBezTo>
                  <a:cubicBezTo>
                    <a:pt x="1187" y="199"/>
                    <a:pt x="949" y="278"/>
                    <a:pt x="791" y="436"/>
                  </a:cubicBezTo>
                  <a:cubicBezTo>
                    <a:pt x="633" y="554"/>
                    <a:pt x="514" y="673"/>
                    <a:pt x="435" y="871"/>
                  </a:cubicBezTo>
                  <a:cubicBezTo>
                    <a:pt x="317" y="1029"/>
                    <a:pt x="277" y="1227"/>
                    <a:pt x="238" y="1424"/>
                  </a:cubicBezTo>
                  <a:lnTo>
                    <a:pt x="1147" y="1503"/>
                  </a:lnTo>
                  <a:cubicBezTo>
                    <a:pt x="1147" y="1345"/>
                    <a:pt x="1187" y="1227"/>
                    <a:pt x="1266" y="1108"/>
                  </a:cubicBezTo>
                  <a:cubicBezTo>
                    <a:pt x="1305" y="989"/>
                    <a:pt x="1384" y="910"/>
                    <a:pt x="1503" y="831"/>
                  </a:cubicBezTo>
                  <a:cubicBezTo>
                    <a:pt x="1621" y="792"/>
                    <a:pt x="1740" y="752"/>
                    <a:pt x="1859" y="713"/>
                  </a:cubicBezTo>
                  <a:cubicBezTo>
                    <a:pt x="1977" y="673"/>
                    <a:pt x="2135" y="673"/>
                    <a:pt x="2293" y="673"/>
                  </a:cubicBezTo>
                  <a:cubicBezTo>
                    <a:pt x="2491" y="673"/>
                    <a:pt x="2649" y="713"/>
                    <a:pt x="2807" y="752"/>
                  </a:cubicBezTo>
                  <a:cubicBezTo>
                    <a:pt x="2926" y="792"/>
                    <a:pt x="3045" y="871"/>
                    <a:pt x="3163" y="950"/>
                  </a:cubicBezTo>
                  <a:cubicBezTo>
                    <a:pt x="3242" y="1029"/>
                    <a:pt x="3321" y="1147"/>
                    <a:pt x="3361" y="1306"/>
                  </a:cubicBezTo>
                  <a:cubicBezTo>
                    <a:pt x="3400" y="1464"/>
                    <a:pt x="3440" y="1661"/>
                    <a:pt x="3440" y="1859"/>
                  </a:cubicBezTo>
                  <a:lnTo>
                    <a:pt x="3440" y="2136"/>
                  </a:lnTo>
                  <a:lnTo>
                    <a:pt x="2254" y="2175"/>
                  </a:lnTo>
                  <a:cubicBezTo>
                    <a:pt x="1977" y="2175"/>
                    <a:pt x="1700" y="2215"/>
                    <a:pt x="1424" y="2254"/>
                  </a:cubicBezTo>
                  <a:cubicBezTo>
                    <a:pt x="1147" y="2294"/>
                    <a:pt x="910" y="2373"/>
                    <a:pt x="712" y="2531"/>
                  </a:cubicBezTo>
                  <a:cubicBezTo>
                    <a:pt x="514" y="2650"/>
                    <a:pt x="317" y="2808"/>
                    <a:pt x="198" y="3045"/>
                  </a:cubicBezTo>
                  <a:cubicBezTo>
                    <a:pt x="80" y="3243"/>
                    <a:pt x="1" y="3519"/>
                    <a:pt x="1" y="3875"/>
                  </a:cubicBezTo>
                  <a:cubicBezTo>
                    <a:pt x="1" y="4350"/>
                    <a:pt x="119" y="4745"/>
                    <a:pt x="396" y="5022"/>
                  </a:cubicBezTo>
                  <a:cubicBezTo>
                    <a:pt x="673" y="5298"/>
                    <a:pt x="1068" y="5417"/>
                    <a:pt x="1582" y="5417"/>
                  </a:cubicBezTo>
                  <a:cubicBezTo>
                    <a:pt x="1819" y="5417"/>
                    <a:pt x="2056" y="5417"/>
                    <a:pt x="2214" y="5338"/>
                  </a:cubicBezTo>
                  <a:cubicBezTo>
                    <a:pt x="2412" y="5298"/>
                    <a:pt x="2570" y="5219"/>
                    <a:pt x="2728" y="5140"/>
                  </a:cubicBezTo>
                  <a:cubicBezTo>
                    <a:pt x="2886" y="5061"/>
                    <a:pt x="3005" y="4943"/>
                    <a:pt x="3124" y="4785"/>
                  </a:cubicBezTo>
                  <a:cubicBezTo>
                    <a:pt x="3242" y="4666"/>
                    <a:pt x="3321" y="4508"/>
                    <a:pt x="3440" y="4350"/>
                  </a:cubicBezTo>
                  <a:cubicBezTo>
                    <a:pt x="3479" y="4508"/>
                    <a:pt x="3479" y="4666"/>
                    <a:pt x="3519" y="4785"/>
                  </a:cubicBezTo>
                  <a:cubicBezTo>
                    <a:pt x="3559" y="4943"/>
                    <a:pt x="3638" y="5022"/>
                    <a:pt x="3717" y="5140"/>
                  </a:cubicBezTo>
                  <a:cubicBezTo>
                    <a:pt x="3756" y="5219"/>
                    <a:pt x="3875" y="5259"/>
                    <a:pt x="3993" y="5338"/>
                  </a:cubicBezTo>
                  <a:cubicBezTo>
                    <a:pt x="4112" y="5378"/>
                    <a:pt x="4231" y="5378"/>
                    <a:pt x="4389" y="5378"/>
                  </a:cubicBezTo>
                  <a:lnTo>
                    <a:pt x="4745" y="5378"/>
                  </a:lnTo>
                  <a:cubicBezTo>
                    <a:pt x="4863" y="5338"/>
                    <a:pt x="4982" y="5338"/>
                    <a:pt x="5061" y="5298"/>
                  </a:cubicBezTo>
                  <a:lnTo>
                    <a:pt x="5061" y="4785"/>
                  </a:lnTo>
                  <a:lnTo>
                    <a:pt x="4784" y="4785"/>
                  </a:lnTo>
                  <a:cubicBezTo>
                    <a:pt x="4586" y="4785"/>
                    <a:pt x="4468" y="4745"/>
                    <a:pt x="4389" y="4626"/>
                  </a:cubicBezTo>
                  <a:cubicBezTo>
                    <a:pt x="4349" y="4468"/>
                    <a:pt x="4310" y="4271"/>
                    <a:pt x="4310" y="4033"/>
                  </a:cubicBezTo>
                  <a:lnTo>
                    <a:pt x="4310" y="1780"/>
                  </a:lnTo>
                  <a:cubicBezTo>
                    <a:pt x="4310" y="1227"/>
                    <a:pt x="4152" y="792"/>
                    <a:pt x="3796" y="475"/>
                  </a:cubicBezTo>
                  <a:cubicBezTo>
                    <a:pt x="3479" y="159"/>
                    <a:pt x="2966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4977225" y="816550"/>
              <a:ext cx="122575" cy="181875"/>
            </a:xfrm>
            <a:custGeom>
              <a:rect b="b" l="l" r="r" t="t"/>
              <a:pathLst>
                <a:path extrusionOk="0" h="7275" w="4903">
                  <a:moveTo>
                    <a:pt x="0" y="1"/>
                  </a:moveTo>
                  <a:lnTo>
                    <a:pt x="2056" y="5179"/>
                  </a:lnTo>
                  <a:lnTo>
                    <a:pt x="1977" y="5417"/>
                  </a:lnTo>
                  <a:cubicBezTo>
                    <a:pt x="1819" y="5812"/>
                    <a:pt x="1621" y="6128"/>
                    <a:pt x="1424" y="6326"/>
                  </a:cubicBezTo>
                  <a:cubicBezTo>
                    <a:pt x="1186" y="6484"/>
                    <a:pt x="949" y="6603"/>
                    <a:pt x="712" y="6603"/>
                  </a:cubicBezTo>
                  <a:lnTo>
                    <a:pt x="514" y="6603"/>
                  </a:lnTo>
                  <a:cubicBezTo>
                    <a:pt x="435" y="6563"/>
                    <a:pt x="356" y="6563"/>
                    <a:pt x="317" y="6563"/>
                  </a:cubicBezTo>
                  <a:lnTo>
                    <a:pt x="317" y="7235"/>
                  </a:lnTo>
                  <a:cubicBezTo>
                    <a:pt x="396" y="7235"/>
                    <a:pt x="514" y="7235"/>
                    <a:pt x="593" y="7275"/>
                  </a:cubicBezTo>
                  <a:lnTo>
                    <a:pt x="910" y="7275"/>
                  </a:lnTo>
                  <a:cubicBezTo>
                    <a:pt x="1147" y="7275"/>
                    <a:pt x="1384" y="7235"/>
                    <a:pt x="1582" y="7117"/>
                  </a:cubicBezTo>
                  <a:cubicBezTo>
                    <a:pt x="1779" y="7038"/>
                    <a:pt x="1938" y="6879"/>
                    <a:pt x="2096" y="6721"/>
                  </a:cubicBezTo>
                  <a:cubicBezTo>
                    <a:pt x="2254" y="6524"/>
                    <a:pt x="2412" y="6326"/>
                    <a:pt x="2531" y="6089"/>
                  </a:cubicBezTo>
                  <a:cubicBezTo>
                    <a:pt x="2649" y="5812"/>
                    <a:pt x="2768" y="5535"/>
                    <a:pt x="2886" y="5219"/>
                  </a:cubicBezTo>
                  <a:lnTo>
                    <a:pt x="4903" y="1"/>
                  </a:lnTo>
                  <a:lnTo>
                    <a:pt x="3993" y="1"/>
                  </a:lnTo>
                  <a:lnTo>
                    <a:pt x="2965" y="2966"/>
                  </a:lnTo>
                  <a:cubicBezTo>
                    <a:pt x="2926" y="3084"/>
                    <a:pt x="2886" y="3203"/>
                    <a:pt x="2847" y="3321"/>
                  </a:cubicBezTo>
                  <a:cubicBezTo>
                    <a:pt x="2807" y="3440"/>
                    <a:pt x="2728" y="3598"/>
                    <a:pt x="2689" y="3717"/>
                  </a:cubicBezTo>
                  <a:cubicBezTo>
                    <a:pt x="2649" y="3835"/>
                    <a:pt x="2610" y="3954"/>
                    <a:pt x="2570" y="4073"/>
                  </a:cubicBezTo>
                  <a:cubicBezTo>
                    <a:pt x="2531" y="4152"/>
                    <a:pt x="2531" y="4231"/>
                    <a:pt x="2491" y="4270"/>
                  </a:cubicBezTo>
                  <a:cubicBezTo>
                    <a:pt x="2491" y="4231"/>
                    <a:pt x="2491" y="4191"/>
                    <a:pt x="2451" y="4073"/>
                  </a:cubicBezTo>
                  <a:cubicBezTo>
                    <a:pt x="2412" y="3954"/>
                    <a:pt x="2333" y="3796"/>
                    <a:pt x="2293" y="3677"/>
                  </a:cubicBezTo>
                  <a:cubicBezTo>
                    <a:pt x="2254" y="3519"/>
                    <a:pt x="2214" y="3361"/>
                    <a:pt x="2135" y="3242"/>
                  </a:cubicBezTo>
                  <a:cubicBezTo>
                    <a:pt x="2096" y="3084"/>
                    <a:pt x="2056" y="2966"/>
                    <a:pt x="2017" y="2887"/>
                  </a:cubicBezTo>
                  <a:lnTo>
                    <a:pt x="94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5188725" y="777025"/>
              <a:ext cx="121600" cy="170025"/>
            </a:xfrm>
            <a:custGeom>
              <a:rect b="b" l="l" r="r" t="t"/>
              <a:pathLst>
                <a:path extrusionOk="0" h="6801" w="4864">
                  <a:moveTo>
                    <a:pt x="1" y="0"/>
                  </a:moveTo>
                  <a:lnTo>
                    <a:pt x="1" y="6800"/>
                  </a:lnTo>
                  <a:lnTo>
                    <a:pt x="949" y="6800"/>
                  </a:lnTo>
                  <a:lnTo>
                    <a:pt x="949" y="4033"/>
                  </a:lnTo>
                  <a:lnTo>
                    <a:pt x="4745" y="4033"/>
                  </a:lnTo>
                  <a:lnTo>
                    <a:pt x="4745" y="3282"/>
                  </a:lnTo>
                  <a:lnTo>
                    <a:pt x="949" y="3282"/>
                  </a:lnTo>
                  <a:lnTo>
                    <a:pt x="949" y="751"/>
                  </a:lnTo>
                  <a:lnTo>
                    <a:pt x="4863" y="751"/>
                  </a:lnTo>
                  <a:lnTo>
                    <a:pt x="486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5330050" y="813575"/>
              <a:ext cx="116650" cy="135450"/>
            </a:xfrm>
            <a:custGeom>
              <a:rect b="b" l="l" r="r" t="t"/>
              <a:pathLst>
                <a:path extrusionOk="0" h="5418" w="4666">
                  <a:moveTo>
                    <a:pt x="2373" y="673"/>
                  </a:moveTo>
                  <a:cubicBezTo>
                    <a:pt x="2571" y="673"/>
                    <a:pt x="2768" y="713"/>
                    <a:pt x="2966" y="752"/>
                  </a:cubicBezTo>
                  <a:cubicBezTo>
                    <a:pt x="3124" y="831"/>
                    <a:pt x="3282" y="910"/>
                    <a:pt x="3401" y="1068"/>
                  </a:cubicBezTo>
                  <a:cubicBezTo>
                    <a:pt x="3519" y="1227"/>
                    <a:pt x="3598" y="1464"/>
                    <a:pt x="3678" y="1701"/>
                  </a:cubicBezTo>
                  <a:cubicBezTo>
                    <a:pt x="3717" y="1978"/>
                    <a:pt x="3757" y="2333"/>
                    <a:pt x="3757" y="2729"/>
                  </a:cubicBezTo>
                  <a:cubicBezTo>
                    <a:pt x="3757" y="3124"/>
                    <a:pt x="3717" y="3480"/>
                    <a:pt x="3678" y="3717"/>
                  </a:cubicBezTo>
                  <a:cubicBezTo>
                    <a:pt x="3598" y="3994"/>
                    <a:pt x="3480" y="4192"/>
                    <a:pt x="3361" y="4350"/>
                  </a:cubicBezTo>
                  <a:cubicBezTo>
                    <a:pt x="3243" y="4508"/>
                    <a:pt x="3085" y="4626"/>
                    <a:pt x="2926" y="4705"/>
                  </a:cubicBezTo>
                  <a:cubicBezTo>
                    <a:pt x="2729" y="4745"/>
                    <a:pt x="2531" y="4785"/>
                    <a:pt x="2294" y="4785"/>
                  </a:cubicBezTo>
                  <a:cubicBezTo>
                    <a:pt x="2096" y="4785"/>
                    <a:pt x="1938" y="4745"/>
                    <a:pt x="1740" y="4705"/>
                  </a:cubicBezTo>
                  <a:cubicBezTo>
                    <a:pt x="1582" y="4626"/>
                    <a:pt x="1424" y="4508"/>
                    <a:pt x="1306" y="4350"/>
                  </a:cubicBezTo>
                  <a:cubicBezTo>
                    <a:pt x="1187" y="4192"/>
                    <a:pt x="1108" y="3994"/>
                    <a:pt x="1029" y="3717"/>
                  </a:cubicBezTo>
                  <a:cubicBezTo>
                    <a:pt x="950" y="3480"/>
                    <a:pt x="910" y="3124"/>
                    <a:pt x="910" y="2729"/>
                  </a:cubicBezTo>
                  <a:cubicBezTo>
                    <a:pt x="910" y="2333"/>
                    <a:pt x="950" y="1978"/>
                    <a:pt x="1029" y="1740"/>
                  </a:cubicBezTo>
                  <a:cubicBezTo>
                    <a:pt x="1068" y="1464"/>
                    <a:pt x="1187" y="1266"/>
                    <a:pt x="1306" y="1108"/>
                  </a:cubicBezTo>
                  <a:cubicBezTo>
                    <a:pt x="1424" y="950"/>
                    <a:pt x="1582" y="831"/>
                    <a:pt x="1740" y="752"/>
                  </a:cubicBezTo>
                  <a:cubicBezTo>
                    <a:pt x="1938" y="713"/>
                    <a:pt x="2136" y="673"/>
                    <a:pt x="2373" y="673"/>
                  </a:cubicBezTo>
                  <a:close/>
                  <a:moveTo>
                    <a:pt x="2333" y="1"/>
                  </a:moveTo>
                  <a:cubicBezTo>
                    <a:pt x="792" y="1"/>
                    <a:pt x="1" y="910"/>
                    <a:pt x="1" y="2729"/>
                  </a:cubicBezTo>
                  <a:cubicBezTo>
                    <a:pt x="1" y="3164"/>
                    <a:pt x="40" y="3599"/>
                    <a:pt x="159" y="3915"/>
                  </a:cubicBezTo>
                  <a:cubicBezTo>
                    <a:pt x="278" y="4271"/>
                    <a:pt x="436" y="4547"/>
                    <a:pt x="633" y="4785"/>
                  </a:cubicBezTo>
                  <a:cubicBezTo>
                    <a:pt x="831" y="4982"/>
                    <a:pt x="1068" y="5180"/>
                    <a:pt x="1345" y="5259"/>
                  </a:cubicBezTo>
                  <a:cubicBezTo>
                    <a:pt x="1622" y="5378"/>
                    <a:pt x="1938" y="5417"/>
                    <a:pt x="2333" y="5417"/>
                  </a:cubicBezTo>
                  <a:cubicBezTo>
                    <a:pt x="3085" y="5417"/>
                    <a:pt x="3678" y="5219"/>
                    <a:pt x="4073" y="4785"/>
                  </a:cubicBezTo>
                  <a:cubicBezTo>
                    <a:pt x="4468" y="4310"/>
                    <a:pt x="4666" y="3638"/>
                    <a:pt x="4666" y="2729"/>
                  </a:cubicBezTo>
                  <a:cubicBezTo>
                    <a:pt x="4666" y="2254"/>
                    <a:pt x="4626" y="1859"/>
                    <a:pt x="4547" y="1543"/>
                  </a:cubicBezTo>
                  <a:cubicBezTo>
                    <a:pt x="4429" y="1187"/>
                    <a:pt x="4310" y="910"/>
                    <a:pt x="4112" y="713"/>
                  </a:cubicBezTo>
                  <a:cubicBezTo>
                    <a:pt x="3915" y="475"/>
                    <a:pt x="3678" y="317"/>
                    <a:pt x="3401" y="199"/>
                  </a:cubicBezTo>
                  <a:cubicBezTo>
                    <a:pt x="3085" y="80"/>
                    <a:pt x="2768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5467450" y="813575"/>
              <a:ext cx="116650" cy="135450"/>
            </a:xfrm>
            <a:custGeom>
              <a:rect b="b" l="l" r="r" t="t"/>
              <a:pathLst>
                <a:path extrusionOk="0" h="5418" w="4666">
                  <a:moveTo>
                    <a:pt x="2372" y="673"/>
                  </a:moveTo>
                  <a:cubicBezTo>
                    <a:pt x="2570" y="673"/>
                    <a:pt x="2767" y="713"/>
                    <a:pt x="2965" y="752"/>
                  </a:cubicBezTo>
                  <a:cubicBezTo>
                    <a:pt x="3123" y="831"/>
                    <a:pt x="3281" y="910"/>
                    <a:pt x="3400" y="1068"/>
                  </a:cubicBezTo>
                  <a:cubicBezTo>
                    <a:pt x="3519" y="1227"/>
                    <a:pt x="3598" y="1464"/>
                    <a:pt x="3677" y="1701"/>
                  </a:cubicBezTo>
                  <a:cubicBezTo>
                    <a:pt x="3716" y="1978"/>
                    <a:pt x="3756" y="2333"/>
                    <a:pt x="3756" y="2729"/>
                  </a:cubicBezTo>
                  <a:cubicBezTo>
                    <a:pt x="3756" y="3124"/>
                    <a:pt x="3716" y="3480"/>
                    <a:pt x="3677" y="3717"/>
                  </a:cubicBezTo>
                  <a:cubicBezTo>
                    <a:pt x="3598" y="3994"/>
                    <a:pt x="3479" y="4192"/>
                    <a:pt x="3360" y="4350"/>
                  </a:cubicBezTo>
                  <a:cubicBezTo>
                    <a:pt x="3242" y="4508"/>
                    <a:pt x="3084" y="4626"/>
                    <a:pt x="2926" y="4705"/>
                  </a:cubicBezTo>
                  <a:cubicBezTo>
                    <a:pt x="2728" y="4745"/>
                    <a:pt x="2530" y="4785"/>
                    <a:pt x="2293" y="4785"/>
                  </a:cubicBezTo>
                  <a:cubicBezTo>
                    <a:pt x="2095" y="4785"/>
                    <a:pt x="1937" y="4745"/>
                    <a:pt x="1740" y="4705"/>
                  </a:cubicBezTo>
                  <a:cubicBezTo>
                    <a:pt x="1581" y="4626"/>
                    <a:pt x="1423" y="4508"/>
                    <a:pt x="1305" y="4350"/>
                  </a:cubicBezTo>
                  <a:cubicBezTo>
                    <a:pt x="1186" y="4192"/>
                    <a:pt x="1107" y="3994"/>
                    <a:pt x="1028" y="3717"/>
                  </a:cubicBezTo>
                  <a:cubicBezTo>
                    <a:pt x="949" y="3480"/>
                    <a:pt x="909" y="3124"/>
                    <a:pt x="909" y="2729"/>
                  </a:cubicBezTo>
                  <a:cubicBezTo>
                    <a:pt x="909" y="2333"/>
                    <a:pt x="949" y="1978"/>
                    <a:pt x="1028" y="1740"/>
                  </a:cubicBezTo>
                  <a:cubicBezTo>
                    <a:pt x="1068" y="1464"/>
                    <a:pt x="1186" y="1266"/>
                    <a:pt x="1305" y="1108"/>
                  </a:cubicBezTo>
                  <a:cubicBezTo>
                    <a:pt x="1423" y="950"/>
                    <a:pt x="1581" y="831"/>
                    <a:pt x="1779" y="752"/>
                  </a:cubicBezTo>
                  <a:cubicBezTo>
                    <a:pt x="1937" y="713"/>
                    <a:pt x="2135" y="673"/>
                    <a:pt x="2372" y="673"/>
                  </a:cubicBezTo>
                  <a:close/>
                  <a:moveTo>
                    <a:pt x="2333" y="1"/>
                  </a:moveTo>
                  <a:cubicBezTo>
                    <a:pt x="791" y="1"/>
                    <a:pt x="0" y="910"/>
                    <a:pt x="0" y="2729"/>
                  </a:cubicBezTo>
                  <a:cubicBezTo>
                    <a:pt x="0" y="3164"/>
                    <a:pt x="40" y="3599"/>
                    <a:pt x="158" y="3915"/>
                  </a:cubicBezTo>
                  <a:cubicBezTo>
                    <a:pt x="277" y="4271"/>
                    <a:pt x="435" y="4547"/>
                    <a:pt x="633" y="4785"/>
                  </a:cubicBezTo>
                  <a:cubicBezTo>
                    <a:pt x="830" y="4982"/>
                    <a:pt x="1068" y="5180"/>
                    <a:pt x="1344" y="5259"/>
                  </a:cubicBezTo>
                  <a:cubicBezTo>
                    <a:pt x="1621" y="5378"/>
                    <a:pt x="1937" y="5417"/>
                    <a:pt x="2333" y="5417"/>
                  </a:cubicBezTo>
                  <a:cubicBezTo>
                    <a:pt x="3084" y="5417"/>
                    <a:pt x="3677" y="5219"/>
                    <a:pt x="4072" y="4785"/>
                  </a:cubicBezTo>
                  <a:cubicBezTo>
                    <a:pt x="4467" y="4310"/>
                    <a:pt x="4665" y="3638"/>
                    <a:pt x="4665" y="2729"/>
                  </a:cubicBezTo>
                  <a:cubicBezTo>
                    <a:pt x="4665" y="2254"/>
                    <a:pt x="4626" y="1859"/>
                    <a:pt x="4547" y="1543"/>
                  </a:cubicBezTo>
                  <a:cubicBezTo>
                    <a:pt x="4467" y="1187"/>
                    <a:pt x="4309" y="910"/>
                    <a:pt x="4112" y="713"/>
                  </a:cubicBezTo>
                  <a:cubicBezTo>
                    <a:pt x="3914" y="475"/>
                    <a:pt x="3677" y="317"/>
                    <a:pt x="3400" y="199"/>
                  </a:cubicBezTo>
                  <a:cubicBezTo>
                    <a:pt x="3084" y="80"/>
                    <a:pt x="2767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5597900" y="786900"/>
              <a:ext cx="63275" cy="162125"/>
            </a:xfrm>
            <a:custGeom>
              <a:rect b="b" l="l" r="r" t="t"/>
              <a:pathLst>
                <a:path extrusionOk="0" h="6485" w="2531">
                  <a:moveTo>
                    <a:pt x="910" y="1"/>
                  </a:moveTo>
                  <a:lnTo>
                    <a:pt x="673" y="1187"/>
                  </a:lnTo>
                  <a:lnTo>
                    <a:pt x="1" y="1187"/>
                  </a:lnTo>
                  <a:lnTo>
                    <a:pt x="1" y="1819"/>
                  </a:lnTo>
                  <a:lnTo>
                    <a:pt x="633" y="1819"/>
                  </a:lnTo>
                  <a:lnTo>
                    <a:pt x="633" y="5298"/>
                  </a:lnTo>
                  <a:cubicBezTo>
                    <a:pt x="633" y="6089"/>
                    <a:pt x="989" y="6484"/>
                    <a:pt x="1661" y="6484"/>
                  </a:cubicBezTo>
                  <a:cubicBezTo>
                    <a:pt x="1859" y="6484"/>
                    <a:pt x="2017" y="6484"/>
                    <a:pt x="2135" y="6445"/>
                  </a:cubicBezTo>
                  <a:cubicBezTo>
                    <a:pt x="2294" y="6445"/>
                    <a:pt x="2412" y="6405"/>
                    <a:pt x="2531" y="6365"/>
                  </a:cubicBezTo>
                  <a:lnTo>
                    <a:pt x="2531" y="5733"/>
                  </a:lnTo>
                  <a:cubicBezTo>
                    <a:pt x="2452" y="5733"/>
                    <a:pt x="2373" y="5772"/>
                    <a:pt x="2294" y="5772"/>
                  </a:cubicBezTo>
                  <a:lnTo>
                    <a:pt x="2056" y="5772"/>
                  </a:lnTo>
                  <a:cubicBezTo>
                    <a:pt x="1819" y="5772"/>
                    <a:pt x="1701" y="5733"/>
                    <a:pt x="1621" y="5654"/>
                  </a:cubicBezTo>
                  <a:cubicBezTo>
                    <a:pt x="1542" y="5535"/>
                    <a:pt x="1503" y="5377"/>
                    <a:pt x="1503" y="5100"/>
                  </a:cubicBezTo>
                  <a:lnTo>
                    <a:pt x="1503" y="1819"/>
                  </a:lnTo>
                  <a:lnTo>
                    <a:pt x="2452" y="1819"/>
                  </a:lnTo>
                  <a:lnTo>
                    <a:pt x="2452" y="1187"/>
                  </a:lnTo>
                  <a:lnTo>
                    <a:pt x="1503" y="1187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5667075" y="768125"/>
              <a:ext cx="65275" cy="178925"/>
            </a:xfrm>
            <a:custGeom>
              <a:rect b="b" l="l" r="r" t="t"/>
              <a:pathLst>
                <a:path extrusionOk="0" h="7157" w="2611">
                  <a:moveTo>
                    <a:pt x="2017" y="0"/>
                  </a:moveTo>
                  <a:cubicBezTo>
                    <a:pt x="1740" y="0"/>
                    <a:pt x="1543" y="40"/>
                    <a:pt x="1345" y="119"/>
                  </a:cubicBezTo>
                  <a:cubicBezTo>
                    <a:pt x="1187" y="159"/>
                    <a:pt x="1068" y="277"/>
                    <a:pt x="989" y="396"/>
                  </a:cubicBezTo>
                  <a:cubicBezTo>
                    <a:pt x="871" y="514"/>
                    <a:pt x="792" y="672"/>
                    <a:pt x="792" y="831"/>
                  </a:cubicBezTo>
                  <a:cubicBezTo>
                    <a:pt x="752" y="989"/>
                    <a:pt x="713" y="1147"/>
                    <a:pt x="713" y="1345"/>
                  </a:cubicBezTo>
                  <a:lnTo>
                    <a:pt x="713" y="1938"/>
                  </a:lnTo>
                  <a:lnTo>
                    <a:pt x="1" y="1938"/>
                  </a:lnTo>
                  <a:lnTo>
                    <a:pt x="1" y="2570"/>
                  </a:lnTo>
                  <a:lnTo>
                    <a:pt x="713" y="2570"/>
                  </a:lnTo>
                  <a:lnTo>
                    <a:pt x="713" y="7156"/>
                  </a:lnTo>
                  <a:lnTo>
                    <a:pt x="1582" y="7156"/>
                  </a:lnTo>
                  <a:lnTo>
                    <a:pt x="1582" y="2570"/>
                  </a:lnTo>
                  <a:lnTo>
                    <a:pt x="2610" y="2570"/>
                  </a:lnTo>
                  <a:lnTo>
                    <a:pt x="2610" y="1938"/>
                  </a:lnTo>
                  <a:lnTo>
                    <a:pt x="1582" y="1938"/>
                  </a:lnTo>
                  <a:lnTo>
                    <a:pt x="1582" y="1463"/>
                  </a:lnTo>
                  <a:cubicBezTo>
                    <a:pt x="1582" y="1345"/>
                    <a:pt x="1582" y="1226"/>
                    <a:pt x="1622" y="1147"/>
                  </a:cubicBezTo>
                  <a:cubicBezTo>
                    <a:pt x="1622" y="1028"/>
                    <a:pt x="1661" y="949"/>
                    <a:pt x="1701" y="870"/>
                  </a:cubicBezTo>
                  <a:cubicBezTo>
                    <a:pt x="1780" y="831"/>
                    <a:pt x="1819" y="791"/>
                    <a:pt x="1899" y="752"/>
                  </a:cubicBezTo>
                  <a:cubicBezTo>
                    <a:pt x="1978" y="712"/>
                    <a:pt x="2096" y="672"/>
                    <a:pt x="2215" y="672"/>
                  </a:cubicBezTo>
                  <a:cubicBezTo>
                    <a:pt x="2294" y="672"/>
                    <a:pt x="2333" y="672"/>
                    <a:pt x="2412" y="712"/>
                  </a:cubicBezTo>
                  <a:lnTo>
                    <a:pt x="2610" y="712"/>
                  </a:lnTo>
                  <a:lnTo>
                    <a:pt x="2610" y="79"/>
                  </a:lnTo>
                  <a:cubicBezTo>
                    <a:pt x="2531" y="40"/>
                    <a:pt x="2412" y="40"/>
                    <a:pt x="233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742200" y="813575"/>
              <a:ext cx="127525" cy="135450"/>
            </a:xfrm>
            <a:custGeom>
              <a:rect b="b" l="l" r="r" t="t"/>
              <a:pathLst>
                <a:path extrusionOk="0" h="5418" w="5101">
                  <a:moveTo>
                    <a:pt x="3440" y="2768"/>
                  </a:moveTo>
                  <a:lnTo>
                    <a:pt x="3440" y="3203"/>
                  </a:lnTo>
                  <a:cubicBezTo>
                    <a:pt x="3440" y="3361"/>
                    <a:pt x="3400" y="3559"/>
                    <a:pt x="3321" y="3717"/>
                  </a:cubicBezTo>
                  <a:cubicBezTo>
                    <a:pt x="3282" y="3915"/>
                    <a:pt x="3163" y="4073"/>
                    <a:pt x="3045" y="4231"/>
                  </a:cubicBezTo>
                  <a:cubicBezTo>
                    <a:pt x="2886" y="4389"/>
                    <a:pt x="2728" y="4547"/>
                    <a:pt x="2531" y="4626"/>
                  </a:cubicBezTo>
                  <a:cubicBezTo>
                    <a:pt x="2293" y="4745"/>
                    <a:pt x="2056" y="4785"/>
                    <a:pt x="1780" y="4785"/>
                  </a:cubicBezTo>
                  <a:cubicBezTo>
                    <a:pt x="1503" y="4785"/>
                    <a:pt x="1266" y="4705"/>
                    <a:pt x="1147" y="4547"/>
                  </a:cubicBezTo>
                  <a:cubicBezTo>
                    <a:pt x="989" y="4389"/>
                    <a:pt x="910" y="4192"/>
                    <a:pt x="910" y="3915"/>
                  </a:cubicBezTo>
                  <a:cubicBezTo>
                    <a:pt x="910" y="3678"/>
                    <a:pt x="949" y="3480"/>
                    <a:pt x="1028" y="3322"/>
                  </a:cubicBezTo>
                  <a:cubicBezTo>
                    <a:pt x="1107" y="3164"/>
                    <a:pt x="1226" y="3085"/>
                    <a:pt x="1384" y="3006"/>
                  </a:cubicBezTo>
                  <a:cubicBezTo>
                    <a:pt x="1503" y="2926"/>
                    <a:pt x="1700" y="2847"/>
                    <a:pt x="1898" y="2808"/>
                  </a:cubicBezTo>
                  <a:cubicBezTo>
                    <a:pt x="2056" y="2808"/>
                    <a:pt x="2293" y="2768"/>
                    <a:pt x="2491" y="2768"/>
                  </a:cubicBezTo>
                  <a:close/>
                  <a:moveTo>
                    <a:pt x="2333" y="1"/>
                  </a:moveTo>
                  <a:cubicBezTo>
                    <a:pt x="1977" y="1"/>
                    <a:pt x="1661" y="41"/>
                    <a:pt x="1424" y="120"/>
                  </a:cubicBezTo>
                  <a:cubicBezTo>
                    <a:pt x="1187" y="199"/>
                    <a:pt x="989" y="278"/>
                    <a:pt x="791" y="436"/>
                  </a:cubicBezTo>
                  <a:cubicBezTo>
                    <a:pt x="633" y="554"/>
                    <a:pt x="514" y="673"/>
                    <a:pt x="435" y="871"/>
                  </a:cubicBezTo>
                  <a:cubicBezTo>
                    <a:pt x="317" y="1029"/>
                    <a:pt x="277" y="1227"/>
                    <a:pt x="238" y="1424"/>
                  </a:cubicBezTo>
                  <a:lnTo>
                    <a:pt x="1147" y="1503"/>
                  </a:lnTo>
                  <a:cubicBezTo>
                    <a:pt x="1187" y="1345"/>
                    <a:pt x="1226" y="1227"/>
                    <a:pt x="1266" y="1108"/>
                  </a:cubicBezTo>
                  <a:cubicBezTo>
                    <a:pt x="1345" y="989"/>
                    <a:pt x="1424" y="910"/>
                    <a:pt x="1503" y="831"/>
                  </a:cubicBezTo>
                  <a:cubicBezTo>
                    <a:pt x="1621" y="792"/>
                    <a:pt x="1740" y="752"/>
                    <a:pt x="1859" y="713"/>
                  </a:cubicBezTo>
                  <a:cubicBezTo>
                    <a:pt x="2017" y="673"/>
                    <a:pt x="2135" y="673"/>
                    <a:pt x="2333" y="673"/>
                  </a:cubicBezTo>
                  <a:cubicBezTo>
                    <a:pt x="2491" y="673"/>
                    <a:pt x="2689" y="713"/>
                    <a:pt x="2807" y="752"/>
                  </a:cubicBezTo>
                  <a:cubicBezTo>
                    <a:pt x="2966" y="792"/>
                    <a:pt x="3084" y="871"/>
                    <a:pt x="3163" y="950"/>
                  </a:cubicBezTo>
                  <a:cubicBezTo>
                    <a:pt x="3242" y="1029"/>
                    <a:pt x="3321" y="1147"/>
                    <a:pt x="3361" y="1306"/>
                  </a:cubicBezTo>
                  <a:cubicBezTo>
                    <a:pt x="3400" y="1464"/>
                    <a:pt x="3440" y="1661"/>
                    <a:pt x="3440" y="1859"/>
                  </a:cubicBezTo>
                  <a:lnTo>
                    <a:pt x="3440" y="2136"/>
                  </a:lnTo>
                  <a:lnTo>
                    <a:pt x="2254" y="2175"/>
                  </a:lnTo>
                  <a:cubicBezTo>
                    <a:pt x="1977" y="2175"/>
                    <a:pt x="1700" y="2215"/>
                    <a:pt x="1424" y="2254"/>
                  </a:cubicBezTo>
                  <a:cubicBezTo>
                    <a:pt x="1187" y="2294"/>
                    <a:pt x="910" y="2373"/>
                    <a:pt x="712" y="2531"/>
                  </a:cubicBezTo>
                  <a:cubicBezTo>
                    <a:pt x="514" y="2650"/>
                    <a:pt x="317" y="2808"/>
                    <a:pt x="198" y="3045"/>
                  </a:cubicBezTo>
                  <a:cubicBezTo>
                    <a:pt x="80" y="3243"/>
                    <a:pt x="1" y="3519"/>
                    <a:pt x="1" y="3875"/>
                  </a:cubicBezTo>
                  <a:cubicBezTo>
                    <a:pt x="1" y="4350"/>
                    <a:pt x="159" y="4745"/>
                    <a:pt x="396" y="5022"/>
                  </a:cubicBezTo>
                  <a:cubicBezTo>
                    <a:pt x="673" y="5298"/>
                    <a:pt x="1068" y="5417"/>
                    <a:pt x="1582" y="5417"/>
                  </a:cubicBezTo>
                  <a:cubicBezTo>
                    <a:pt x="1819" y="5417"/>
                    <a:pt x="2056" y="5417"/>
                    <a:pt x="2254" y="5338"/>
                  </a:cubicBezTo>
                  <a:cubicBezTo>
                    <a:pt x="2412" y="5298"/>
                    <a:pt x="2610" y="5219"/>
                    <a:pt x="2728" y="5140"/>
                  </a:cubicBezTo>
                  <a:cubicBezTo>
                    <a:pt x="2886" y="5061"/>
                    <a:pt x="3005" y="4943"/>
                    <a:pt x="3124" y="4785"/>
                  </a:cubicBezTo>
                  <a:cubicBezTo>
                    <a:pt x="3242" y="4666"/>
                    <a:pt x="3361" y="4508"/>
                    <a:pt x="3440" y="4350"/>
                  </a:cubicBezTo>
                  <a:lnTo>
                    <a:pt x="3479" y="4350"/>
                  </a:lnTo>
                  <a:cubicBezTo>
                    <a:pt x="3479" y="4508"/>
                    <a:pt x="3519" y="4666"/>
                    <a:pt x="3519" y="4785"/>
                  </a:cubicBezTo>
                  <a:cubicBezTo>
                    <a:pt x="3559" y="4943"/>
                    <a:pt x="3638" y="5022"/>
                    <a:pt x="3717" y="5140"/>
                  </a:cubicBezTo>
                  <a:cubicBezTo>
                    <a:pt x="3796" y="5219"/>
                    <a:pt x="3875" y="5259"/>
                    <a:pt x="3993" y="5338"/>
                  </a:cubicBezTo>
                  <a:cubicBezTo>
                    <a:pt x="4112" y="5378"/>
                    <a:pt x="4270" y="5378"/>
                    <a:pt x="4428" y="5378"/>
                  </a:cubicBezTo>
                  <a:lnTo>
                    <a:pt x="4745" y="5378"/>
                  </a:lnTo>
                  <a:cubicBezTo>
                    <a:pt x="4863" y="5338"/>
                    <a:pt x="4982" y="5338"/>
                    <a:pt x="5100" y="5298"/>
                  </a:cubicBezTo>
                  <a:lnTo>
                    <a:pt x="5100" y="4785"/>
                  </a:lnTo>
                  <a:lnTo>
                    <a:pt x="4784" y="4785"/>
                  </a:lnTo>
                  <a:cubicBezTo>
                    <a:pt x="4626" y="4785"/>
                    <a:pt x="4468" y="4745"/>
                    <a:pt x="4428" y="4626"/>
                  </a:cubicBezTo>
                  <a:cubicBezTo>
                    <a:pt x="4349" y="4468"/>
                    <a:pt x="4310" y="4271"/>
                    <a:pt x="4310" y="4033"/>
                  </a:cubicBezTo>
                  <a:lnTo>
                    <a:pt x="4310" y="1780"/>
                  </a:lnTo>
                  <a:cubicBezTo>
                    <a:pt x="4310" y="1227"/>
                    <a:pt x="4152" y="792"/>
                    <a:pt x="3835" y="475"/>
                  </a:cubicBezTo>
                  <a:cubicBezTo>
                    <a:pt x="3479" y="159"/>
                    <a:pt x="3005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885500" y="768125"/>
              <a:ext cx="21775" cy="178925"/>
            </a:xfrm>
            <a:custGeom>
              <a:rect b="b" l="l" r="r" t="t"/>
              <a:pathLst>
                <a:path extrusionOk="0" h="7157" w="871">
                  <a:moveTo>
                    <a:pt x="1" y="0"/>
                  </a:moveTo>
                  <a:lnTo>
                    <a:pt x="1" y="7156"/>
                  </a:lnTo>
                  <a:lnTo>
                    <a:pt x="871" y="7156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940850" y="768125"/>
              <a:ext cx="21775" cy="178925"/>
            </a:xfrm>
            <a:custGeom>
              <a:rect b="b" l="l" r="r" t="t"/>
              <a:pathLst>
                <a:path extrusionOk="0" h="7157" w="871">
                  <a:moveTo>
                    <a:pt x="1" y="0"/>
                  </a:moveTo>
                  <a:lnTo>
                    <a:pt x="1" y="7156"/>
                  </a:lnTo>
                  <a:lnTo>
                    <a:pt x="871" y="7156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986325" y="814575"/>
              <a:ext cx="107750" cy="134450"/>
            </a:xfrm>
            <a:custGeom>
              <a:rect b="b" l="l" r="r" t="t"/>
              <a:pathLst>
                <a:path extrusionOk="0" h="5378" w="4310">
                  <a:moveTo>
                    <a:pt x="2175" y="1"/>
                  </a:moveTo>
                  <a:cubicBezTo>
                    <a:pt x="1542" y="1"/>
                    <a:pt x="1028" y="119"/>
                    <a:pt x="712" y="356"/>
                  </a:cubicBezTo>
                  <a:cubicBezTo>
                    <a:pt x="356" y="633"/>
                    <a:pt x="198" y="989"/>
                    <a:pt x="198" y="1463"/>
                  </a:cubicBezTo>
                  <a:cubicBezTo>
                    <a:pt x="198" y="1700"/>
                    <a:pt x="238" y="1898"/>
                    <a:pt x="356" y="2056"/>
                  </a:cubicBezTo>
                  <a:cubicBezTo>
                    <a:pt x="435" y="2254"/>
                    <a:pt x="593" y="2373"/>
                    <a:pt x="751" y="2491"/>
                  </a:cubicBezTo>
                  <a:cubicBezTo>
                    <a:pt x="910" y="2610"/>
                    <a:pt x="1107" y="2689"/>
                    <a:pt x="1305" y="2768"/>
                  </a:cubicBezTo>
                  <a:cubicBezTo>
                    <a:pt x="1503" y="2807"/>
                    <a:pt x="1740" y="2886"/>
                    <a:pt x="1937" y="2926"/>
                  </a:cubicBezTo>
                  <a:cubicBezTo>
                    <a:pt x="2175" y="3005"/>
                    <a:pt x="2372" y="3045"/>
                    <a:pt x="2570" y="3124"/>
                  </a:cubicBezTo>
                  <a:cubicBezTo>
                    <a:pt x="2728" y="3163"/>
                    <a:pt x="2886" y="3203"/>
                    <a:pt x="3044" y="3282"/>
                  </a:cubicBezTo>
                  <a:cubicBezTo>
                    <a:pt x="3163" y="3361"/>
                    <a:pt x="3282" y="3440"/>
                    <a:pt x="3361" y="3519"/>
                  </a:cubicBezTo>
                  <a:cubicBezTo>
                    <a:pt x="3400" y="3638"/>
                    <a:pt x="3440" y="3756"/>
                    <a:pt x="3440" y="3914"/>
                  </a:cubicBezTo>
                  <a:cubicBezTo>
                    <a:pt x="3440" y="4072"/>
                    <a:pt x="3440" y="4191"/>
                    <a:pt x="3361" y="4310"/>
                  </a:cubicBezTo>
                  <a:cubicBezTo>
                    <a:pt x="3282" y="4428"/>
                    <a:pt x="3203" y="4507"/>
                    <a:pt x="3084" y="4547"/>
                  </a:cubicBezTo>
                  <a:cubicBezTo>
                    <a:pt x="2965" y="4626"/>
                    <a:pt x="2847" y="4665"/>
                    <a:pt x="2689" y="4705"/>
                  </a:cubicBezTo>
                  <a:cubicBezTo>
                    <a:pt x="2531" y="4705"/>
                    <a:pt x="2372" y="4745"/>
                    <a:pt x="2175" y="4745"/>
                  </a:cubicBezTo>
                  <a:cubicBezTo>
                    <a:pt x="1779" y="4745"/>
                    <a:pt x="1463" y="4665"/>
                    <a:pt x="1226" y="4547"/>
                  </a:cubicBezTo>
                  <a:cubicBezTo>
                    <a:pt x="989" y="4389"/>
                    <a:pt x="831" y="4191"/>
                    <a:pt x="751" y="3914"/>
                  </a:cubicBezTo>
                  <a:lnTo>
                    <a:pt x="0" y="4072"/>
                  </a:lnTo>
                  <a:cubicBezTo>
                    <a:pt x="40" y="4310"/>
                    <a:pt x="119" y="4507"/>
                    <a:pt x="277" y="4705"/>
                  </a:cubicBezTo>
                  <a:cubicBezTo>
                    <a:pt x="396" y="4863"/>
                    <a:pt x="554" y="4982"/>
                    <a:pt x="712" y="5100"/>
                  </a:cubicBezTo>
                  <a:cubicBezTo>
                    <a:pt x="910" y="5219"/>
                    <a:pt x="1107" y="5258"/>
                    <a:pt x="1344" y="5338"/>
                  </a:cubicBezTo>
                  <a:cubicBezTo>
                    <a:pt x="1621" y="5377"/>
                    <a:pt x="1858" y="5377"/>
                    <a:pt x="2175" y="5377"/>
                  </a:cubicBezTo>
                  <a:cubicBezTo>
                    <a:pt x="2531" y="5377"/>
                    <a:pt x="2807" y="5377"/>
                    <a:pt x="3084" y="5298"/>
                  </a:cubicBezTo>
                  <a:cubicBezTo>
                    <a:pt x="3361" y="5219"/>
                    <a:pt x="3558" y="5140"/>
                    <a:pt x="3756" y="4982"/>
                  </a:cubicBezTo>
                  <a:cubicBezTo>
                    <a:pt x="3914" y="4863"/>
                    <a:pt x="4072" y="4705"/>
                    <a:pt x="4151" y="4507"/>
                  </a:cubicBezTo>
                  <a:cubicBezTo>
                    <a:pt x="4270" y="4310"/>
                    <a:pt x="4310" y="4112"/>
                    <a:pt x="4310" y="3875"/>
                  </a:cubicBezTo>
                  <a:cubicBezTo>
                    <a:pt x="4310" y="3677"/>
                    <a:pt x="4270" y="3519"/>
                    <a:pt x="4230" y="3361"/>
                  </a:cubicBezTo>
                  <a:cubicBezTo>
                    <a:pt x="4151" y="3203"/>
                    <a:pt x="4112" y="3084"/>
                    <a:pt x="3993" y="3005"/>
                  </a:cubicBezTo>
                  <a:cubicBezTo>
                    <a:pt x="3914" y="2886"/>
                    <a:pt x="3796" y="2807"/>
                    <a:pt x="3677" y="2728"/>
                  </a:cubicBezTo>
                  <a:cubicBezTo>
                    <a:pt x="3558" y="2649"/>
                    <a:pt x="3440" y="2570"/>
                    <a:pt x="3282" y="2531"/>
                  </a:cubicBezTo>
                  <a:cubicBezTo>
                    <a:pt x="3163" y="2452"/>
                    <a:pt x="3005" y="2412"/>
                    <a:pt x="2886" y="2373"/>
                  </a:cubicBezTo>
                  <a:cubicBezTo>
                    <a:pt x="2728" y="2333"/>
                    <a:pt x="2610" y="2293"/>
                    <a:pt x="2451" y="2254"/>
                  </a:cubicBezTo>
                  <a:cubicBezTo>
                    <a:pt x="2254" y="2214"/>
                    <a:pt x="2056" y="2175"/>
                    <a:pt x="1898" y="2096"/>
                  </a:cubicBezTo>
                  <a:cubicBezTo>
                    <a:pt x="1700" y="2056"/>
                    <a:pt x="1542" y="2017"/>
                    <a:pt x="1424" y="1938"/>
                  </a:cubicBezTo>
                  <a:cubicBezTo>
                    <a:pt x="1305" y="1898"/>
                    <a:pt x="1226" y="1819"/>
                    <a:pt x="1147" y="1700"/>
                  </a:cubicBezTo>
                  <a:cubicBezTo>
                    <a:pt x="1068" y="1621"/>
                    <a:pt x="1028" y="1503"/>
                    <a:pt x="1028" y="1384"/>
                  </a:cubicBezTo>
                  <a:cubicBezTo>
                    <a:pt x="1028" y="1147"/>
                    <a:pt x="1147" y="949"/>
                    <a:pt x="1305" y="831"/>
                  </a:cubicBezTo>
                  <a:cubicBezTo>
                    <a:pt x="1503" y="712"/>
                    <a:pt x="1779" y="633"/>
                    <a:pt x="2175" y="633"/>
                  </a:cubicBezTo>
                  <a:cubicBezTo>
                    <a:pt x="2333" y="633"/>
                    <a:pt x="2491" y="673"/>
                    <a:pt x="2610" y="673"/>
                  </a:cubicBezTo>
                  <a:cubicBezTo>
                    <a:pt x="2768" y="712"/>
                    <a:pt x="2886" y="752"/>
                    <a:pt x="3005" y="791"/>
                  </a:cubicBezTo>
                  <a:cubicBezTo>
                    <a:pt x="3084" y="870"/>
                    <a:pt x="3203" y="949"/>
                    <a:pt x="3282" y="1028"/>
                  </a:cubicBezTo>
                  <a:cubicBezTo>
                    <a:pt x="3361" y="1107"/>
                    <a:pt x="3400" y="1226"/>
                    <a:pt x="3440" y="1384"/>
                  </a:cubicBezTo>
                  <a:lnTo>
                    <a:pt x="4191" y="1266"/>
                  </a:lnTo>
                  <a:cubicBezTo>
                    <a:pt x="4112" y="831"/>
                    <a:pt x="3914" y="514"/>
                    <a:pt x="3558" y="317"/>
                  </a:cubicBezTo>
                  <a:cubicBezTo>
                    <a:pt x="3242" y="80"/>
                    <a:pt x="2768" y="1"/>
                    <a:pt x="217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16"/>
          <p:cNvSpPr/>
          <p:nvPr/>
        </p:nvSpPr>
        <p:spPr>
          <a:xfrm>
            <a:off x="0" y="1069925"/>
            <a:ext cx="286800" cy="17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16"/>
          <p:cNvGrpSpPr/>
          <p:nvPr/>
        </p:nvGrpSpPr>
        <p:grpSpPr>
          <a:xfrm>
            <a:off x="4422225" y="1171442"/>
            <a:ext cx="5022273" cy="3245668"/>
            <a:chOff x="-237800" y="406450"/>
            <a:chExt cx="7592250" cy="4892475"/>
          </a:xfrm>
        </p:grpSpPr>
        <p:sp>
          <p:nvSpPr>
            <p:cNvPr id="429" name="Google Shape;429;p16"/>
            <p:cNvSpPr/>
            <p:nvPr/>
          </p:nvSpPr>
          <p:spPr>
            <a:xfrm>
              <a:off x="238125" y="406450"/>
              <a:ext cx="7116325" cy="4892475"/>
            </a:xfrm>
            <a:custGeom>
              <a:rect b="b" l="l" r="r" t="t"/>
              <a:pathLst>
                <a:path extrusionOk="0" h="195699" w="284653">
                  <a:moveTo>
                    <a:pt x="0" y="0"/>
                  </a:moveTo>
                  <a:lnTo>
                    <a:pt x="0" y="195699"/>
                  </a:lnTo>
                  <a:lnTo>
                    <a:pt x="284653" y="195699"/>
                  </a:lnTo>
                  <a:lnTo>
                    <a:pt x="2846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1127650" y="993525"/>
              <a:ext cx="4412150" cy="3693850"/>
            </a:xfrm>
            <a:custGeom>
              <a:rect b="b" l="l" r="r" t="t"/>
              <a:pathLst>
                <a:path extrusionOk="0" h="147754" w="176486">
                  <a:moveTo>
                    <a:pt x="1" y="1"/>
                  </a:moveTo>
                  <a:lnTo>
                    <a:pt x="1" y="147753"/>
                  </a:lnTo>
                  <a:lnTo>
                    <a:pt x="176485" y="147753"/>
                  </a:lnTo>
                  <a:lnTo>
                    <a:pt x="176485" y="1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1465675" y="4777050"/>
              <a:ext cx="59325" cy="87475"/>
            </a:xfrm>
            <a:custGeom>
              <a:rect b="b" l="l" r="r" t="t"/>
              <a:pathLst>
                <a:path extrusionOk="0" h="3499" w="2373">
                  <a:moveTo>
                    <a:pt x="1187" y="356"/>
                  </a:moveTo>
                  <a:cubicBezTo>
                    <a:pt x="1305" y="356"/>
                    <a:pt x="1424" y="385"/>
                    <a:pt x="1513" y="415"/>
                  </a:cubicBezTo>
                  <a:cubicBezTo>
                    <a:pt x="1602" y="474"/>
                    <a:pt x="1661" y="534"/>
                    <a:pt x="1750" y="652"/>
                  </a:cubicBezTo>
                  <a:cubicBezTo>
                    <a:pt x="1809" y="741"/>
                    <a:pt x="1839" y="890"/>
                    <a:pt x="1869" y="1067"/>
                  </a:cubicBezTo>
                  <a:cubicBezTo>
                    <a:pt x="1898" y="1245"/>
                    <a:pt x="1928" y="1483"/>
                    <a:pt x="1928" y="1749"/>
                  </a:cubicBezTo>
                  <a:cubicBezTo>
                    <a:pt x="1928" y="2016"/>
                    <a:pt x="1898" y="2224"/>
                    <a:pt x="1869" y="2402"/>
                  </a:cubicBezTo>
                  <a:cubicBezTo>
                    <a:pt x="1839" y="2580"/>
                    <a:pt x="1780" y="2728"/>
                    <a:pt x="1720" y="2847"/>
                  </a:cubicBezTo>
                  <a:cubicBezTo>
                    <a:pt x="1661" y="2936"/>
                    <a:pt x="1572" y="3024"/>
                    <a:pt x="1483" y="3084"/>
                  </a:cubicBezTo>
                  <a:cubicBezTo>
                    <a:pt x="1394" y="3113"/>
                    <a:pt x="1305" y="3143"/>
                    <a:pt x="1187" y="3143"/>
                  </a:cubicBezTo>
                  <a:cubicBezTo>
                    <a:pt x="1068" y="3143"/>
                    <a:pt x="949" y="3113"/>
                    <a:pt x="861" y="3084"/>
                  </a:cubicBezTo>
                  <a:cubicBezTo>
                    <a:pt x="772" y="3024"/>
                    <a:pt x="712" y="2936"/>
                    <a:pt x="653" y="2847"/>
                  </a:cubicBezTo>
                  <a:cubicBezTo>
                    <a:pt x="564" y="2728"/>
                    <a:pt x="534" y="2580"/>
                    <a:pt x="505" y="2402"/>
                  </a:cubicBezTo>
                  <a:cubicBezTo>
                    <a:pt x="475" y="2224"/>
                    <a:pt x="445" y="2016"/>
                    <a:pt x="445" y="1749"/>
                  </a:cubicBezTo>
                  <a:cubicBezTo>
                    <a:pt x="445" y="1483"/>
                    <a:pt x="475" y="1245"/>
                    <a:pt x="505" y="1067"/>
                  </a:cubicBezTo>
                  <a:cubicBezTo>
                    <a:pt x="534" y="890"/>
                    <a:pt x="564" y="771"/>
                    <a:pt x="623" y="652"/>
                  </a:cubicBezTo>
                  <a:cubicBezTo>
                    <a:pt x="712" y="534"/>
                    <a:pt x="772" y="474"/>
                    <a:pt x="861" y="415"/>
                  </a:cubicBezTo>
                  <a:cubicBezTo>
                    <a:pt x="979" y="385"/>
                    <a:pt x="1068" y="356"/>
                    <a:pt x="1187" y="356"/>
                  </a:cubicBezTo>
                  <a:close/>
                  <a:moveTo>
                    <a:pt x="1187" y="0"/>
                  </a:moveTo>
                  <a:cubicBezTo>
                    <a:pt x="1038" y="0"/>
                    <a:pt x="861" y="30"/>
                    <a:pt x="712" y="89"/>
                  </a:cubicBezTo>
                  <a:cubicBezTo>
                    <a:pt x="564" y="148"/>
                    <a:pt x="445" y="237"/>
                    <a:pt x="356" y="356"/>
                  </a:cubicBezTo>
                  <a:cubicBezTo>
                    <a:pt x="238" y="504"/>
                    <a:pt x="149" y="682"/>
                    <a:pt x="90" y="890"/>
                  </a:cubicBezTo>
                  <a:cubicBezTo>
                    <a:pt x="30" y="1127"/>
                    <a:pt x="1" y="1423"/>
                    <a:pt x="1" y="1749"/>
                  </a:cubicBezTo>
                  <a:cubicBezTo>
                    <a:pt x="1" y="2076"/>
                    <a:pt x="30" y="2342"/>
                    <a:pt x="90" y="2580"/>
                  </a:cubicBezTo>
                  <a:cubicBezTo>
                    <a:pt x="149" y="2787"/>
                    <a:pt x="238" y="2995"/>
                    <a:pt x="356" y="3113"/>
                  </a:cubicBezTo>
                  <a:cubicBezTo>
                    <a:pt x="445" y="3262"/>
                    <a:pt x="564" y="3351"/>
                    <a:pt x="712" y="3410"/>
                  </a:cubicBezTo>
                  <a:cubicBezTo>
                    <a:pt x="861" y="3469"/>
                    <a:pt x="1009" y="3499"/>
                    <a:pt x="1187" y="3499"/>
                  </a:cubicBezTo>
                  <a:cubicBezTo>
                    <a:pt x="1335" y="3499"/>
                    <a:pt x="1513" y="3469"/>
                    <a:pt x="1631" y="3410"/>
                  </a:cubicBezTo>
                  <a:cubicBezTo>
                    <a:pt x="1780" y="3351"/>
                    <a:pt x="1928" y="3262"/>
                    <a:pt x="2017" y="3113"/>
                  </a:cubicBezTo>
                  <a:cubicBezTo>
                    <a:pt x="2136" y="2965"/>
                    <a:pt x="2224" y="2787"/>
                    <a:pt x="2284" y="2580"/>
                  </a:cubicBezTo>
                  <a:cubicBezTo>
                    <a:pt x="2343" y="2342"/>
                    <a:pt x="2373" y="2076"/>
                    <a:pt x="2373" y="1749"/>
                  </a:cubicBezTo>
                  <a:cubicBezTo>
                    <a:pt x="2373" y="1423"/>
                    <a:pt x="2343" y="1127"/>
                    <a:pt x="2284" y="890"/>
                  </a:cubicBezTo>
                  <a:cubicBezTo>
                    <a:pt x="2224" y="682"/>
                    <a:pt x="2136" y="504"/>
                    <a:pt x="2017" y="356"/>
                  </a:cubicBezTo>
                  <a:cubicBezTo>
                    <a:pt x="1928" y="237"/>
                    <a:pt x="1780" y="148"/>
                    <a:pt x="1661" y="89"/>
                  </a:cubicBezTo>
                  <a:cubicBezTo>
                    <a:pt x="1513" y="30"/>
                    <a:pt x="1365" y="0"/>
                    <a:pt x="11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2198800" y="4778525"/>
              <a:ext cx="62300" cy="84525"/>
            </a:xfrm>
            <a:custGeom>
              <a:rect b="b" l="l" r="r" t="t"/>
              <a:pathLst>
                <a:path extrusionOk="0" h="3381" w="2492">
                  <a:moveTo>
                    <a:pt x="1632" y="475"/>
                  </a:moveTo>
                  <a:lnTo>
                    <a:pt x="1632" y="2283"/>
                  </a:lnTo>
                  <a:lnTo>
                    <a:pt x="416" y="2283"/>
                  </a:lnTo>
                  <a:cubicBezTo>
                    <a:pt x="416" y="2283"/>
                    <a:pt x="446" y="2254"/>
                    <a:pt x="446" y="2224"/>
                  </a:cubicBezTo>
                  <a:cubicBezTo>
                    <a:pt x="475" y="2224"/>
                    <a:pt x="475" y="2195"/>
                    <a:pt x="505" y="2165"/>
                  </a:cubicBezTo>
                  <a:cubicBezTo>
                    <a:pt x="505" y="2135"/>
                    <a:pt x="535" y="2135"/>
                    <a:pt x="564" y="2106"/>
                  </a:cubicBezTo>
                  <a:cubicBezTo>
                    <a:pt x="564" y="2076"/>
                    <a:pt x="564" y="2076"/>
                    <a:pt x="594" y="2046"/>
                  </a:cubicBezTo>
                  <a:lnTo>
                    <a:pt x="1454" y="771"/>
                  </a:lnTo>
                  <a:cubicBezTo>
                    <a:pt x="1483" y="742"/>
                    <a:pt x="1483" y="742"/>
                    <a:pt x="1513" y="712"/>
                  </a:cubicBezTo>
                  <a:cubicBezTo>
                    <a:pt x="1513" y="682"/>
                    <a:pt x="1543" y="653"/>
                    <a:pt x="1543" y="623"/>
                  </a:cubicBezTo>
                  <a:cubicBezTo>
                    <a:pt x="1572" y="593"/>
                    <a:pt x="1572" y="564"/>
                    <a:pt x="1602" y="534"/>
                  </a:cubicBezTo>
                  <a:cubicBezTo>
                    <a:pt x="1602" y="504"/>
                    <a:pt x="1602" y="504"/>
                    <a:pt x="1632" y="475"/>
                  </a:cubicBezTo>
                  <a:close/>
                  <a:moveTo>
                    <a:pt x="1572" y="0"/>
                  </a:moveTo>
                  <a:lnTo>
                    <a:pt x="1" y="2283"/>
                  </a:lnTo>
                  <a:lnTo>
                    <a:pt x="1" y="2610"/>
                  </a:lnTo>
                  <a:lnTo>
                    <a:pt x="1632" y="2610"/>
                  </a:lnTo>
                  <a:lnTo>
                    <a:pt x="1632" y="3381"/>
                  </a:lnTo>
                  <a:lnTo>
                    <a:pt x="2017" y="3381"/>
                  </a:lnTo>
                  <a:lnTo>
                    <a:pt x="2017" y="2610"/>
                  </a:lnTo>
                  <a:lnTo>
                    <a:pt x="2492" y="2610"/>
                  </a:lnTo>
                  <a:lnTo>
                    <a:pt x="2492" y="2283"/>
                  </a:lnTo>
                  <a:lnTo>
                    <a:pt x="2017" y="2283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2937125" y="4777050"/>
              <a:ext cx="57850" cy="87475"/>
            </a:xfrm>
            <a:custGeom>
              <a:rect b="b" l="l" r="r" t="t"/>
              <a:pathLst>
                <a:path extrusionOk="0" h="3499" w="2314">
                  <a:moveTo>
                    <a:pt x="1157" y="326"/>
                  </a:moveTo>
                  <a:cubicBezTo>
                    <a:pt x="1276" y="326"/>
                    <a:pt x="1365" y="326"/>
                    <a:pt x="1453" y="356"/>
                  </a:cubicBezTo>
                  <a:cubicBezTo>
                    <a:pt x="1513" y="385"/>
                    <a:pt x="1602" y="445"/>
                    <a:pt x="1631" y="474"/>
                  </a:cubicBezTo>
                  <a:cubicBezTo>
                    <a:pt x="1691" y="534"/>
                    <a:pt x="1720" y="593"/>
                    <a:pt x="1750" y="682"/>
                  </a:cubicBezTo>
                  <a:cubicBezTo>
                    <a:pt x="1780" y="741"/>
                    <a:pt x="1780" y="830"/>
                    <a:pt x="1780" y="890"/>
                  </a:cubicBezTo>
                  <a:cubicBezTo>
                    <a:pt x="1780" y="979"/>
                    <a:pt x="1780" y="1038"/>
                    <a:pt x="1750" y="1097"/>
                  </a:cubicBezTo>
                  <a:cubicBezTo>
                    <a:pt x="1750" y="1186"/>
                    <a:pt x="1720" y="1245"/>
                    <a:pt x="1661" y="1305"/>
                  </a:cubicBezTo>
                  <a:cubicBezTo>
                    <a:pt x="1631" y="1364"/>
                    <a:pt x="1572" y="1394"/>
                    <a:pt x="1483" y="1453"/>
                  </a:cubicBezTo>
                  <a:cubicBezTo>
                    <a:pt x="1394" y="1483"/>
                    <a:pt x="1305" y="1512"/>
                    <a:pt x="1157" y="1512"/>
                  </a:cubicBezTo>
                  <a:cubicBezTo>
                    <a:pt x="1038" y="1512"/>
                    <a:pt x="920" y="1483"/>
                    <a:pt x="831" y="1453"/>
                  </a:cubicBezTo>
                  <a:cubicBezTo>
                    <a:pt x="742" y="1394"/>
                    <a:pt x="683" y="1364"/>
                    <a:pt x="653" y="1305"/>
                  </a:cubicBezTo>
                  <a:cubicBezTo>
                    <a:pt x="594" y="1245"/>
                    <a:pt x="564" y="1186"/>
                    <a:pt x="534" y="1097"/>
                  </a:cubicBezTo>
                  <a:cubicBezTo>
                    <a:pt x="534" y="1038"/>
                    <a:pt x="534" y="979"/>
                    <a:pt x="534" y="890"/>
                  </a:cubicBezTo>
                  <a:cubicBezTo>
                    <a:pt x="534" y="830"/>
                    <a:pt x="534" y="741"/>
                    <a:pt x="564" y="682"/>
                  </a:cubicBezTo>
                  <a:cubicBezTo>
                    <a:pt x="564" y="593"/>
                    <a:pt x="623" y="534"/>
                    <a:pt x="653" y="474"/>
                  </a:cubicBezTo>
                  <a:cubicBezTo>
                    <a:pt x="712" y="445"/>
                    <a:pt x="771" y="385"/>
                    <a:pt x="860" y="356"/>
                  </a:cubicBezTo>
                  <a:cubicBezTo>
                    <a:pt x="949" y="326"/>
                    <a:pt x="1038" y="326"/>
                    <a:pt x="1157" y="326"/>
                  </a:cubicBezTo>
                  <a:close/>
                  <a:moveTo>
                    <a:pt x="1157" y="1838"/>
                  </a:moveTo>
                  <a:cubicBezTo>
                    <a:pt x="1276" y="1838"/>
                    <a:pt x="1394" y="1838"/>
                    <a:pt x="1483" y="1868"/>
                  </a:cubicBezTo>
                  <a:cubicBezTo>
                    <a:pt x="1602" y="1927"/>
                    <a:pt x="1661" y="1957"/>
                    <a:pt x="1720" y="2016"/>
                  </a:cubicBezTo>
                  <a:cubicBezTo>
                    <a:pt x="1780" y="2076"/>
                    <a:pt x="1809" y="2135"/>
                    <a:pt x="1839" y="2224"/>
                  </a:cubicBezTo>
                  <a:cubicBezTo>
                    <a:pt x="1869" y="2313"/>
                    <a:pt x="1869" y="2372"/>
                    <a:pt x="1869" y="2461"/>
                  </a:cubicBezTo>
                  <a:cubicBezTo>
                    <a:pt x="1869" y="2580"/>
                    <a:pt x="1839" y="2669"/>
                    <a:pt x="1839" y="2758"/>
                  </a:cubicBezTo>
                  <a:cubicBezTo>
                    <a:pt x="1809" y="2847"/>
                    <a:pt x="1780" y="2906"/>
                    <a:pt x="1720" y="2995"/>
                  </a:cubicBezTo>
                  <a:cubicBezTo>
                    <a:pt x="1661" y="3054"/>
                    <a:pt x="1572" y="3084"/>
                    <a:pt x="1483" y="3113"/>
                  </a:cubicBezTo>
                  <a:cubicBezTo>
                    <a:pt x="1394" y="3173"/>
                    <a:pt x="1305" y="3173"/>
                    <a:pt x="1157" y="3173"/>
                  </a:cubicBezTo>
                  <a:cubicBezTo>
                    <a:pt x="1038" y="3173"/>
                    <a:pt x="920" y="3173"/>
                    <a:pt x="831" y="3113"/>
                  </a:cubicBezTo>
                  <a:cubicBezTo>
                    <a:pt x="742" y="3084"/>
                    <a:pt x="653" y="3054"/>
                    <a:pt x="594" y="2995"/>
                  </a:cubicBezTo>
                  <a:cubicBezTo>
                    <a:pt x="564" y="2906"/>
                    <a:pt x="505" y="2847"/>
                    <a:pt x="475" y="2758"/>
                  </a:cubicBezTo>
                  <a:cubicBezTo>
                    <a:pt x="445" y="2669"/>
                    <a:pt x="445" y="2580"/>
                    <a:pt x="445" y="2461"/>
                  </a:cubicBezTo>
                  <a:cubicBezTo>
                    <a:pt x="445" y="2402"/>
                    <a:pt x="445" y="2313"/>
                    <a:pt x="475" y="2224"/>
                  </a:cubicBezTo>
                  <a:cubicBezTo>
                    <a:pt x="505" y="2165"/>
                    <a:pt x="564" y="2076"/>
                    <a:pt x="594" y="2016"/>
                  </a:cubicBezTo>
                  <a:cubicBezTo>
                    <a:pt x="653" y="1957"/>
                    <a:pt x="742" y="1927"/>
                    <a:pt x="831" y="1868"/>
                  </a:cubicBezTo>
                  <a:cubicBezTo>
                    <a:pt x="920" y="1838"/>
                    <a:pt x="1009" y="1838"/>
                    <a:pt x="1157" y="1838"/>
                  </a:cubicBezTo>
                  <a:close/>
                  <a:moveTo>
                    <a:pt x="1157" y="0"/>
                  </a:moveTo>
                  <a:cubicBezTo>
                    <a:pt x="979" y="0"/>
                    <a:pt x="831" y="30"/>
                    <a:pt x="683" y="59"/>
                  </a:cubicBezTo>
                  <a:cubicBezTo>
                    <a:pt x="564" y="119"/>
                    <a:pt x="445" y="178"/>
                    <a:pt x="356" y="267"/>
                  </a:cubicBezTo>
                  <a:cubicBezTo>
                    <a:pt x="267" y="326"/>
                    <a:pt x="178" y="445"/>
                    <a:pt x="149" y="534"/>
                  </a:cubicBezTo>
                  <a:cubicBezTo>
                    <a:pt x="90" y="652"/>
                    <a:pt x="90" y="741"/>
                    <a:pt x="90" y="860"/>
                  </a:cubicBezTo>
                  <a:cubicBezTo>
                    <a:pt x="90" y="979"/>
                    <a:pt x="90" y="1067"/>
                    <a:pt x="119" y="1156"/>
                  </a:cubicBezTo>
                  <a:cubicBezTo>
                    <a:pt x="149" y="1216"/>
                    <a:pt x="178" y="1305"/>
                    <a:pt x="238" y="1364"/>
                  </a:cubicBezTo>
                  <a:cubicBezTo>
                    <a:pt x="297" y="1453"/>
                    <a:pt x="356" y="1512"/>
                    <a:pt x="416" y="1542"/>
                  </a:cubicBezTo>
                  <a:cubicBezTo>
                    <a:pt x="505" y="1601"/>
                    <a:pt x="594" y="1631"/>
                    <a:pt x="683" y="1661"/>
                  </a:cubicBezTo>
                  <a:cubicBezTo>
                    <a:pt x="594" y="1690"/>
                    <a:pt x="505" y="1720"/>
                    <a:pt x="416" y="1749"/>
                  </a:cubicBezTo>
                  <a:cubicBezTo>
                    <a:pt x="356" y="1809"/>
                    <a:pt x="267" y="1868"/>
                    <a:pt x="208" y="1927"/>
                  </a:cubicBezTo>
                  <a:cubicBezTo>
                    <a:pt x="149" y="1987"/>
                    <a:pt x="90" y="2076"/>
                    <a:pt x="60" y="2165"/>
                  </a:cubicBezTo>
                  <a:cubicBezTo>
                    <a:pt x="30" y="2283"/>
                    <a:pt x="1" y="2372"/>
                    <a:pt x="1" y="2520"/>
                  </a:cubicBezTo>
                  <a:cubicBezTo>
                    <a:pt x="1" y="2639"/>
                    <a:pt x="30" y="2787"/>
                    <a:pt x="60" y="2906"/>
                  </a:cubicBezTo>
                  <a:cubicBezTo>
                    <a:pt x="119" y="3024"/>
                    <a:pt x="178" y="3143"/>
                    <a:pt x="267" y="3232"/>
                  </a:cubicBezTo>
                  <a:cubicBezTo>
                    <a:pt x="386" y="3321"/>
                    <a:pt x="505" y="3380"/>
                    <a:pt x="653" y="3440"/>
                  </a:cubicBezTo>
                  <a:cubicBezTo>
                    <a:pt x="801" y="3469"/>
                    <a:pt x="949" y="3499"/>
                    <a:pt x="1157" y="3499"/>
                  </a:cubicBezTo>
                  <a:cubicBezTo>
                    <a:pt x="1365" y="3499"/>
                    <a:pt x="1542" y="3469"/>
                    <a:pt x="1691" y="3440"/>
                  </a:cubicBezTo>
                  <a:cubicBezTo>
                    <a:pt x="1809" y="3380"/>
                    <a:pt x="1958" y="3321"/>
                    <a:pt x="2046" y="3232"/>
                  </a:cubicBezTo>
                  <a:cubicBezTo>
                    <a:pt x="2135" y="3143"/>
                    <a:pt x="2195" y="3024"/>
                    <a:pt x="2254" y="2906"/>
                  </a:cubicBezTo>
                  <a:cubicBezTo>
                    <a:pt x="2284" y="2787"/>
                    <a:pt x="2313" y="2639"/>
                    <a:pt x="2313" y="2491"/>
                  </a:cubicBezTo>
                  <a:cubicBezTo>
                    <a:pt x="2313" y="2372"/>
                    <a:pt x="2313" y="2283"/>
                    <a:pt x="2254" y="2165"/>
                  </a:cubicBezTo>
                  <a:cubicBezTo>
                    <a:pt x="2224" y="2076"/>
                    <a:pt x="2195" y="1987"/>
                    <a:pt x="2106" y="1927"/>
                  </a:cubicBezTo>
                  <a:cubicBezTo>
                    <a:pt x="2046" y="1868"/>
                    <a:pt x="1987" y="1809"/>
                    <a:pt x="1898" y="1749"/>
                  </a:cubicBezTo>
                  <a:cubicBezTo>
                    <a:pt x="1809" y="1720"/>
                    <a:pt x="1720" y="1690"/>
                    <a:pt x="1631" y="1661"/>
                  </a:cubicBezTo>
                  <a:cubicBezTo>
                    <a:pt x="1720" y="1631"/>
                    <a:pt x="1809" y="1601"/>
                    <a:pt x="1898" y="1572"/>
                  </a:cubicBezTo>
                  <a:cubicBezTo>
                    <a:pt x="1958" y="1512"/>
                    <a:pt x="2017" y="1453"/>
                    <a:pt x="2076" y="1364"/>
                  </a:cubicBezTo>
                  <a:cubicBezTo>
                    <a:pt x="2135" y="1305"/>
                    <a:pt x="2165" y="1245"/>
                    <a:pt x="2195" y="1156"/>
                  </a:cubicBezTo>
                  <a:cubicBezTo>
                    <a:pt x="2224" y="1067"/>
                    <a:pt x="2224" y="979"/>
                    <a:pt x="2224" y="890"/>
                  </a:cubicBezTo>
                  <a:cubicBezTo>
                    <a:pt x="2224" y="771"/>
                    <a:pt x="2224" y="652"/>
                    <a:pt x="2165" y="534"/>
                  </a:cubicBezTo>
                  <a:cubicBezTo>
                    <a:pt x="2135" y="445"/>
                    <a:pt x="2046" y="356"/>
                    <a:pt x="1958" y="267"/>
                  </a:cubicBezTo>
                  <a:cubicBezTo>
                    <a:pt x="1869" y="178"/>
                    <a:pt x="1780" y="119"/>
                    <a:pt x="1631" y="59"/>
                  </a:cubicBezTo>
                  <a:cubicBezTo>
                    <a:pt x="1483" y="30"/>
                    <a:pt x="1335" y="0"/>
                    <a:pt x="115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3642075" y="4778525"/>
              <a:ext cx="53400" cy="84525"/>
            </a:xfrm>
            <a:custGeom>
              <a:rect b="b" l="l" r="r" t="t"/>
              <a:pathLst>
                <a:path extrusionOk="0" h="3381" w="2136">
                  <a:moveTo>
                    <a:pt x="891" y="0"/>
                  </a:moveTo>
                  <a:lnTo>
                    <a:pt x="90" y="534"/>
                  </a:lnTo>
                  <a:lnTo>
                    <a:pt x="90" y="949"/>
                  </a:lnTo>
                  <a:lnTo>
                    <a:pt x="861" y="415"/>
                  </a:lnTo>
                  <a:lnTo>
                    <a:pt x="861" y="3025"/>
                  </a:lnTo>
                  <a:lnTo>
                    <a:pt x="1" y="3025"/>
                  </a:lnTo>
                  <a:lnTo>
                    <a:pt x="1" y="3381"/>
                  </a:lnTo>
                  <a:lnTo>
                    <a:pt x="2136" y="3381"/>
                  </a:lnTo>
                  <a:lnTo>
                    <a:pt x="2136" y="3025"/>
                  </a:lnTo>
                  <a:lnTo>
                    <a:pt x="1306" y="3025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707325" y="4777050"/>
              <a:ext cx="56350" cy="86000"/>
            </a:xfrm>
            <a:custGeom>
              <a:rect b="b" l="l" r="r" t="t"/>
              <a:pathLst>
                <a:path extrusionOk="0" h="3440" w="2254">
                  <a:moveTo>
                    <a:pt x="1157" y="0"/>
                  </a:moveTo>
                  <a:cubicBezTo>
                    <a:pt x="979" y="0"/>
                    <a:pt x="831" y="30"/>
                    <a:pt x="682" y="59"/>
                  </a:cubicBezTo>
                  <a:cubicBezTo>
                    <a:pt x="564" y="119"/>
                    <a:pt x="445" y="178"/>
                    <a:pt x="356" y="267"/>
                  </a:cubicBezTo>
                  <a:cubicBezTo>
                    <a:pt x="267" y="356"/>
                    <a:pt x="178" y="445"/>
                    <a:pt x="119" y="534"/>
                  </a:cubicBezTo>
                  <a:cubicBezTo>
                    <a:pt x="89" y="652"/>
                    <a:pt x="60" y="771"/>
                    <a:pt x="30" y="890"/>
                  </a:cubicBezTo>
                  <a:lnTo>
                    <a:pt x="475" y="919"/>
                  </a:lnTo>
                  <a:cubicBezTo>
                    <a:pt x="475" y="830"/>
                    <a:pt x="504" y="741"/>
                    <a:pt x="534" y="682"/>
                  </a:cubicBezTo>
                  <a:cubicBezTo>
                    <a:pt x="593" y="623"/>
                    <a:pt x="623" y="563"/>
                    <a:pt x="682" y="504"/>
                  </a:cubicBezTo>
                  <a:cubicBezTo>
                    <a:pt x="742" y="445"/>
                    <a:pt x="831" y="415"/>
                    <a:pt x="890" y="385"/>
                  </a:cubicBezTo>
                  <a:cubicBezTo>
                    <a:pt x="979" y="385"/>
                    <a:pt x="1068" y="356"/>
                    <a:pt x="1157" y="356"/>
                  </a:cubicBezTo>
                  <a:cubicBezTo>
                    <a:pt x="1246" y="356"/>
                    <a:pt x="1335" y="385"/>
                    <a:pt x="1394" y="385"/>
                  </a:cubicBezTo>
                  <a:cubicBezTo>
                    <a:pt x="1483" y="415"/>
                    <a:pt x="1542" y="445"/>
                    <a:pt x="1601" y="504"/>
                  </a:cubicBezTo>
                  <a:cubicBezTo>
                    <a:pt x="1661" y="563"/>
                    <a:pt x="1690" y="623"/>
                    <a:pt x="1720" y="682"/>
                  </a:cubicBezTo>
                  <a:cubicBezTo>
                    <a:pt x="1750" y="771"/>
                    <a:pt x="1750" y="860"/>
                    <a:pt x="1750" y="949"/>
                  </a:cubicBezTo>
                  <a:cubicBezTo>
                    <a:pt x="1750" y="1097"/>
                    <a:pt x="1720" y="1216"/>
                    <a:pt x="1661" y="1334"/>
                  </a:cubicBezTo>
                  <a:cubicBezTo>
                    <a:pt x="1601" y="1423"/>
                    <a:pt x="1513" y="1542"/>
                    <a:pt x="1424" y="1631"/>
                  </a:cubicBezTo>
                  <a:cubicBezTo>
                    <a:pt x="1305" y="1720"/>
                    <a:pt x="1186" y="1838"/>
                    <a:pt x="1068" y="1927"/>
                  </a:cubicBezTo>
                  <a:cubicBezTo>
                    <a:pt x="949" y="2046"/>
                    <a:pt x="801" y="2135"/>
                    <a:pt x="682" y="2254"/>
                  </a:cubicBezTo>
                  <a:cubicBezTo>
                    <a:pt x="564" y="2372"/>
                    <a:pt x="445" y="2491"/>
                    <a:pt x="326" y="2639"/>
                  </a:cubicBezTo>
                  <a:cubicBezTo>
                    <a:pt x="208" y="2787"/>
                    <a:pt x="89" y="2965"/>
                    <a:pt x="0" y="3143"/>
                  </a:cubicBezTo>
                  <a:lnTo>
                    <a:pt x="0" y="3440"/>
                  </a:lnTo>
                  <a:lnTo>
                    <a:pt x="2254" y="3440"/>
                  </a:lnTo>
                  <a:lnTo>
                    <a:pt x="2254" y="3084"/>
                  </a:lnTo>
                  <a:lnTo>
                    <a:pt x="504" y="3084"/>
                  </a:lnTo>
                  <a:cubicBezTo>
                    <a:pt x="534" y="2995"/>
                    <a:pt x="593" y="2906"/>
                    <a:pt x="653" y="2817"/>
                  </a:cubicBezTo>
                  <a:cubicBezTo>
                    <a:pt x="712" y="2728"/>
                    <a:pt x="801" y="2639"/>
                    <a:pt x="890" y="2580"/>
                  </a:cubicBezTo>
                  <a:cubicBezTo>
                    <a:pt x="979" y="2491"/>
                    <a:pt x="1068" y="2402"/>
                    <a:pt x="1157" y="2313"/>
                  </a:cubicBezTo>
                  <a:cubicBezTo>
                    <a:pt x="1275" y="2254"/>
                    <a:pt x="1364" y="2165"/>
                    <a:pt x="1453" y="2076"/>
                  </a:cubicBezTo>
                  <a:cubicBezTo>
                    <a:pt x="1572" y="1987"/>
                    <a:pt x="1661" y="1898"/>
                    <a:pt x="1750" y="1838"/>
                  </a:cubicBezTo>
                  <a:cubicBezTo>
                    <a:pt x="1839" y="1749"/>
                    <a:pt x="1928" y="1661"/>
                    <a:pt x="1987" y="1542"/>
                  </a:cubicBezTo>
                  <a:cubicBezTo>
                    <a:pt x="2046" y="1453"/>
                    <a:pt x="2106" y="1364"/>
                    <a:pt x="2135" y="1245"/>
                  </a:cubicBezTo>
                  <a:cubicBezTo>
                    <a:pt x="2194" y="1156"/>
                    <a:pt x="2224" y="1038"/>
                    <a:pt x="2224" y="919"/>
                  </a:cubicBezTo>
                  <a:cubicBezTo>
                    <a:pt x="2224" y="771"/>
                    <a:pt x="2194" y="652"/>
                    <a:pt x="2135" y="534"/>
                  </a:cubicBezTo>
                  <a:cubicBezTo>
                    <a:pt x="2076" y="415"/>
                    <a:pt x="2017" y="326"/>
                    <a:pt x="1928" y="237"/>
                  </a:cubicBezTo>
                  <a:cubicBezTo>
                    <a:pt x="1839" y="148"/>
                    <a:pt x="1720" y="89"/>
                    <a:pt x="1601" y="59"/>
                  </a:cubicBezTo>
                  <a:cubicBezTo>
                    <a:pt x="1453" y="30"/>
                    <a:pt x="1305" y="0"/>
                    <a:pt x="115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377450" y="4778525"/>
              <a:ext cx="53375" cy="84525"/>
            </a:xfrm>
            <a:custGeom>
              <a:rect b="b" l="l" r="r" t="t"/>
              <a:pathLst>
                <a:path extrusionOk="0" h="3381" w="2135">
                  <a:moveTo>
                    <a:pt x="890" y="0"/>
                  </a:moveTo>
                  <a:lnTo>
                    <a:pt x="89" y="534"/>
                  </a:lnTo>
                  <a:lnTo>
                    <a:pt x="89" y="949"/>
                  </a:lnTo>
                  <a:lnTo>
                    <a:pt x="860" y="415"/>
                  </a:lnTo>
                  <a:lnTo>
                    <a:pt x="860" y="3025"/>
                  </a:lnTo>
                  <a:lnTo>
                    <a:pt x="0" y="3025"/>
                  </a:lnTo>
                  <a:lnTo>
                    <a:pt x="0" y="3381"/>
                  </a:lnTo>
                  <a:lnTo>
                    <a:pt x="2135" y="3381"/>
                  </a:lnTo>
                  <a:lnTo>
                    <a:pt x="2135" y="3025"/>
                  </a:lnTo>
                  <a:lnTo>
                    <a:pt x="1305" y="3025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442675" y="4777050"/>
              <a:ext cx="57100" cy="87475"/>
            </a:xfrm>
            <a:custGeom>
              <a:rect b="b" l="l" r="r" t="t"/>
              <a:pathLst>
                <a:path extrusionOk="0" h="3499" w="2284">
                  <a:moveTo>
                    <a:pt x="1157" y="1601"/>
                  </a:moveTo>
                  <a:cubicBezTo>
                    <a:pt x="1275" y="1601"/>
                    <a:pt x="1394" y="1601"/>
                    <a:pt x="1453" y="1631"/>
                  </a:cubicBezTo>
                  <a:cubicBezTo>
                    <a:pt x="1542" y="1690"/>
                    <a:pt x="1631" y="1720"/>
                    <a:pt x="1691" y="1809"/>
                  </a:cubicBezTo>
                  <a:cubicBezTo>
                    <a:pt x="1750" y="1868"/>
                    <a:pt x="1780" y="1957"/>
                    <a:pt x="1809" y="2046"/>
                  </a:cubicBezTo>
                  <a:cubicBezTo>
                    <a:pt x="1839" y="2135"/>
                    <a:pt x="1839" y="2254"/>
                    <a:pt x="1839" y="2372"/>
                  </a:cubicBezTo>
                  <a:cubicBezTo>
                    <a:pt x="1839" y="2491"/>
                    <a:pt x="1839" y="2580"/>
                    <a:pt x="1809" y="2698"/>
                  </a:cubicBezTo>
                  <a:cubicBezTo>
                    <a:pt x="1780" y="2787"/>
                    <a:pt x="1720" y="2876"/>
                    <a:pt x="1661" y="2936"/>
                  </a:cubicBezTo>
                  <a:cubicBezTo>
                    <a:pt x="1631" y="2995"/>
                    <a:pt x="1542" y="3054"/>
                    <a:pt x="1453" y="3084"/>
                  </a:cubicBezTo>
                  <a:cubicBezTo>
                    <a:pt x="1394" y="3143"/>
                    <a:pt x="1275" y="3143"/>
                    <a:pt x="1186" y="3143"/>
                  </a:cubicBezTo>
                  <a:cubicBezTo>
                    <a:pt x="1068" y="3143"/>
                    <a:pt x="979" y="3113"/>
                    <a:pt x="890" y="3084"/>
                  </a:cubicBezTo>
                  <a:cubicBezTo>
                    <a:pt x="801" y="3024"/>
                    <a:pt x="742" y="2965"/>
                    <a:pt x="682" y="2876"/>
                  </a:cubicBezTo>
                  <a:cubicBezTo>
                    <a:pt x="623" y="2817"/>
                    <a:pt x="564" y="2728"/>
                    <a:pt x="534" y="2609"/>
                  </a:cubicBezTo>
                  <a:cubicBezTo>
                    <a:pt x="505" y="2491"/>
                    <a:pt x="505" y="2372"/>
                    <a:pt x="505" y="2254"/>
                  </a:cubicBezTo>
                  <a:cubicBezTo>
                    <a:pt x="505" y="2135"/>
                    <a:pt x="505" y="2016"/>
                    <a:pt x="564" y="1957"/>
                  </a:cubicBezTo>
                  <a:cubicBezTo>
                    <a:pt x="593" y="1868"/>
                    <a:pt x="653" y="1779"/>
                    <a:pt x="712" y="1749"/>
                  </a:cubicBezTo>
                  <a:cubicBezTo>
                    <a:pt x="771" y="1690"/>
                    <a:pt x="860" y="1661"/>
                    <a:pt x="920" y="1631"/>
                  </a:cubicBezTo>
                  <a:cubicBezTo>
                    <a:pt x="1009" y="1601"/>
                    <a:pt x="1098" y="1601"/>
                    <a:pt x="1157" y="1601"/>
                  </a:cubicBezTo>
                  <a:close/>
                  <a:moveTo>
                    <a:pt x="1216" y="0"/>
                  </a:moveTo>
                  <a:cubicBezTo>
                    <a:pt x="1038" y="0"/>
                    <a:pt x="860" y="30"/>
                    <a:pt x="712" y="119"/>
                  </a:cubicBezTo>
                  <a:cubicBezTo>
                    <a:pt x="564" y="208"/>
                    <a:pt x="445" y="297"/>
                    <a:pt x="327" y="474"/>
                  </a:cubicBezTo>
                  <a:cubicBezTo>
                    <a:pt x="238" y="623"/>
                    <a:pt x="149" y="801"/>
                    <a:pt x="89" y="1038"/>
                  </a:cubicBezTo>
                  <a:cubicBezTo>
                    <a:pt x="30" y="1275"/>
                    <a:pt x="0" y="1542"/>
                    <a:pt x="0" y="1838"/>
                  </a:cubicBezTo>
                  <a:cubicBezTo>
                    <a:pt x="0" y="2105"/>
                    <a:pt x="30" y="2342"/>
                    <a:pt x="89" y="2550"/>
                  </a:cubicBezTo>
                  <a:cubicBezTo>
                    <a:pt x="149" y="2758"/>
                    <a:pt x="208" y="2906"/>
                    <a:pt x="297" y="3054"/>
                  </a:cubicBezTo>
                  <a:cubicBezTo>
                    <a:pt x="416" y="3202"/>
                    <a:pt x="534" y="3321"/>
                    <a:pt x="682" y="3380"/>
                  </a:cubicBezTo>
                  <a:cubicBezTo>
                    <a:pt x="831" y="3469"/>
                    <a:pt x="1009" y="3499"/>
                    <a:pt x="1186" y="3499"/>
                  </a:cubicBezTo>
                  <a:cubicBezTo>
                    <a:pt x="1364" y="3499"/>
                    <a:pt x="1542" y="3469"/>
                    <a:pt x="1661" y="3410"/>
                  </a:cubicBezTo>
                  <a:cubicBezTo>
                    <a:pt x="1809" y="3351"/>
                    <a:pt x="1928" y="3291"/>
                    <a:pt x="2017" y="3173"/>
                  </a:cubicBezTo>
                  <a:cubicBezTo>
                    <a:pt x="2106" y="3084"/>
                    <a:pt x="2165" y="2965"/>
                    <a:pt x="2224" y="2817"/>
                  </a:cubicBezTo>
                  <a:cubicBezTo>
                    <a:pt x="2284" y="2669"/>
                    <a:pt x="2284" y="2520"/>
                    <a:pt x="2284" y="2342"/>
                  </a:cubicBezTo>
                  <a:cubicBezTo>
                    <a:pt x="2284" y="2165"/>
                    <a:pt x="2284" y="2016"/>
                    <a:pt x="2224" y="1898"/>
                  </a:cubicBezTo>
                  <a:cubicBezTo>
                    <a:pt x="2165" y="1749"/>
                    <a:pt x="2106" y="1631"/>
                    <a:pt x="2017" y="1542"/>
                  </a:cubicBezTo>
                  <a:cubicBezTo>
                    <a:pt x="1928" y="1453"/>
                    <a:pt x="1809" y="1394"/>
                    <a:pt x="1691" y="1334"/>
                  </a:cubicBezTo>
                  <a:cubicBezTo>
                    <a:pt x="1572" y="1275"/>
                    <a:pt x="1424" y="1245"/>
                    <a:pt x="1275" y="1245"/>
                  </a:cubicBezTo>
                  <a:cubicBezTo>
                    <a:pt x="1098" y="1245"/>
                    <a:pt x="920" y="1305"/>
                    <a:pt x="771" y="1364"/>
                  </a:cubicBezTo>
                  <a:cubicBezTo>
                    <a:pt x="623" y="1453"/>
                    <a:pt x="534" y="1572"/>
                    <a:pt x="445" y="1690"/>
                  </a:cubicBezTo>
                  <a:cubicBezTo>
                    <a:pt x="445" y="1483"/>
                    <a:pt x="475" y="1275"/>
                    <a:pt x="505" y="1127"/>
                  </a:cubicBezTo>
                  <a:cubicBezTo>
                    <a:pt x="534" y="949"/>
                    <a:pt x="593" y="801"/>
                    <a:pt x="653" y="682"/>
                  </a:cubicBezTo>
                  <a:cubicBezTo>
                    <a:pt x="712" y="593"/>
                    <a:pt x="801" y="504"/>
                    <a:pt x="890" y="445"/>
                  </a:cubicBezTo>
                  <a:cubicBezTo>
                    <a:pt x="1009" y="385"/>
                    <a:pt x="1098" y="356"/>
                    <a:pt x="1216" y="356"/>
                  </a:cubicBezTo>
                  <a:cubicBezTo>
                    <a:pt x="1364" y="356"/>
                    <a:pt x="1483" y="385"/>
                    <a:pt x="1572" y="445"/>
                  </a:cubicBezTo>
                  <a:cubicBezTo>
                    <a:pt x="1661" y="504"/>
                    <a:pt x="1750" y="623"/>
                    <a:pt x="1780" y="771"/>
                  </a:cubicBezTo>
                  <a:lnTo>
                    <a:pt x="2195" y="682"/>
                  </a:lnTo>
                  <a:cubicBezTo>
                    <a:pt x="2165" y="563"/>
                    <a:pt x="2106" y="445"/>
                    <a:pt x="2046" y="356"/>
                  </a:cubicBezTo>
                  <a:cubicBezTo>
                    <a:pt x="1987" y="267"/>
                    <a:pt x="1928" y="208"/>
                    <a:pt x="1839" y="148"/>
                  </a:cubicBezTo>
                  <a:cubicBezTo>
                    <a:pt x="1750" y="89"/>
                    <a:pt x="1661" y="59"/>
                    <a:pt x="1542" y="30"/>
                  </a:cubicBezTo>
                  <a:cubicBezTo>
                    <a:pt x="1453" y="0"/>
                    <a:pt x="1335" y="0"/>
                    <a:pt x="121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109825" y="4777050"/>
              <a:ext cx="56375" cy="86000"/>
            </a:xfrm>
            <a:custGeom>
              <a:rect b="b" l="l" r="r" t="t"/>
              <a:pathLst>
                <a:path extrusionOk="0" h="3440" w="2255">
                  <a:moveTo>
                    <a:pt x="1127" y="0"/>
                  </a:moveTo>
                  <a:cubicBezTo>
                    <a:pt x="949" y="0"/>
                    <a:pt x="801" y="30"/>
                    <a:pt x="683" y="59"/>
                  </a:cubicBezTo>
                  <a:cubicBezTo>
                    <a:pt x="534" y="119"/>
                    <a:pt x="416" y="178"/>
                    <a:pt x="327" y="267"/>
                  </a:cubicBezTo>
                  <a:cubicBezTo>
                    <a:pt x="238" y="356"/>
                    <a:pt x="179" y="445"/>
                    <a:pt x="119" y="534"/>
                  </a:cubicBezTo>
                  <a:cubicBezTo>
                    <a:pt x="60" y="652"/>
                    <a:pt x="30" y="771"/>
                    <a:pt x="1" y="890"/>
                  </a:cubicBezTo>
                  <a:lnTo>
                    <a:pt x="445" y="919"/>
                  </a:lnTo>
                  <a:cubicBezTo>
                    <a:pt x="475" y="830"/>
                    <a:pt x="505" y="741"/>
                    <a:pt x="534" y="682"/>
                  </a:cubicBezTo>
                  <a:cubicBezTo>
                    <a:pt x="564" y="623"/>
                    <a:pt x="623" y="563"/>
                    <a:pt x="683" y="504"/>
                  </a:cubicBezTo>
                  <a:cubicBezTo>
                    <a:pt x="742" y="445"/>
                    <a:pt x="801" y="415"/>
                    <a:pt x="890" y="385"/>
                  </a:cubicBezTo>
                  <a:cubicBezTo>
                    <a:pt x="949" y="385"/>
                    <a:pt x="1038" y="356"/>
                    <a:pt x="1127" y="356"/>
                  </a:cubicBezTo>
                  <a:cubicBezTo>
                    <a:pt x="1216" y="356"/>
                    <a:pt x="1305" y="385"/>
                    <a:pt x="1365" y="385"/>
                  </a:cubicBezTo>
                  <a:cubicBezTo>
                    <a:pt x="1454" y="415"/>
                    <a:pt x="1513" y="445"/>
                    <a:pt x="1572" y="504"/>
                  </a:cubicBezTo>
                  <a:cubicBezTo>
                    <a:pt x="1631" y="563"/>
                    <a:pt x="1661" y="623"/>
                    <a:pt x="1691" y="682"/>
                  </a:cubicBezTo>
                  <a:cubicBezTo>
                    <a:pt x="1720" y="771"/>
                    <a:pt x="1750" y="860"/>
                    <a:pt x="1750" y="949"/>
                  </a:cubicBezTo>
                  <a:cubicBezTo>
                    <a:pt x="1750" y="1097"/>
                    <a:pt x="1720" y="1216"/>
                    <a:pt x="1661" y="1334"/>
                  </a:cubicBezTo>
                  <a:cubicBezTo>
                    <a:pt x="1572" y="1423"/>
                    <a:pt x="1513" y="1542"/>
                    <a:pt x="1394" y="1631"/>
                  </a:cubicBezTo>
                  <a:cubicBezTo>
                    <a:pt x="1305" y="1720"/>
                    <a:pt x="1187" y="1838"/>
                    <a:pt x="1038" y="1927"/>
                  </a:cubicBezTo>
                  <a:cubicBezTo>
                    <a:pt x="920" y="2046"/>
                    <a:pt x="801" y="2135"/>
                    <a:pt x="653" y="2254"/>
                  </a:cubicBezTo>
                  <a:cubicBezTo>
                    <a:pt x="534" y="2372"/>
                    <a:pt x="416" y="2491"/>
                    <a:pt x="297" y="2639"/>
                  </a:cubicBezTo>
                  <a:cubicBezTo>
                    <a:pt x="179" y="2787"/>
                    <a:pt x="60" y="2965"/>
                    <a:pt x="1" y="3143"/>
                  </a:cubicBezTo>
                  <a:lnTo>
                    <a:pt x="1" y="3440"/>
                  </a:lnTo>
                  <a:lnTo>
                    <a:pt x="2254" y="3440"/>
                  </a:lnTo>
                  <a:lnTo>
                    <a:pt x="2254" y="3084"/>
                  </a:lnTo>
                  <a:lnTo>
                    <a:pt x="475" y="3084"/>
                  </a:lnTo>
                  <a:cubicBezTo>
                    <a:pt x="505" y="2995"/>
                    <a:pt x="564" y="2906"/>
                    <a:pt x="623" y="2817"/>
                  </a:cubicBezTo>
                  <a:cubicBezTo>
                    <a:pt x="712" y="2728"/>
                    <a:pt x="772" y="2639"/>
                    <a:pt x="861" y="2580"/>
                  </a:cubicBezTo>
                  <a:cubicBezTo>
                    <a:pt x="949" y="2491"/>
                    <a:pt x="1038" y="2402"/>
                    <a:pt x="1157" y="2313"/>
                  </a:cubicBezTo>
                  <a:cubicBezTo>
                    <a:pt x="1246" y="2254"/>
                    <a:pt x="1335" y="2165"/>
                    <a:pt x="1454" y="2076"/>
                  </a:cubicBezTo>
                  <a:cubicBezTo>
                    <a:pt x="1543" y="1987"/>
                    <a:pt x="1631" y="1898"/>
                    <a:pt x="1720" y="1838"/>
                  </a:cubicBezTo>
                  <a:cubicBezTo>
                    <a:pt x="1809" y="1749"/>
                    <a:pt x="1898" y="1661"/>
                    <a:pt x="1958" y="1542"/>
                  </a:cubicBezTo>
                  <a:cubicBezTo>
                    <a:pt x="2047" y="1453"/>
                    <a:pt x="2076" y="1364"/>
                    <a:pt x="2136" y="1245"/>
                  </a:cubicBezTo>
                  <a:cubicBezTo>
                    <a:pt x="2165" y="1156"/>
                    <a:pt x="2195" y="1038"/>
                    <a:pt x="2195" y="919"/>
                  </a:cubicBezTo>
                  <a:cubicBezTo>
                    <a:pt x="2195" y="771"/>
                    <a:pt x="2165" y="652"/>
                    <a:pt x="2106" y="534"/>
                  </a:cubicBezTo>
                  <a:cubicBezTo>
                    <a:pt x="2076" y="415"/>
                    <a:pt x="1987" y="326"/>
                    <a:pt x="1898" y="237"/>
                  </a:cubicBezTo>
                  <a:cubicBezTo>
                    <a:pt x="1809" y="148"/>
                    <a:pt x="1720" y="89"/>
                    <a:pt x="1572" y="59"/>
                  </a:cubicBezTo>
                  <a:cubicBezTo>
                    <a:pt x="1454" y="30"/>
                    <a:pt x="1305" y="0"/>
                    <a:pt x="112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177275" y="4777050"/>
              <a:ext cx="58600" cy="87475"/>
            </a:xfrm>
            <a:custGeom>
              <a:rect b="b" l="l" r="r" t="t"/>
              <a:pathLst>
                <a:path extrusionOk="0" h="3499" w="2344">
                  <a:moveTo>
                    <a:pt x="1187" y="356"/>
                  </a:moveTo>
                  <a:cubicBezTo>
                    <a:pt x="1306" y="356"/>
                    <a:pt x="1395" y="385"/>
                    <a:pt x="1483" y="415"/>
                  </a:cubicBezTo>
                  <a:cubicBezTo>
                    <a:pt x="1572" y="474"/>
                    <a:pt x="1661" y="534"/>
                    <a:pt x="1721" y="652"/>
                  </a:cubicBezTo>
                  <a:cubicBezTo>
                    <a:pt x="1780" y="741"/>
                    <a:pt x="1839" y="890"/>
                    <a:pt x="1869" y="1067"/>
                  </a:cubicBezTo>
                  <a:cubicBezTo>
                    <a:pt x="1899" y="1245"/>
                    <a:pt x="1899" y="1483"/>
                    <a:pt x="1899" y="1749"/>
                  </a:cubicBezTo>
                  <a:cubicBezTo>
                    <a:pt x="1899" y="2016"/>
                    <a:pt x="1899" y="2224"/>
                    <a:pt x="1869" y="2402"/>
                  </a:cubicBezTo>
                  <a:cubicBezTo>
                    <a:pt x="1810" y="2580"/>
                    <a:pt x="1780" y="2728"/>
                    <a:pt x="1721" y="2847"/>
                  </a:cubicBezTo>
                  <a:cubicBezTo>
                    <a:pt x="1632" y="2936"/>
                    <a:pt x="1572" y="3024"/>
                    <a:pt x="1483" y="3084"/>
                  </a:cubicBezTo>
                  <a:cubicBezTo>
                    <a:pt x="1395" y="3113"/>
                    <a:pt x="1276" y="3143"/>
                    <a:pt x="1157" y="3143"/>
                  </a:cubicBezTo>
                  <a:cubicBezTo>
                    <a:pt x="1039" y="3143"/>
                    <a:pt x="950" y="3113"/>
                    <a:pt x="861" y="3084"/>
                  </a:cubicBezTo>
                  <a:cubicBezTo>
                    <a:pt x="772" y="3024"/>
                    <a:pt x="683" y="2936"/>
                    <a:pt x="624" y="2847"/>
                  </a:cubicBezTo>
                  <a:cubicBezTo>
                    <a:pt x="564" y="2728"/>
                    <a:pt x="505" y="2580"/>
                    <a:pt x="475" y="2402"/>
                  </a:cubicBezTo>
                  <a:cubicBezTo>
                    <a:pt x="446" y="2224"/>
                    <a:pt x="416" y="2016"/>
                    <a:pt x="416" y="1749"/>
                  </a:cubicBezTo>
                  <a:cubicBezTo>
                    <a:pt x="416" y="1483"/>
                    <a:pt x="446" y="1245"/>
                    <a:pt x="475" y="1067"/>
                  </a:cubicBezTo>
                  <a:cubicBezTo>
                    <a:pt x="505" y="890"/>
                    <a:pt x="564" y="771"/>
                    <a:pt x="624" y="652"/>
                  </a:cubicBezTo>
                  <a:cubicBezTo>
                    <a:pt x="683" y="534"/>
                    <a:pt x="772" y="474"/>
                    <a:pt x="861" y="415"/>
                  </a:cubicBezTo>
                  <a:cubicBezTo>
                    <a:pt x="950" y="385"/>
                    <a:pt x="1068" y="356"/>
                    <a:pt x="1187" y="356"/>
                  </a:cubicBezTo>
                  <a:close/>
                  <a:moveTo>
                    <a:pt x="1187" y="0"/>
                  </a:moveTo>
                  <a:cubicBezTo>
                    <a:pt x="1009" y="0"/>
                    <a:pt x="861" y="30"/>
                    <a:pt x="713" y="89"/>
                  </a:cubicBezTo>
                  <a:cubicBezTo>
                    <a:pt x="564" y="148"/>
                    <a:pt x="446" y="237"/>
                    <a:pt x="327" y="356"/>
                  </a:cubicBezTo>
                  <a:cubicBezTo>
                    <a:pt x="208" y="504"/>
                    <a:pt x="149" y="682"/>
                    <a:pt x="90" y="890"/>
                  </a:cubicBezTo>
                  <a:cubicBezTo>
                    <a:pt x="31" y="1127"/>
                    <a:pt x="1" y="1423"/>
                    <a:pt x="1" y="1749"/>
                  </a:cubicBezTo>
                  <a:cubicBezTo>
                    <a:pt x="1" y="2076"/>
                    <a:pt x="31" y="2342"/>
                    <a:pt x="90" y="2580"/>
                  </a:cubicBezTo>
                  <a:cubicBezTo>
                    <a:pt x="149" y="2787"/>
                    <a:pt x="208" y="2995"/>
                    <a:pt x="327" y="3113"/>
                  </a:cubicBezTo>
                  <a:cubicBezTo>
                    <a:pt x="446" y="3262"/>
                    <a:pt x="564" y="3351"/>
                    <a:pt x="713" y="3410"/>
                  </a:cubicBezTo>
                  <a:cubicBezTo>
                    <a:pt x="831" y="3469"/>
                    <a:pt x="1009" y="3499"/>
                    <a:pt x="1157" y="3499"/>
                  </a:cubicBezTo>
                  <a:cubicBezTo>
                    <a:pt x="1335" y="3499"/>
                    <a:pt x="1483" y="3469"/>
                    <a:pt x="1632" y="3410"/>
                  </a:cubicBezTo>
                  <a:cubicBezTo>
                    <a:pt x="1780" y="3351"/>
                    <a:pt x="1899" y="3262"/>
                    <a:pt x="2017" y="3113"/>
                  </a:cubicBezTo>
                  <a:cubicBezTo>
                    <a:pt x="2106" y="2965"/>
                    <a:pt x="2195" y="2787"/>
                    <a:pt x="2254" y="2580"/>
                  </a:cubicBezTo>
                  <a:cubicBezTo>
                    <a:pt x="2314" y="2342"/>
                    <a:pt x="2343" y="2076"/>
                    <a:pt x="2343" y="1749"/>
                  </a:cubicBezTo>
                  <a:cubicBezTo>
                    <a:pt x="2343" y="1423"/>
                    <a:pt x="2314" y="1127"/>
                    <a:pt x="2254" y="890"/>
                  </a:cubicBezTo>
                  <a:cubicBezTo>
                    <a:pt x="2195" y="682"/>
                    <a:pt x="2106" y="504"/>
                    <a:pt x="2017" y="356"/>
                  </a:cubicBezTo>
                  <a:cubicBezTo>
                    <a:pt x="1899" y="237"/>
                    <a:pt x="1780" y="148"/>
                    <a:pt x="1632" y="89"/>
                  </a:cubicBezTo>
                  <a:cubicBezTo>
                    <a:pt x="1483" y="30"/>
                    <a:pt x="1335" y="0"/>
                    <a:pt x="11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2937875" y="4943825"/>
              <a:ext cx="83775" cy="102325"/>
            </a:xfrm>
            <a:custGeom>
              <a:rect b="b" l="l" r="r" t="t"/>
              <a:pathLst>
                <a:path extrusionOk="0" h="4093" w="3351">
                  <a:moveTo>
                    <a:pt x="0" y="1"/>
                  </a:moveTo>
                  <a:lnTo>
                    <a:pt x="0" y="445"/>
                  </a:lnTo>
                  <a:lnTo>
                    <a:pt x="1394" y="445"/>
                  </a:lnTo>
                  <a:lnTo>
                    <a:pt x="1394" y="4092"/>
                  </a:lnTo>
                  <a:lnTo>
                    <a:pt x="1928" y="4092"/>
                  </a:lnTo>
                  <a:lnTo>
                    <a:pt x="1928" y="445"/>
                  </a:lnTo>
                  <a:lnTo>
                    <a:pt x="3351" y="445"/>
                  </a:lnTo>
                  <a:lnTo>
                    <a:pt x="335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034975" y="4938650"/>
              <a:ext cx="12625" cy="107500"/>
            </a:xfrm>
            <a:custGeom>
              <a:rect b="b" l="l" r="r" t="t"/>
              <a:pathLst>
                <a:path extrusionOk="0" h="4300" w="505">
                  <a:moveTo>
                    <a:pt x="1" y="0"/>
                  </a:moveTo>
                  <a:lnTo>
                    <a:pt x="1" y="504"/>
                  </a:lnTo>
                  <a:lnTo>
                    <a:pt x="505" y="504"/>
                  </a:lnTo>
                  <a:lnTo>
                    <a:pt x="505" y="0"/>
                  </a:lnTo>
                  <a:close/>
                  <a:moveTo>
                    <a:pt x="1" y="1156"/>
                  </a:moveTo>
                  <a:lnTo>
                    <a:pt x="1" y="4299"/>
                  </a:lnTo>
                  <a:lnTo>
                    <a:pt x="505" y="4299"/>
                  </a:lnTo>
                  <a:lnTo>
                    <a:pt x="505" y="115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067600" y="4966075"/>
              <a:ext cx="103800" cy="80075"/>
            </a:xfrm>
            <a:custGeom>
              <a:rect b="b" l="l" r="r" t="t"/>
              <a:pathLst>
                <a:path extrusionOk="0" h="3203" w="4152">
                  <a:moveTo>
                    <a:pt x="1423" y="0"/>
                  </a:moveTo>
                  <a:cubicBezTo>
                    <a:pt x="1305" y="0"/>
                    <a:pt x="1216" y="0"/>
                    <a:pt x="1097" y="30"/>
                  </a:cubicBezTo>
                  <a:cubicBezTo>
                    <a:pt x="1008" y="59"/>
                    <a:pt x="919" y="119"/>
                    <a:pt x="860" y="148"/>
                  </a:cubicBezTo>
                  <a:cubicBezTo>
                    <a:pt x="801" y="208"/>
                    <a:pt x="712" y="267"/>
                    <a:pt x="682" y="356"/>
                  </a:cubicBezTo>
                  <a:cubicBezTo>
                    <a:pt x="623" y="415"/>
                    <a:pt x="564" y="504"/>
                    <a:pt x="534" y="593"/>
                  </a:cubicBezTo>
                  <a:lnTo>
                    <a:pt x="504" y="593"/>
                  </a:lnTo>
                  <a:cubicBezTo>
                    <a:pt x="504" y="563"/>
                    <a:pt x="504" y="504"/>
                    <a:pt x="504" y="445"/>
                  </a:cubicBezTo>
                  <a:cubicBezTo>
                    <a:pt x="504" y="386"/>
                    <a:pt x="504" y="326"/>
                    <a:pt x="504" y="297"/>
                  </a:cubicBezTo>
                  <a:cubicBezTo>
                    <a:pt x="504" y="237"/>
                    <a:pt x="504" y="178"/>
                    <a:pt x="504" y="148"/>
                  </a:cubicBezTo>
                  <a:cubicBezTo>
                    <a:pt x="504" y="89"/>
                    <a:pt x="504" y="59"/>
                    <a:pt x="475" y="59"/>
                  </a:cubicBezTo>
                  <a:lnTo>
                    <a:pt x="0" y="59"/>
                  </a:lnTo>
                  <a:cubicBezTo>
                    <a:pt x="0" y="59"/>
                    <a:pt x="0" y="89"/>
                    <a:pt x="0" y="148"/>
                  </a:cubicBezTo>
                  <a:cubicBezTo>
                    <a:pt x="0" y="208"/>
                    <a:pt x="0" y="237"/>
                    <a:pt x="0" y="326"/>
                  </a:cubicBezTo>
                  <a:cubicBezTo>
                    <a:pt x="0" y="386"/>
                    <a:pt x="0" y="445"/>
                    <a:pt x="0" y="534"/>
                  </a:cubicBezTo>
                  <a:cubicBezTo>
                    <a:pt x="0" y="593"/>
                    <a:pt x="0" y="652"/>
                    <a:pt x="0" y="741"/>
                  </a:cubicBezTo>
                  <a:lnTo>
                    <a:pt x="0" y="3202"/>
                  </a:lnTo>
                  <a:lnTo>
                    <a:pt x="534" y="3202"/>
                  </a:lnTo>
                  <a:lnTo>
                    <a:pt x="534" y="1364"/>
                  </a:lnTo>
                  <a:cubicBezTo>
                    <a:pt x="534" y="1216"/>
                    <a:pt x="534" y="1068"/>
                    <a:pt x="593" y="949"/>
                  </a:cubicBezTo>
                  <a:cubicBezTo>
                    <a:pt x="623" y="830"/>
                    <a:pt x="653" y="741"/>
                    <a:pt x="741" y="652"/>
                  </a:cubicBezTo>
                  <a:cubicBezTo>
                    <a:pt x="801" y="563"/>
                    <a:pt x="860" y="504"/>
                    <a:pt x="949" y="475"/>
                  </a:cubicBezTo>
                  <a:cubicBezTo>
                    <a:pt x="1038" y="415"/>
                    <a:pt x="1157" y="415"/>
                    <a:pt x="1246" y="415"/>
                  </a:cubicBezTo>
                  <a:cubicBezTo>
                    <a:pt x="1364" y="415"/>
                    <a:pt x="1453" y="415"/>
                    <a:pt x="1512" y="445"/>
                  </a:cubicBezTo>
                  <a:cubicBezTo>
                    <a:pt x="1601" y="475"/>
                    <a:pt x="1661" y="504"/>
                    <a:pt x="1690" y="563"/>
                  </a:cubicBezTo>
                  <a:cubicBezTo>
                    <a:pt x="1750" y="652"/>
                    <a:pt x="1779" y="712"/>
                    <a:pt x="1809" y="830"/>
                  </a:cubicBezTo>
                  <a:cubicBezTo>
                    <a:pt x="1809" y="919"/>
                    <a:pt x="1839" y="1038"/>
                    <a:pt x="1839" y="1216"/>
                  </a:cubicBezTo>
                  <a:lnTo>
                    <a:pt x="1839" y="3202"/>
                  </a:lnTo>
                  <a:lnTo>
                    <a:pt x="2343" y="3202"/>
                  </a:lnTo>
                  <a:lnTo>
                    <a:pt x="2343" y="1364"/>
                  </a:lnTo>
                  <a:cubicBezTo>
                    <a:pt x="2343" y="1216"/>
                    <a:pt x="2372" y="1068"/>
                    <a:pt x="2402" y="949"/>
                  </a:cubicBezTo>
                  <a:cubicBezTo>
                    <a:pt x="2432" y="830"/>
                    <a:pt x="2461" y="741"/>
                    <a:pt x="2550" y="652"/>
                  </a:cubicBezTo>
                  <a:cubicBezTo>
                    <a:pt x="2610" y="563"/>
                    <a:pt x="2669" y="504"/>
                    <a:pt x="2758" y="475"/>
                  </a:cubicBezTo>
                  <a:cubicBezTo>
                    <a:pt x="2847" y="415"/>
                    <a:pt x="2965" y="415"/>
                    <a:pt x="3054" y="415"/>
                  </a:cubicBezTo>
                  <a:cubicBezTo>
                    <a:pt x="3173" y="415"/>
                    <a:pt x="3262" y="415"/>
                    <a:pt x="3321" y="445"/>
                  </a:cubicBezTo>
                  <a:cubicBezTo>
                    <a:pt x="3410" y="475"/>
                    <a:pt x="3469" y="504"/>
                    <a:pt x="3499" y="563"/>
                  </a:cubicBezTo>
                  <a:cubicBezTo>
                    <a:pt x="3558" y="652"/>
                    <a:pt x="3588" y="712"/>
                    <a:pt x="3618" y="830"/>
                  </a:cubicBezTo>
                  <a:cubicBezTo>
                    <a:pt x="3618" y="919"/>
                    <a:pt x="3647" y="1038"/>
                    <a:pt x="3647" y="1216"/>
                  </a:cubicBezTo>
                  <a:lnTo>
                    <a:pt x="3647" y="3202"/>
                  </a:lnTo>
                  <a:lnTo>
                    <a:pt x="4151" y="3202"/>
                  </a:lnTo>
                  <a:lnTo>
                    <a:pt x="4151" y="1097"/>
                  </a:lnTo>
                  <a:cubicBezTo>
                    <a:pt x="4151" y="919"/>
                    <a:pt x="4122" y="741"/>
                    <a:pt x="4092" y="593"/>
                  </a:cubicBezTo>
                  <a:cubicBezTo>
                    <a:pt x="4062" y="475"/>
                    <a:pt x="4003" y="356"/>
                    <a:pt x="3944" y="267"/>
                  </a:cubicBezTo>
                  <a:cubicBezTo>
                    <a:pt x="3855" y="178"/>
                    <a:pt x="3766" y="119"/>
                    <a:pt x="3647" y="59"/>
                  </a:cubicBezTo>
                  <a:cubicBezTo>
                    <a:pt x="3529" y="30"/>
                    <a:pt x="3410" y="0"/>
                    <a:pt x="3232" y="0"/>
                  </a:cubicBezTo>
                  <a:cubicBezTo>
                    <a:pt x="3114" y="0"/>
                    <a:pt x="3025" y="0"/>
                    <a:pt x="2906" y="30"/>
                  </a:cubicBezTo>
                  <a:cubicBezTo>
                    <a:pt x="2817" y="59"/>
                    <a:pt x="2728" y="119"/>
                    <a:pt x="2669" y="148"/>
                  </a:cubicBezTo>
                  <a:cubicBezTo>
                    <a:pt x="2580" y="208"/>
                    <a:pt x="2521" y="267"/>
                    <a:pt x="2461" y="356"/>
                  </a:cubicBezTo>
                  <a:cubicBezTo>
                    <a:pt x="2402" y="415"/>
                    <a:pt x="2343" y="504"/>
                    <a:pt x="2283" y="593"/>
                  </a:cubicBezTo>
                  <a:cubicBezTo>
                    <a:pt x="2224" y="386"/>
                    <a:pt x="2135" y="237"/>
                    <a:pt x="1987" y="148"/>
                  </a:cubicBezTo>
                  <a:cubicBezTo>
                    <a:pt x="1868" y="59"/>
                    <a:pt x="1661" y="0"/>
                    <a:pt x="142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187675" y="4966075"/>
              <a:ext cx="69700" cy="81550"/>
            </a:xfrm>
            <a:custGeom>
              <a:rect b="b" l="l" r="r" t="t"/>
              <a:pathLst>
                <a:path extrusionOk="0" h="3262" w="2788">
                  <a:moveTo>
                    <a:pt x="1394" y="386"/>
                  </a:moveTo>
                  <a:cubicBezTo>
                    <a:pt x="1632" y="386"/>
                    <a:pt x="1839" y="475"/>
                    <a:pt x="1987" y="623"/>
                  </a:cubicBezTo>
                  <a:cubicBezTo>
                    <a:pt x="2136" y="771"/>
                    <a:pt x="2195" y="1008"/>
                    <a:pt x="2225" y="1334"/>
                  </a:cubicBezTo>
                  <a:lnTo>
                    <a:pt x="534" y="1334"/>
                  </a:lnTo>
                  <a:cubicBezTo>
                    <a:pt x="564" y="1157"/>
                    <a:pt x="594" y="979"/>
                    <a:pt x="653" y="860"/>
                  </a:cubicBezTo>
                  <a:cubicBezTo>
                    <a:pt x="683" y="741"/>
                    <a:pt x="772" y="652"/>
                    <a:pt x="831" y="563"/>
                  </a:cubicBezTo>
                  <a:cubicBezTo>
                    <a:pt x="920" y="504"/>
                    <a:pt x="1009" y="445"/>
                    <a:pt x="1098" y="415"/>
                  </a:cubicBezTo>
                  <a:cubicBezTo>
                    <a:pt x="1216" y="386"/>
                    <a:pt x="1305" y="386"/>
                    <a:pt x="1394" y="386"/>
                  </a:cubicBezTo>
                  <a:close/>
                  <a:moveTo>
                    <a:pt x="1394" y="0"/>
                  </a:moveTo>
                  <a:cubicBezTo>
                    <a:pt x="1187" y="0"/>
                    <a:pt x="1009" y="30"/>
                    <a:pt x="861" y="89"/>
                  </a:cubicBezTo>
                  <a:cubicBezTo>
                    <a:pt x="683" y="148"/>
                    <a:pt x="534" y="237"/>
                    <a:pt x="416" y="356"/>
                  </a:cubicBezTo>
                  <a:cubicBezTo>
                    <a:pt x="268" y="504"/>
                    <a:pt x="179" y="652"/>
                    <a:pt x="90" y="860"/>
                  </a:cubicBezTo>
                  <a:cubicBezTo>
                    <a:pt x="30" y="1068"/>
                    <a:pt x="1" y="1305"/>
                    <a:pt x="1" y="1601"/>
                  </a:cubicBezTo>
                  <a:cubicBezTo>
                    <a:pt x="1" y="2135"/>
                    <a:pt x="119" y="2550"/>
                    <a:pt x="357" y="2847"/>
                  </a:cubicBezTo>
                  <a:cubicBezTo>
                    <a:pt x="594" y="3113"/>
                    <a:pt x="950" y="3262"/>
                    <a:pt x="1424" y="3262"/>
                  </a:cubicBezTo>
                  <a:cubicBezTo>
                    <a:pt x="1632" y="3262"/>
                    <a:pt x="1809" y="3232"/>
                    <a:pt x="1958" y="3173"/>
                  </a:cubicBezTo>
                  <a:cubicBezTo>
                    <a:pt x="2106" y="3143"/>
                    <a:pt x="2225" y="3084"/>
                    <a:pt x="2314" y="2995"/>
                  </a:cubicBezTo>
                  <a:cubicBezTo>
                    <a:pt x="2402" y="2936"/>
                    <a:pt x="2491" y="2847"/>
                    <a:pt x="2551" y="2758"/>
                  </a:cubicBezTo>
                  <a:cubicBezTo>
                    <a:pt x="2610" y="2669"/>
                    <a:pt x="2669" y="2609"/>
                    <a:pt x="2699" y="2520"/>
                  </a:cubicBezTo>
                  <a:lnTo>
                    <a:pt x="2225" y="2372"/>
                  </a:lnTo>
                  <a:cubicBezTo>
                    <a:pt x="2195" y="2520"/>
                    <a:pt x="2106" y="2639"/>
                    <a:pt x="1958" y="2728"/>
                  </a:cubicBezTo>
                  <a:cubicBezTo>
                    <a:pt x="1809" y="2817"/>
                    <a:pt x="1632" y="2847"/>
                    <a:pt x="1424" y="2847"/>
                  </a:cubicBezTo>
                  <a:cubicBezTo>
                    <a:pt x="1246" y="2847"/>
                    <a:pt x="1127" y="2817"/>
                    <a:pt x="1009" y="2787"/>
                  </a:cubicBezTo>
                  <a:cubicBezTo>
                    <a:pt x="920" y="2728"/>
                    <a:pt x="801" y="2639"/>
                    <a:pt x="742" y="2550"/>
                  </a:cubicBezTo>
                  <a:cubicBezTo>
                    <a:pt x="683" y="2432"/>
                    <a:pt x="623" y="2313"/>
                    <a:pt x="594" y="2194"/>
                  </a:cubicBezTo>
                  <a:cubicBezTo>
                    <a:pt x="564" y="2046"/>
                    <a:pt x="534" y="1898"/>
                    <a:pt x="534" y="1750"/>
                  </a:cubicBezTo>
                  <a:lnTo>
                    <a:pt x="2788" y="1750"/>
                  </a:lnTo>
                  <a:lnTo>
                    <a:pt x="2788" y="1661"/>
                  </a:lnTo>
                  <a:cubicBezTo>
                    <a:pt x="2788" y="1423"/>
                    <a:pt x="2758" y="1216"/>
                    <a:pt x="2699" y="1008"/>
                  </a:cubicBezTo>
                  <a:cubicBezTo>
                    <a:pt x="2669" y="801"/>
                    <a:pt x="2580" y="623"/>
                    <a:pt x="2462" y="475"/>
                  </a:cubicBezTo>
                  <a:cubicBezTo>
                    <a:pt x="2373" y="326"/>
                    <a:pt x="2225" y="208"/>
                    <a:pt x="2047" y="119"/>
                  </a:cubicBezTo>
                  <a:cubicBezTo>
                    <a:pt x="1869" y="30"/>
                    <a:pt x="1661" y="0"/>
                    <a:pt x="139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10725" y="4966075"/>
              <a:ext cx="70450" cy="81550"/>
            </a:xfrm>
            <a:custGeom>
              <a:rect b="b" l="l" r="r" t="t"/>
              <a:pathLst>
                <a:path extrusionOk="0" h="3262" w="2818">
                  <a:moveTo>
                    <a:pt x="1424" y="386"/>
                  </a:moveTo>
                  <a:cubicBezTo>
                    <a:pt x="1543" y="386"/>
                    <a:pt x="1661" y="415"/>
                    <a:pt x="1780" y="445"/>
                  </a:cubicBezTo>
                  <a:cubicBezTo>
                    <a:pt x="1869" y="475"/>
                    <a:pt x="1958" y="534"/>
                    <a:pt x="2047" y="652"/>
                  </a:cubicBezTo>
                  <a:cubicBezTo>
                    <a:pt x="2106" y="741"/>
                    <a:pt x="2165" y="860"/>
                    <a:pt x="2195" y="1008"/>
                  </a:cubicBezTo>
                  <a:cubicBezTo>
                    <a:pt x="2254" y="1186"/>
                    <a:pt x="2254" y="1364"/>
                    <a:pt x="2254" y="1631"/>
                  </a:cubicBezTo>
                  <a:cubicBezTo>
                    <a:pt x="2254" y="1868"/>
                    <a:pt x="2254" y="2076"/>
                    <a:pt x="2195" y="2224"/>
                  </a:cubicBezTo>
                  <a:cubicBezTo>
                    <a:pt x="2165" y="2402"/>
                    <a:pt x="2106" y="2520"/>
                    <a:pt x="2017" y="2609"/>
                  </a:cubicBezTo>
                  <a:cubicBezTo>
                    <a:pt x="1958" y="2698"/>
                    <a:pt x="1869" y="2758"/>
                    <a:pt x="1750" y="2817"/>
                  </a:cubicBezTo>
                  <a:cubicBezTo>
                    <a:pt x="1661" y="2847"/>
                    <a:pt x="1513" y="2876"/>
                    <a:pt x="1394" y="2876"/>
                  </a:cubicBezTo>
                  <a:cubicBezTo>
                    <a:pt x="1276" y="2876"/>
                    <a:pt x="1157" y="2847"/>
                    <a:pt x="1068" y="2817"/>
                  </a:cubicBezTo>
                  <a:cubicBezTo>
                    <a:pt x="950" y="2758"/>
                    <a:pt x="861" y="2698"/>
                    <a:pt x="801" y="2609"/>
                  </a:cubicBezTo>
                  <a:cubicBezTo>
                    <a:pt x="712" y="2520"/>
                    <a:pt x="653" y="2372"/>
                    <a:pt x="624" y="2224"/>
                  </a:cubicBezTo>
                  <a:cubicBezTo>
                    <a:pt x="594" y="2076"/>
                    <a:pt x="564" y="1868"/>
                    <a:pt x="564" y="1631"/>
                  </a:cubicBezTo>
                  <a:cubicBezTo>
                    <a:pt x="564" y="1394"/>
                    <a:pt x="564" y="1186"/>
                    <a:pt x="624" y="1038"/>
                  </a:cubicBezTo>
                  <a:cubicBezTo>
                    <a:pt x="653" y="860"/>
                    <a:pt x="712" y="741"/>
                    <a:pt x="801" y="652"/>
                  </a:cubicBezTo>
                  <a:cubicBezTo>
                    <a:pt x="861" y="563"/>
                    <a:pt x="950" y="475"/>
                    <a:pt x="1068" y="445"/>
                  </a:cubicBezTo>
                  <a:cubicBezTo>
                    <a:pt x="1157" y="415"/>
                    <a:pt x="1305" y="386"/>
                    <a:pt x="1424" y="386"/>
                  </a:cubicBezTo>
                  <a:close/>
                  <a:moveTo>
                    <a:pt x="1424" y="0"/>
                  </a:moveTo>
                  <a:cubicBezTo>
                    <a:pt x="475" y="0"/>
                    <a:pt x="1" y="534"/>
                    <a:pt x="1" y="1631"/>
                  </a:cubicBezTo>
                  <a:cubicBezTo>
                    <a:pt x="1" y="1898"/>
                    <a:pt x="30" y="2135"/>
                    <a:pt x="119" y="2343"/>
                  </a:cubicBezTo>
                  <a:cubicBezTo>
                    <a:pt x="179" y="2550"/>
                    <a:pt x="268" y="2728"/>
                    <a:pt x="386" y="2847"/>
                  </a:cubicBezTo>
                  <a:cubicBezTo>
                    <a:pt x="505" y="2995"/>
                    <a:pt x="653" y="3084"/>
                    <a:pt x="801" y="3143"/>
                  </a:cubicBezTo>
                  <a:cubicBezTo>
                    <a:pt x="979" y="3232"/>
                    <a:pt x="1187" y="3262"/>
                    <a:pt x="1394" y="3262"/>
                  </a:cubicBezTo>
                  <a:cubicBezTo>
                    <a:pt x="1869" y="3262"/>
                    <a:pt x="2195" y="3113"/>
                    <a:pt x="2462" y="2847"/>
                  </a:cubicBezTo>
                  <a:cubicBezTo>
                    <a:pt x="2699" y="2580"/>
                    <a:pt x="2818" y="2165"/>
                    <a:pt x="2818" y="1631"/>
                  </a:cubicBezTo>
                  <a:cubicBezTo>
                    <a:pt x="2818" y="1364"/>
                    <a:pt x="2788" y="1127"/>
                    <a:pt x="2729" y="919"/>
                  </a:cubicBezTo>
                  <a:cubicBezTo>
                    <a:pt x="2669" y="712"/>
                    <a:pt x="2580" y="534"/>
                    <a:pt x="2492" y="415"/>
                  </a:cubicBezTo>
                  <a:cubicBezTo>
                    <a:pt x="2373" y="267"/>
                    <a:pt x="2225" y="178"/>
                    <a:pt x="2047" y="89"/>
                  </a:cubicBezTo>
                  <a:cubicBezTo>
                    <a:pt x="1869" y="30"/>
                    <a:pt x="1661" y="0"/>
                    <a:pt x="142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89300" y="4938650"/>
              <a:ext cx="39325" cy="107500"/>
            </a:xfrm>
            <a:custGeom>
              <a:rect b="b" l="l" r="r" t="t"/>
              <a:pathLst>
                <a:path extrusionOk="0" h="4300" w="1573">
                  <a:moveTo>
                    <a:pt x="1217" y="0"/>
                  </a:moveTo>
                  <a:cubicBezTo>
                    <a:pt x="1039" y="0"/>
                    <a:pt x="920" y="30"/>
                    <a:pt x="831" y="59"/>
                  </a:cubicBezTo>
                  <a:cubicBezTo>
                    <a:pt x="713" y="89"/>
                    <a:pt x="653" y="148"/>
                    <a:pt x="594" y="237"/>
                  </a:cubicBezTo>
                  <a:cubicBezTo>
                    <a:pt x="535" y="297"/>
                    <a:pt x="505" y="385"/>
                    <a:pt x="475" y="474"/>
                  </a:cubicBezTo>
                  <a:cubicBezTo>
                    <a:pt x="446" y="593"/>
                    <a:pt x="446" y="682"/>
                    <a:pt x="446" y="801"/>
                  </a:cubicBezTo>
                  <a:lnTo>
                    <a:pt x="446" y="1156"/>
                  </a:lnTo>
                  <a:lnTo>
                    <a:pt x="1" y="1156"/>
                  </a:lnTo>
                  <a:lnTo>
                    <a:pt x="1" y="1542"/>
                  </a:lnTo>
                  <a:lnTo>
                    <a:pt x="446" y="1542"/>
                  </a:lnTo>
                  <a:lnTo>
                    <a:pt x="446" y="4299"/>
                  </a:lnTo>
                  <a:lnTo>
                    <a:pt x="950" y="4299"/>
                  </a:lnTo>
                  <a:lnTo>
                    <a:pt x="950" y="1542"/>
                  </a:lnTo>
                  <a:lnTo>
                    <a:pt x="1572" y="1542"/>
                  </a:lnTo>
                  <a:lnTo>
                    <a:pt x="1572" y="1156"/>
                  </a:lnTo>
                  <a:lnTo>
                    <a:pt x="950" y="1156"/>
                  </a:lnTo>
                  <a:lnTo>
                    <a:pt x="950" y="890"/>
                  </a:lnTo>
                  <a:cubicBezTo>
                    <a:pt x="950" y="801"/>
                    <a:pt x="979" y="741"/>
                    <a:pt x="979" y="682"/>
                  </a:cubicBezTo>
                  <a:cubicBezTo>
                    <a:pt x="979" y="623"/>
                    <a:pt x="1009" y="563"/>
                    <a:pt x="1039" y="534"/>
                  </a:cubicBezTo>
                  <a:cubicBezTo>
                    <a:pt x="1068" y="474"/>
                    <a:pt x="1098" y="445"/>
                    <a:pt x="1157" y="445"/>
                  </a:cubicBezTo>
                  <a:cubicBezTo>
                    <a:pt x="1217" y="415"/>
                    <a:pt x="1276" y="415"/>
                    <a:pt x="1335" y="415"/>
                  </a:cubicBezTo>
                  <a:lnTo>
                    <a:pt x="1572" y="415"/>
                  </a:lnTo>
                  <a:lnTo>
                    <a:pt x="1572" y="30"/>
                  </a:lnTo>
                  <a:cubicBezTo>
                    <a:pt x="1513" y="30"/>
                    <a:pt x="1454" y="0"/>
                    <a:pt x="139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481975" y="4943825"/>
              <a:ext cx="87500" cy="102325"/>
            </a:xfrm>
            <a:custGeom>
              <a:rect b="b" l="l" r="r" t="t"/>
              <a:pathLst>
                <a:path extrusionOk="0" h="4093" w="3500">
                  <a:moveTo>
                    <a:pt x="1335" y="445"/>
                  </a:moveTo>
                  <a:cubicBezTo>
                    <a:pt x="1572" y="445"/>
                    <a:pt x="1779" y="475"/>
                    <a:pt x="1987" y="534"/>
                  </a:cubicBezTo>
                  <a:cubicBezTo>
                    <a:pt x="2194" y="594"/>
                    <a:pt x="2343" y="683"/>
                    <a:pt x="2491" y="801"/>
                  </a:cubicBezTo>
                  <a:cubicBezTo>
                    <a:pt x="2639" y="949"/>
                    <a:pt x="2758" y="1098"/>
                    <a:pt x="2817" y="1305"/>
                  </a:cubicBezTo>
                  <a:cubicBezTo>
                    <a:pt x="2906" y="1483"/>
                    <a:pt x="2936" y="1720"/>
                    <a:pt x="2936" y="1987"/>
                  </a:cubicBezTo>
                  <a:cubicBezTo>
                    <a:pt x="2936" y="2284"/>
                    <a:pt x="2906" y="2521"/>
                    <a:pt x="2847" y="2699"/>
                  </a:cubicBezTo>
                  <a:cubicBezTo>
                    <a:pt x="2758" y="2906"/>
                    <a:pt x="2669" y="3084"/>
                    <a:pt x="2521" y="3233"/>
                  </a:cubicBezTo>
                  <a:cubicBezTo>
                    <a:pt x="2402" y="3351"/>
                    <a:pt x="2224" y="3470"/>
                    <a:pt x="2046" y="3529"/>
                  </a:cubicBezTo>
                  <a:cubicBezTo>
                    <a:pt x="1868" y="3618"/>
                    <a:pt x="1661" y="3648"/>
                    <a:pt x="1453" y="3648"/>
                  </a:cubicBezTo>
                  <a:lnTo>
                    <a:pt x="534" y="3648"/>
                  </a:lnTo>
                  <a:lnTo>
                    <a:pt x="534" y="445"/>
                  </a:lnTo>
                  <a:close/>
                  <a:moveTo>
                    <a:pt x="0" y="1"/>
                  </a:moveTo>
                  <a:lnTo>
                    <a:pt x="0" y="4092"/>
                  </a:lnTo>
                  <a:lnTo>
                    <a:pt x="1513" y="4092"/>
                  </a:lnTo>
                  <a:cubicBezTo>
                    <a:pt x="1809" y="4092"/>
                    <a:pt x="2046" y="4033"/>
                    <a:pt x="2313" y="3944"/>
                  </a:cubicBezTo>
                  <a:cubicBezTo>
                    <a:pt x="2550" y="3855"/>
                    <a:pt x="2758" y="3737"/>
                    <a:pt x="2936" y="3559"/>
                  </a:cubicBezTo>
                  <a:cubicBezTo>
                    <a:pt x="3114" y="3381"/>
                    <a:pt x="3262" y="3173"/>
                    <a:pt x="3351" y="2906"/>
                  </a:cubicBezTo>
                  <a:cubicBezTo>
                    <a:pt x="3440" y="2640"/>
                    <a:pt x="3499" y="2343"/>
                    <a:pt x="3499" y="1987"/>
                  </a:cubicBezTo>
                  <a:cubicBezTo>
                    <a:pt x="3499" y="1661"/>
                    <a:pt x="3440" y="1365"/>
                    <a:pt x="3351" y="1098"/>
                  </a:cubicBezTo>
                  <a:cubicBezTo>
                    <a:pt x="3232" y="860"/>
                    <a:pt x="3084" y="653"/>
                    <a:pt x="2906" y="475"/>
                  </a:cubicBezTo>
                  <a:cubicBezTo>
                    <a:pt x="2699" y="327"/>
                    <a:pt x="2491" y="208"/>
                    <a:pt x="2224" y="119"/>
                  </a:cubicBezTo>
                  <a:cubicBezTo>
                    <a:pt x="1957" y="30"/>
                    <a:pt x="1661" y="1"/>
                    <a:pt x="133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582775" y="4966075"/>
              <a:ext cx="76375" cy="81550"/>
            </a:xfrm>
            <a:custGeom>
              <a:rect b="b" l="l" r="r" t="t"/>
              <a:pathLst>
                <a:path extrusionOk="0" h="3262" w="3055">
                  <a:moveTo>
                    <a:pt x="2076" y="1631"/>
                  </a:moveTo>
                  <a:lnTo>
                    <a:pt x="2076" y="1898"/>
                  </a:lnTo>
                  <a:cubicBezTo>
                    <a:pt x="2076" y="2016"/>
                    <a:pt x="2047" y="2105"/>
                    <a:pt x="2017" y="2224"/>
                  </a:cubicBezTo>
                  <a:cubicBezTo>
                    <a:pt x="1958" y="2343"/>
                    <a:pt x="1899" y="2432"/>
                    <a:pt x="1810" y="2520"/>
                  </a:cubicBezTo>
                  <a:cubicBezTo>
                    <a:pt x="1750" y="2639"/>
                    <a:pt x="1632" y="2698"/>
                    <a:pt x="1513" y="2758"/>
                  </a:cubicBezTo>
                  <a:cubicBezTo>
                    <a:pt x="1394" y="2817"/>
                    <a:pt x="1246" y="2847"/>
                    <a:pt x="1068" y="2847"/>
                  </a:cubicBezTo>
                  <a:cubicBezTo>
                    <a:pt x="890" y="2847"/>
                    <a:pt x="772" y="2817"/>
                    <a:pt x="683" y="2728"/>
                  </a:cubicBezTo>
                  <a:cubicBezTo>
                    <a:pt x="594" y="2639"/>
                    <a:pt x="535" y="2491"/>
                    <a:pt x="535" y="2313"/>
                  </a:cubicBezTo>
                  <a:cubicBezTo>
                    <a:pt x="535" y="2194"/>
                    <a:pt x="564" y="2076"/>
                    <a:pt x="624" y="1987"/>
                  </a:cubicBezTo>
                  <a:cubicBezTo>
                    <a:pt x="683" y="1898"/>
                    <a:pt x="742" y="1838"/>
                    <a:pt x="831" y="1779"/>
                  </a:cubicBezTo>
                  <a:cubicBezTo>
                    <a:pt x="920" y="1720"/>
                    <a:pt x="1009" y="1690"/>
                    <a:pt x="1128" y="1690"/>
                  </a:cubicBezTo>
                  <a:cubicBezTo>
                    <a:pt x="1246" y="1661"/>
                    <a:pt x="1365" y="1661"/>
                    <a:pt x="1483" y="1661"/>
                  </a:cubicBezTo>
                  <a:lnTo>
                    <a:pt x="2076" y="1631"/>
                  </a:lnTo>
                  <a:close/>
                  <a:moveTo>
                    <a:pt x="1394" y="0"/>
                  </a:moveTo>
                  <a:cubicBezTo>
                    <a:pt x="1187" y="0"/>
                    <a:pt x="1009" y="30"/>
                    <a:pt x="861" y="59"/>
                  </a:cubicBezTo>
                  <a:cubicBezTo>
                    <a:pt x="713" y="119"/>
                    <a:pt x="594" y="178"/>
                    <a:pt x="475" y="237"/>
                  </a:cubicBezTo>
                  <a:cubicBezTo>
                    <a:pt x="386" y="326"/>
                    <a:pt x="297" y="415"/>
                    <a:pt x="268" y="504"/>
                  </a:cubicBezTo>
                  <a:cubicBezTo>
                    <a:pt x="208" y="623"/>
                    <a:pt x="179" y="712"/>
                    <a:pt x="149" y="860"/>
                  </a:cubicBezTo>
                  <a:lnTo>
                    <a:pt x="683" y="890"/>
                  </a:lnTo>
                  <a:cubicBezTo>
                    <a:pt x="713" y="801"/>
                    <a:pt x="742" y="712"/>
                    <a:pt x="772" y="652"/>
                  </a:cubicBezTo>
                  <a:cubicBezTo>
                    <a:pt x="801" y="593"/>
                    <a:pt x="861" y="534"/>
                    <a:pt x="920" y="504"/>
                  </a:cubicBezTo>
                  <a:cubicBezTo>
                    <a:pt x="979" y="445"/>
                    <a:pt x="1039" y="445"/>
                    <a:pt x="1128" y="415"/>
                  </a:cubicBezTo>
                  <a:cubicBezTo>
                    <a:pt x="1187" y="415"/>
                    <a:pt x="1306" y="386"/>
                    <a:pt x="1394" y="386"/>
                  </a:cubicBezTo>
                  <a:cubicBezTo>
                    <a:pt x="1513" y="386"/>
                    <a:pt x="1602" y="415"/>
                    <a:pt x="1691" y="445"/>
                  </a:cubicBezTo>
                  <a:cubicBezTo>
                    <a:pt x="1780" y="475"/>
                    <a:pt x="1839" y="504"/>
                    <a:pt x="1899" y="563"/>
                  </a:cubicBezTo>
                  <a:cubicBezTo>
                    <a:pt x="1958" y="623"/>
                    <a:pt x="1988" y="682"/>
                    <a:pt x="2017" y="771"/>
                  </a:cubicBezTo>
                  <a:cubicBezTo>
                    <a:pt x="2047" y="860"/>
                    <a:pt x="2076" y="979"/>
                    <a:pt x="2076" y="1097"/>
                  </a:cubicBezTo>
                  <a:lnTo>
                    <a:pt x="2076" y="1275"/>
                  </a:lnTo>
                  <a:lnTo>
                    <a:pt x="1365" y="1305"/>
                  </a:lnTo>
                  <a:cubicBezTo>
                    <a:pt x="1187" y="1305"/>
                    <a:pt x="1039" y="1305"/>
                    <a:pt x="861" y="1334"/>
                  </a:cubicBezTo>
                  <a:cubicBezTo>
                    <a:pt x="713" y="1364"/>
                    <a:pt x="564" y="1423"/>
                    <a:pt x="446" y="1512"/>
                  </a:cubicBezTo>
                  <a:cubicBezTo>
                    <a:pt x="297" y="1572"/>
                    <a:pt x="208" y="1690"/>
                    <a:pt x="119" y="1809"/>
                  </a:cubicBezTo>
                  <a:cubicBezTo>
                    <a:pt x="60" y="1927"/>
                    <a:pt x="1" y="2105"/>
                    <a:pt x="1" y="2313"/>
                  </a:cubicBezTo>
                  <a:cubicBezTo>
                    <a:pt x="1" y="2609"/>
                    <a:pt x="90" y="2847"/>
                    <a:pt x="238" y="2995"/>
                  </a:cubicBezTo>
                  <a:cubicBezTo>
                    <a:pt x="416" y="3173"/>
                    <a:pt x="653" y="3262"/>
                    <a:pt x="950" y="3262"/>
                  </a:cubicBezTo>
                  <a:cubicBezTo>
                    <a:pt x="1098" y="3262"/>
                    <a:pt x="1246" y="3232"/>
                    <a:pt x="1335" y="3202"/>
                  </a:cubicBezTo>
                  <a:cubicBezTo>
                    <a:pt x="1454" y="3173"/>
                    <a:pt x="1572" y="3113"/>
                    <a:pt x="1661" y="3084"/>
                  </a:cubicBezTo>
                  <a:cubicBezTo>
                    <a:pt x="1750" y="3025"/>
                    <a:pt x="1810" y="2936"/>
                    <a:pt x="1869" y="2876"/>
                  </a:cubicBezTo>
                  <a:cubicBezTo>
                    <a:pt x="1958" y="2787"/>
                    <a:pt x="2017" y="2698"/>
                    <a:pt x="2076" y="2580"/>
                  </a:cubicBezTo>
                  <a:cubicBezTo>
                    <a:pt x="2076" y="2698"/>
                    <a:pt x="2106" y="2787"/>
                    <a:pt x="2136" y="2876"/>
                  </a:cubicBezTo>
                  <a:cubicBezTo>
                    <a:pt x="2136" y="2936"/>
                    <a:pt x="2195" y="3025"/>
                    <a:pt x="2225" y="3054"/>
                  </a:cubicBezTo>
                  <a:cubicBezTo>
                    <a:pt x="2284" y="3113"/>
                    <a:pt x="2343" y="3143"/>
                    <a:pt x="2403" y="3173"/>
                  </a:cubicBezTo>
                  <a:cubicBezTo>
                    <a:pt x="2462" y="3202"/>
                    <a:pt x="2551" y="3232"/>
                    <a:pt x="2640" y="3232"/>
                  </a:cubicBezTo>
                  <a:cubicBezTo>
                    <a:pt x="2729" y="3232"/>
                    <a:pt x="2788" y="3202"/>
                    <a:pt x="2847" y="3202"/>
                  </a:cubicBezTo>
                  <a:cubicBezTo>
                    <a:pt x="2936" y="3202"/>
                    <a:pt x="2996" y="3202"/>
                    <a:pt x="3055" y="3173"/>
                  </a:cubicBezTo>
                  <a:lnTo>
                    <a:pt x="3055" y="2847"/>
                  </a:lnTo>
                  <a:cubicBezTo>
                    <a:pt x="3025" y="2847"/>
                    <a:pt x="2996" y="2847"/>
                    <a:pt x="2966" y="2876"/>
                  </a:cubicBezTo>
                  <a:lnTo>
                    <a:pt x="2877" y="2876"/>
                  </a:lnTo>
                  <a:cubicBezTo>
                    <a:pt x="2758" y="2876"/>
                    <a:pt x="2699" y="2817"/>
                    <a:pt x="2640" y="2758"/>
                  </a:cubicBezTo>
                  <a:cubicBezTo>
                    <a:pt x="2610" y="2669"/>
                    <a:pt x="2581" y="2550"/>
                    <a:pt x="2581" y="2402"/>
                  </a:cubicBezTo>
                  <a:lnTo>
                    <a:pt x="2581" y="1068"/>
                  </a:lnTo>
                  <a:cubicBezTo>
                    <a:pt x="2581" y="712"/>
                    <a:pt x="2492" y="445"/>
                    <a:pt x="2284" y="267"/>
                  </a:cubicBezTo>
                  <a:cubicBezTo>
                    <a:pt x="2106" y="89"/>
                    <a:pt x="1810" y="0"/>
                    <a:pt x="139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659125" y="4967550"/>
              <a:ext cx="74175" cy="109000"/>
            </a:xfrm>
            <a:custGeom>
              <a:rect b="b" l="l" r="r" t="t"/>
              <a:pathLst>
                <a:path extrusionOk="0" h="4360" w="2967">
                  <a:moveTo>
                    <a:pt x="1" y="0"/>
                  </a:moveTo>
                  <a:lnTo>
                    <a:pt x="1246" y="3114"/>
                  </a:lnTo>
                  <a:lnTo>
                    <a:pt x="1217" y="3232"/>
                  </a:lnTo>
                  <a:cubicBezTo>
                    <a:pt x="1098" y="3499"/>
                    <a:pt x="1009" y="3677"/>
                    <a:pt x="861" y="3796"/>
                  </a:cubicBezTo>
                  <a:cubicBezTo>
                    <a:pt x="742" y="3914"/>
                    <a:pt x="594" y="3944"/>
                    <a:pt x="446" y="3944"/>
                  </a:cubicBezTo>
                  <a:lnTo>
                    <a:pt x="209" y="3944"/>
                  </a:lnTo>
                  <a:lnTo>
                    <a:pt x="209" y="4330"/>
                  </a:lnTo>
                  <a:cubicBezTo>
                    <a:pt x="268" y="4359"/>
                    <a:pt x="327" y="4359"/>
                    <a:pt x="357" y="4359"/>
                  </a:cubicBezTo>
                  <a:lnTo>
                    <a:pt x="564" y="4359"/>
                  </a:lnTo>
                  <a:cubicBezTo>
                    <a:pt x="713" y="4359"/>
                    <a:pt x="831" y="4330"/>
                    <a:pt x="950" y="4270"/>
                  </a:cubicBezTo>
                  <a:cubicBezTo>
                    <a:pt x="1068" y="4211"/>
                    <a:pt x="1187" y="4152"/>
                    <a:pt x="1276" y="4033"/>
                  </a:cubicBezTo>
                  <a:cubicBezTo>
                    <a:pt x="1365" y="3914"/>
                    <a:pt x="1454" y="3796"/>
                    <a:pt x="1513" y="3648"/>
                  </a:cubicBezTo>
                  <a:cubicBezTo>
                    <a:pt x="1602" y="3499"/>
                    <a:pt x="1691" y="3321"/>
                    <a:pt x="1750" y="3143"/>
                  </a:cubicBezTo>
                  <a:lnTo>
                    <a:pt x="2966" y="0"/>
                  </a:lnTo>
                  <a:lnTo>
                    <a:pt x="2403" y="0"/>
                  </a:lnTo>
                  <a:lnTo>
                    <a:pt x="1780" y="1779"/>
                  </a:lnTo>
                  <a:cubicBezTo>
                    <a:pt x="1780" y="1839"/>
                    <a:pt x="1750" y="1928"/>
                    <a:pt x="1721" y="1987"/>
                  </a:cubicBezTo>
                  <a:cubicBezTo>
                    <a:pt x="1691" y="2076"/>
                    <a:pt x="1661" y="2165"/>
                    <a:pt x="1632" y="2224"/>
                  </a:cubicBezTo>
                  <a:cubicBezTo>
                    <a:pt x="1602" y="2313"/>
                    <a:pt x="1572" y="2373"/>
                    <a:pt x="1543" y="2432"/>
                  </a:cubicBezTo>
                  <a:cubicBezTo>
                    <a:pt x="1543" y="2491"/>
                    <a:pt x="1513" y="2550"/>
                    <a:pt x="1513" y="2550"/>
                  </a:cubicBezTo>
                  <a:cubicBezTo>
                    <a:pt x="1513" y="2550"/>
                    <a:pt x="1484" y="2491"/>
                    <a:pt x="1484" y="2432"/>
                  </a:cubicBezTo>
                  <a:cubicBezTo>
                    <a:pt x="1454" y="2373"/>
                    <a:pt x="1424" y="2284"/>
                    <a:pt x="1395" y="2195"/>
                  </a:cubicBezTo>
                  <a:cubicBezTo>
                    <a:pt x="1365" y="2106"/>
                    <a:pt x="1335" y="2017"/>
                    <a:pt x="1306" y="1928"/>
                  </a:cubicBezTo>
                  <a:cubicBezTo>
                    <a:pt x="1276" y="1839"/>
                    <a:pt x="1246" y="1779"/>
                    <a:pt x="1217" y="1720"/>
                  </a:cubicBezTo>
                  <a:lnTo>
                    <a:pt x="56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83175" y="4554650"/>
              <a:ext cx="69725" cy="85275"/>
            </a:xfrm>
            <a:custGeom>
              <a:rect b="b" l="l" r="r" t="t"/>
              <a:pathLst>
                <a:path extrusionOk="0" h="3411" w="2789">
                  <a:moveTo>
                    <a:pt x="1" y="1"/>
                  </a:moveTo>
                  <a:lnTo>
                    <a:pt x="1" y="386"/>
                  </a:lnTo>
                  <a:lnTo>
                    <a:pt x="1157" y="386"/>
                  </a:lnTo>
                  <a:lnTo>
                    <a:pt x="1157" y="3411"/>
                  </a:lnTo>
                  <a:lnTo>
                    <a:pt x="1602" y="3411"/>
                  </a:lnTo>
                  <a:lnTo>
                    <a:pt x="1602" y="386"/>
                  </a:lnTo>
                  <a:lnTo>
                    <a:pt x="2788" y="386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166950" y="4554650"/>
              <a:ext cx="11875" cy="85275"/>
            </a:xfrm>
            <a:custGeom>
              <a:rect b="b" l="l" r="r" t="t"/>
              <a:pathLst>
                <a:path extrusionOk="0" h="3411" w="475">
                  <a:moveTo>
                    <a:pt x="0" y="1"/>
                  </a:moveTo>
                  <a:lnTo>
                    <a:pt x="0" y="3411"/>
                  </a:lnTo>
                  <a:lnTo>
                    <a:pt x="475" y="341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200300" y="4554650"/>
              <a:ext cx="82325" cy="85275"/>
            </a:xfrm>
            <a:custGeom>
              <a:rect b="b" l="l" r="r" t="t"/>
              <a:pathLst>
                <a:path extrusionOk="0" h="3411" w="3293">
                  <a:moveTo>
                    <a:pt x="1" y="1"/>
                  </a:moveTo>
                  <a:lnTo>
                    <a:pt x="1" y="3411"/>
                  </a:lnTo>
                  <a:lnTo>
                    <a:pt x="386" y="3411"/>
                  </a:lnTo>
                  <a:lnTo>
                    <a:pt x="386" y="1127"/>
                  </a:lnTo>
                  <a:cubicBezTo>
                    <a:pt x="386" y="1068"/>
                    <a:pt x="386" y="1009"/>
                    <a:pt x="386" y="920"/>
                  </a:cubicBezTo>
                  <a:cubicBezTo>
                    <a:pt x="386" y="831"/>
                    <a:pt x="386" y="742"/>
                    <a:pt x="386" y="683"/>
                  </a:cubicBezTo>
                  <a:cubicBezTo>
                    <a:pt x="386" y="594"/>
                    <a:pt x="386" y="505"/>
                    <a:pt x="386" y="416"/>
                  </a:cubicBezTo>
                  <a:cubicBezTo>
                    <a:pt x="416" y="505"/>
                    <a:pt x="446" y="594"/>
                    <a:pt x="475" y="683"/>
                  </a:cubicBezTo>
                  <a:cubicBezTo>
                    <a:pt x="475" y="712"/>
                    <a:pt x="475" y="742"/>
                    <a:pt x="505" y="801"/>
                  </a:cubicBezTo>
                  <a:cubicBezTo>
                    <a:pt x="505" y="831"/>
                    <a:pt x="535" y="861"/>
                    <a:pt x="535" y="890"/>
                  </a:cubicBezTo>
                  <a:cubicBezTo>
                    <a:pt x="535" y="949"/>
                    <a:pt x="564" y="979"/>
                    <a:pt x="564" y="1009"/>
                  </a:cubicBezTo>
                  <a:cubicBezTo>
                    <a:pt x="564" y="1038"/>
                    <a:pt x="594" y="1068"/>
                    <a:pt x="594" y="1098"/>
                  </a:cubicBezTo>
                  <a:lnTo>
                    <a:pt x="1483" y="3411"/>
                  </a:lnTo>
                  <a:lnTo>
                    <a:pt x="1810" y="3411"/>
                  </a:lnTo>
                  <a:lnTo>
                    <a:pt x="2699" y="1098"/>
                  </a:lnTo>
                  <a:cubicBezTo>
                    <a:pt x="2699" y="1038"/>
                    <a:pt x="2729" y="949"/>
                    <a:pt x="2758" y="890"/>
                  </a:cubicBezTo>
                  <a:cubicBezTo>
                    <a:pt x="2788" y="801"/>
                    <a:pt x="2818" y="712"/>
                    <a:pt x="2818" y="653"/>
                  </a:cubicBezTo>
                  <a:cubicBezTo>
                    <a:pt x="2847" y="564"/>
                    <a:pt x="2877" y="505"/>
                    <a:pt x="2907" y="416"/>
                  </a:cubicBezTo>
                  <a:lnTo>
                    <a:pt x="2907" y="416"/>
                  </a:lnTo>
                  <a:cubicBezTo>
                    <a:pt x="2907" y="505"/>
                    <a:pt x="2907" y="564"/>
                    <a:pt x="2877" y="653"/>
                  </a:cubicBezTo>
                  <a:cubicBezTo>
                    <a:pt x="2877" y="712"/>
                    <a:pt x="2877" y="801"/>
                    <a:pt x="2877" y="890"/>
                  </a:cubicBezTo>
                  <a:cubicBezTo>
                    <a:pt x="2877" y="979"/>
                    <a:pt x="2877" y="1068"/>
                    <a:pt x="2877" y="1127"/>
                  </a:cubicBezTo>
                  <a:lnTo>
                    <a:pt x="2877" y="3411"/>
                  </a:lnTo>
                  <a:lnTo>
                    <a:pt x="3292" y="3411"/>
                  </a:lnTo>
                  <a:lnTo>
                    <a:pt x="3292" y="1"/>
                  </a:lnTo>
                  <a:lnTo>
                    <a:pt x="2699" y="1"/>
                  </a:lnTo>
                  <a:lnTo>
                    <a:pt x="1810" y="2373"/>
                  </a:lnTo>
                  <a:cubicBezTo>
                    <a:pt x="1810" y="2402"/>
                    <a:pt x="1780" y="2432"/>
                    <a:pt x="1780" y="2491"/>
                  </a:cubicBezTo>
                  <a:cubicBezTo>
                    <a:pt x="1750" y="2521"/>
                    <a:pt x="1750" y="2580"/>
                    <a:pt x="1721" y="2640"/>
                  </a:cubicBezTo>
                  <a:cubicBezTo>
                    <a:pt x="1721" y="2699"/>
                    <a:pt x="1691" y="2758"/>
                    <a:pt x="1691" y="2788"/>
                  </a:cubicBezTo>
                  <a:cubicBezTo>
                    <a:pt x="1661" y="2847"/>
                    <a:pt x="1661" y="2877"/>
                    <a:pt x="1661" y="2906"/>
                  </a:cubicBezTo>
                  <a:cubicBezTo>
                    <a:pt x="1661" y="2877"/>
                    <a:pt x="1632" y="2847"/>
                    <a:pt x="1632" y="2788"/>
                  </a:cubicBezTo>
                  <a:cubicBezTo>
                    <a:pt x="1602" y="2758"/>
                    <a:pt x="1602" y="2699"/>
                    <a:pt x="1572" y="2640"/>
                  </a:cubicBezTo>
                  <a:cubicBezTo>
                    <a:pt x="1572" y="2580"/>
                    <a:pt x="1543" y="2551"/>
                    <a:pt x="1543" y="2491"/>
                  </a:cubicBezTo>
                  <a:cubicBezTo>
                    <a:pt x="1513" y="2432"/>
                    <a:pt x="1513" y="2402"/>
                    <a:pt x="1513" y="2373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02600" y="4554650"/>
              <a:ext cx="67475" cy="85275"/>
            </a:xfrm>
            <a:custGeom>
              <a:rect b="b" l="l" r="r" t="t"/>
              <a:pathLst>
                <a:path extrusionOk="0" h="3411" w="2699">
                  <a:moveTo>
                    <a:pt x="1" y="1"/>
                  </a:moveTo>
                  <a:lnTo>
                    <a:pt x="1" y="3411"/>
                  </a:lnTo>
                  <a:lnTo>
                    <a:pt x="2699" y="3411"/>
                  </a:lnTo>
                  <a:lnTo>
                    <a:pt x="2699" y="3025"/>
                  </a:lnTo>
                  <a:lnTo>
                    <a:pt x="475" y="3025"/>
                  </a:lnTo>
                  <a:lnTo>
                    <a:pt x="475" y="1839"/>
                  </a:lnTo>
                  <a:lnTo>
                    <a:pt x="2462" y="1839"/>
                  </a:lnTo>
                  <a:lnTo>
                    <a:pt x="2462" y="1483"/>
                  </a:lnTo>
                  <a:lnTo>
                    <a:pt x="475" y="1483"/>
                  </a:lnTo>
                  <a:lnTo>
                    <a:pt x="475" y="386"/>
                  </a:lnTo>
                  <a:lnTo>
                    <a:pt x="2580" y="38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81175" y="4553175"/>
              <a:ext cx="70450" cy="87500"/>
            </a:xfrm>
            <a:custGeom>
              <a:rect b="b" l="l" r="r" t="t"/>
              <a:pathLst>
                <a:path extrusionOk="0" h="3500" w="2818">
                  <a:moveTo>
                    <a:pt x="1424" y="0"/>
                  </a:moveTo>
                  <a:cubicBezTo>
                    <a:pt x="1246" y="0"/>
                    <a:pt x="1068" y="30"/>
                    <a:pt x="920" y="60"/>
                  </a:cubicBezTo>
                  <a:cubicBezTo>
                    <a:pt x="772" y="89"/>
                    <a:pt x="623" y="149"/>
                    <a:pt x="505" y="238"/>
                  </a:cubicBezTo>
                  <a:cubicBezTo>
                    <a:pt x="386" y="297"/>
                    <a:pt x="297" y="386"/>
                    <a:pt x="238" y="504"/>
                  </a:cubicBezTo>
                  <a:cubicBezTo>
                    <a:pt x="179" y="623"/>
                    <a:pt x="149" y="771"/>
                    <a:pt x="149" y="920"/>
                  </a:cubicBezTo>
                  <a:cubicBezTo>
                    <a:pt x="149" y="1038"/>
                    <a:pt x="149" y="1127"/>
                    <a:pt x="179" y="1216"/>
                  </a:cubicBezTo>
                  <a:cubicBezTo>
                    <a:pt x="238" y="1305"/>
                    <a:pt x="268" y="1394"/>
                    <a:pt x="327" y="1453"/>
                  </a:cubicBezTo>
                  <a:cubicBezTo>
                    <a:pt x="386" y="1513"/>
                    <a:pt x="445" y="1572"/>
                    <a:pt x="534" y="1602"/>
                  </a:cubicBezTo>
                  <a:cubicBezTo>
                    <a:pt x="594" y="1661"/>
                    <a:pt x="683" y="1690"/>
                    <a:pt x="772" y="1750"/>
                  </a:cubicBezTo>
                  <a:cubicBezTo>
                    <a:pt x="861" y="1779"/>
                    <a:pt x="950" y="1809"/>
                    <a:pt x="1039" y="1839"/>
                  </a:cubicBezTo>
                  <a:cubicBezTo>
                    <a:pt x="1157" y="1839"/>
                    <a:pt x="1246" y="1868"/>
                    <a:pt x="1335" y="1898"/>
                  </a:cubicBezTo>
                  <a:cubicBezTo>
                    <a:pt x="1483" y="1928"/>
                    <a:pt x="1632" y="1957"/>
                    <a:pt x="1750" y="1987"/>
                  </a:cubicBezTo>
                  <a:cubicBezTo>
                    <a:pt x="1898" y="2017"/>
                    <a:pt x="1987" y="2076"/>
                    <a:pt x="2076" y="2106"/>
                  </a:cubicBezTo>
                  <a:cubicBezTo>
                    <a:pt x="2165" y="2165"/>
                    <a:pt x="2254" y="2224"/>
                    <a:pt x="2314" y="2283"/>
                  </a:cubicBezTo>
                  <a:cubicBezTo>
                    <a:pt x="2343" y="2343"/>
                    <a:pt x="2373" y="2432"/>
                    <a:pt x="2373" y="2550"/>
                  </a:cubicBezTo>
                  <a:cubicBezTo>
                    <a:pt x="2373" y="2669"/>
                    <a:pt x="2343" y="2758"/>
                    <a:pt x="2314" y="2817"/>
                  </a:cubicBezTo>
                  <a:cubicBezTo>
                    <a:pt x="2254" y="2906"/>
                    <a:pt x="2195" y="2965"/>
                    <a:pt x="2106" y="3025"/>
                  </a:cubicBezTo>
                  <a:cubicBezTo>
                    <a:pt x="2047" y="3054"/>
                    <a:pt x="1928" y="3084"/>
                    <a:pt x="1809" y="3114"/>
                  </a:cubicBezTo>
                  <a:cubicBezTo>
                    <a:pt x="1720" y="3143"/>
                    <a:pt x="1572" y="3143"/>
                    <a:pt x="1454" y="3143"/>
                  </a:cubicBezTo>
                  <a:cubicBezTo>
                    <a:pt x="1276" y="3143"/>
                    <a:pt x="1127" y="3143"/>
                    <a:pt x="1009" y="3114"/>
                  </a:cubicBezTo>
                  <a:cubicBezTo>
                    <a:pt x="890" y="3084"/>
                    <a:pt x="801" y="3054"/>
                    <a:pt x="712" y="2995"/>
                  </a:cubicBezTo>
                  <a:cubicBezTo>
                    <a:pt x="653" y="2936"/>
                    <a:pt x="594" y="2877"/>
                    <a:pt x="534" y="2788"/>
                  </a:cubicBezTo>
                  <a:cubicBezTo>
                    <a:pt x="475" y="2728"/>
                    <a:pt x="445" y="2639"/>
                    <a:pt x="445" y="2550"/>
                  </a:cubicBezTo>
                  <a:lnTo>
                    <a:pt x="1" y="2639"/>
                  </a:lnTo>
                  <a:cubicBezTo>
                    <a:pt x="60" y="2936"/>
                    <a:pt x="208" y="3143"/>
                    <a:pt x="445" y="3292"/>
                  </a:cubicBezTo>
                  <a:cubicBezTo>
                    <a:pt x="683" y="3440"/>
                    <a:pt x="1009" y="3499"/>
                    <a:pt x="1424" y="3499"/>
                  </a:cubicBezTo>
                  <a:cubicBezTo>
                    <a:pt x="1661" y="3499"/>
                    <a:pt x="1869" y="3499"/>
                    <a:pt x="2047" y="3440"/>
                  </a:cubicBezTo>
                  <a:cubicBezTo>
                    <a:pt x="2225" y="3381"/>
                    <a:pt x="2373" y="3321"/>
                    <a:pt x="2491" y="3232"/>
                  </a:cubicBezTo>
                  <a:cubicBezTo>
                    <a:pt x="2610" y="3143"/>
                    <a:pt x="2699" y="3054"/>
                    <a:pt x="2758" y="2936"/>
                  </a:cubicBezTo>
                  <a:cubicBezTo>
                    <a:pt x="2818" y="2788"/>
                    <a:pt x="2818" y="2669"/>
                    <a:pt x="2818" y="2521"/>
                  </a:cubicBezTo>
                  <a:cubicBezTo>
                    <a:pt x="2818" y="2402"/>
                    <a:pt x="2818" y="2283"/>
                    <a:pt x="2788" y="2195"/>
                  </a:cubicBezTo>
                  <a:cubicBezTo>
                    <a:pt x="2758" y="2106"/>
                    <a:pt x="2699" y="2017"/>
                    <a:pt x="2640" y="1957"/>
                  </a:cubicBezTo>
                  <a:cubicBezTo>
                    <a:pt x="2580" y="1898"/>
                    <a:pt x="2491" y="1839"/>
                    <a:pt x="2432" y="1779"/>
                  </a:cubicBezTo>
                  <a:cubicBezTo>
                    <a:pt x="2343" y="1750"/>
                    <a:pt x="2254" y="1690"/>
                    <a:pt x="2165" y="1661"/>
                  </a:cubicBezTo>
                  <a:cubicBezTo>
                    <a:pt x="2047" y="1631"/>
                    <a:pt x="1958" y="1602"/>
                    <a:pt x="1869" y="1572"/>
                  </a:cubicBezTo>
                  <a:cubicBezTo>
                    <a:pt x="1750" y="1542"/>
                    <a:pt x="1661" y="1542"/>
                    <a:pt x="1543" y="1513"/>
                  </a:cubicBezTo>
                  <a:cubicBezTo>
                    <a:pt x="1424" y="1483"/>
                    <a:pt x="1305" y="1453"/>
                    <a:pt x="1187" y="1424"/>
                  </a:cubicBezTo>
                  <a:cubicBezTo>
                    <a:pt x="1068" y="1394"/>
                    <a:pt x="950" y="1364"/>
                    <a:pt x="890" y="1305"/>
                  </a:cubicBezTo>
                  <a:cubicBezTo>
                    <a:pt x="801" y="1275"/>
                    <a:pt x="712" y="1216"/>
                    <a:pt x="683" y="1157"/>
                  </a:cubicBezTo>
                  <a:cubicBezTo>
                    <a:pt x="623" y="1097"/>
                    <a:pt x="594" y="1008"/>
                    <a:pt x="594" y="890"/>
                  </a:cubicBezTo>
                  <a:cubicBezTo>
                    <a:pt x="594" y="831"/>
                    <a:pt x="594" y="742"/>
                    <a:pt x="623" y="682"/>
                  </a:cubicBezTo>
                  <a:cubicBezTo>
                    <a:pt x="653" y="623"/>
                    <a:pt x="712" y="564"/>
                    <a:pt x="772" y="504"/>
                  </a:cubicBezTo>
                  <a:cubicBezTo>
                    <a:pt x="831" y="475"/>
                    <a:pt x="920" y="445"/>
                    <a:pt x="1039" y="415"/>
                  </a:cubicBezTo>
                  <a:cubicBezTo>
                    <a:pt x="1127" y="386"/>
                    <a:pt x="1276" y="356"/>
                    <a:pt x="1424" y="356"/>
                  </a:cubicBezTo>
                  <a:cubicBezTo>
                    <a:pt x="1572" y="356"/>
                    <a:pt x="1691" y="386"/>
                    <a:pt x="1780" y="386"/>
                  </a:cubicBezTo>
                  <a:cubicBezTo>
                    <a:pt x="1869" y="415"/>
                    <a:pt x="1958" y="445"/>
                    <a:pt x="2017" y="504"/>
                  </a:cubicBezTo>
                  <a:cubicBezTo>
                    <a:pt x="2106" y="534"/>
                    <a:pt x="2165" y="593"/>
                    <a:pt x="2195" y="653"/>
                  </a:cubicBezTo>
                  <a:cubicBezTo>
                    <a:pt x="2254" y="712"/>
                    <a:pt x="2284" y="801"/>
                    <a:pt x="2284" y="860"/>
                  </a:cubicBezTo>
                  <a:lnTo>
                    <a:pt x="2758" y="801"/>
                  </a:lnTo>
                  <a:cubicBezTo>
                    <a:pt x="2729" y="653"/>
                    <a:pt x="2669" y="564"/>
                    <a:pt x="2610" y="445"/>
                  </a:cubicBezTo>
                  <a:cubicBezTo>
                    <a:pt x="2551" y="356"/>
                    <a:pt x="2462" y="267"/>
                    <a:pt x="2343" y="208"/>
                  </a:cubicBezTo>
                  <a:cubicBezTo>
                    <a:pt x="2254" y="149"/>
                    <a:pt x="2136" y="89"/>
                    <a:pt x="1987" y="60"/>
                  </a:cubicBezTo>
                  <a:cubicBezTo>
                    <a:pt x="1839" y="30"/>
                    <a:pt x="1661" y="0"/>
                    <a:pt x="142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497550" y="455317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0"/>
                  </a:moveTo>
                  <a:cubicBezTo>
                    <a:pt x="1276" y="0"/>
                    <a:pt x="1098" y="30"/>
                    <a:pt x="950" y="60"/>
                  </a:cubicBezTo>
                  <a:cubicBezTo>
                    <a:pt x="772" y="89"/>
                    <a:pt x="653" y="149"/>
                    <a:pt x="535" y="238"/>
                  </a:cubicBezTo>
                  <a:cubicBezTo>
                    <a:pt x="416" y="297"/>
                    <a:pt x="327" y="386"/>
                    <a:pt x="268" y="504"/>
                  </a:cubicBezTo>
                  <a:cubicBezTo>
                    <a:pt x="179" y="623"/>
                    <a:pt x="149" y="771"/>
                    <a:pt x="149" y="920"/>
                  </a:cubicBezTo>
                  <a:cubicBezTo>
                    <a:pt x="149" y="1038"/>
                    <a:pt x="179" y="1127"/>
                    <a:pt x="209" y="1216"/>
                  </a:cubicBezTo>
                  <a:cubicBezTo>
                    <a:pt x="238" y="1305"/>
                    <a:pt x="297" y="1394"/>
                    <a:pt x="327" y="1453"/>
                  </a:cubicBezTo>
                  <a:cubicBezTo>
                    <a:pt x="386" y="1513"/>
                    <a:pt x="475" y="1572"/>
                    <a:pt x="535" y="1602"/>
                  </a:cubicBezTo>
                  <a:cubicBezTo>
                    <a:pt x="624" y="1661"/>
                    <a:pt x="713" y="1690"/>
                    <a:pt x="802" y="1750"/>
                  </a:cubicBezTo>
                  <a:cubicBezTo>
                    <a:pt x="861" y="1779"/>
                    <a:pt x="979" y="1809"/>
                    <a:pt x="1068" y="1839"/>
                  </a:cubicBezTo>
                  <a:cubicBezTo>
                    <a:pt x="1157" y="1839"/>
                    <a:pt x="1246" y="1868"/>
                    <a:pt x="1335" y="1898"/>
                  </a:cubicBezTo>
                  <a:cubicBezTo>
                    <a:pt x="1513" y="1928"/>
                    <a:pt x="1632" y="1957"/>
                    <a:pt x="1780" y="1987"/>
                  </a:cubicBezTo>
                  <a:cubicBezTo>
                    <a:pt x="1899" y="2017"/>
                    <a:pt x="2017" y="2076"/>
                    <a:pt x="2106" y="2106"/>
                  </a:cubicBezTo>
                  <a:cubicBezTo>
                    <a:pt x="2195" y="2165"/>
                    <a:pt x="2254" y="2224"/>
                    <a:pt x="2314" y="2283"/>
                  </a:cubicBezTo>
                  <a:cubicBezTo>
                    <a:pt x="2373" y="2343"/>
                    <a:pt x="2403" y="2432"/>
                    <a:pt x="2403" y="2550"/>
                  </a:cubicBezTo>
                  <a:cubicBezTo>
                    <a:pt x="2403" y="2669"/>
                    <a:pt x="2373" y="2758"/>
                    <a:pt x="2314" y="2817"/>
                  </a:cubicBezTo>
                  <a:cubicBezTo>
                    <a:pt x="2284" y="2906"/>
                    <a:pt x="2225" y="2965"/>
                    <a:pt x="2136" y="3025"/>
                  </a:cubicBezTo>
                  <a:cubicBezTo>
                    <a:pt x="2047" y="3054"/>
                    <a:pt x="1958" y="3084"/>
                    <a:pt x="1839" y="3114"/>
                  </a:cubicBezTo>
                  <a:cubicBezTo>
                    <a:pt x="1721" y="3143"/>
                    <a:pt x="1602" y="3143"/>
                    <a:pt x="1454" y="3143"/>
                  </a:cubicBezTo>
                  <a:cubicBezTo>
                    <a:pt x="1306" y="3143"/>
                    <a:pt x="1157" y="3143"/>
                    <a:pt x="1039" y="3114"/>
                  </a:cubicBezTo>
                  <a:cubicBezTo>
                    <a:pt x="920" y="3084"/>
                    <a:pt x="831" y="3054"/>
                    <a:pt x="742" y="2995"/>
                  </a:cubicBezTo>
                  <a:cubicBezTo>
                    <a:pt x="653" y="2936"/>
                    <a:pt x="594" y="2877"/>
                    <a:pt x="564" y="2788"/>
                  </a:cubicBezTo>
                  <a:cubicBezTo>
                    <a:pt x="505" y="2728"/>
                    <a:pt x="475" y="2639"/>
                    <a:pt x="446" y="2550"/>
                  </a:cubicBezTo>
                  <a:lnTo>
                    <a:pt x="1" y="2639"/>
                  </a:lnTo>
                  <a:cubicBezTo>
                    <a:pt x="60" y="2936"/>
                    <a:pt x="209" y="3143"/>
                    <a:pt x="446" y="3292"/>
                  </a:cubicBezTo>
                  <a:cubicBezTo>
                    <a:pt x="683" y="3440"/>
                    <a:pt x="1009" y="3499"/>
                    <a:pt x="1454" y="3499"/>
                  </a:cubicBezTo>
                  <a:cubicBezTo>
                    <a:pt x="1691" y="3499"/>
                    <a:pt x="1899" y="3499"/>
                    <a:pt x="2077" y="3440"/>
                  </a:cubicBezTo>
                  <a:cubicBezTo>
                    <a:pt x="2254" y="3381"/>
                    <a:pt x="2403" y="3321"/>
                    <a:pt x="2492" y="3232"/>
                  </a:cubicBezTo>
                  <a:cubicBezTo>
                    <a:pt x="2610" y="3143"/>
                    <a:pt x="2699" y="3054"/>
                    <a:pt x="2759" y="2936"/>
                  </a:cubicBezTo>
                  <a:cubicBezTo>
                    <a:pt x="2818" y="2788"/>
                    <a:pt x="2848" y="2669"/>
                    <a:pt x="2848" y="2521"/>
                  </a:cubicBezTo>
                  <a:cubicBezTo>
                    <a:pt x="2848" y="2402"/>
                    <a:pt x="2818" y="2283"/>
                    <a:pt x="2788" y="2195"/>
                  </a:cubicBezTo>
                  <a:cubicBezTo>
                    <a:pt x="2759" y="2106"/>
                    <a:pt x="2699" y="2017"/>
                    <a:pt x="2640" y="1957"/>
                  </a:cubicBezTo>
                  <a:cubicBezTo>
                    <a:pt x="2581" y="1898"/>
                    <a:pt x="2521" y="1839"/>
                    <a:pt x="2432" y="1779"/>
                  </a:cubicBezTo>
                  <a:cubicBezTo>
                    <a:pt x="2343" y="1750"/>
                    <a:pt x="2254" y="1690"/>
                    <a:pt x="2166" y="1661"/>
                  </a:cubicBezTo>
                  <a:cubicBezTo>
                    <a:pt x="2077" y="1631"/>
                    <a:pt x="1988" y="1602"/>
                    <a:pt x="1869" y="1572"/>
                  </a:cubicBezTo>
                  <a:cubicBezTo>
                    <a:pt x="1750" y="1542"/>
                    <a:pt x="1661" y="1542"/>
                    <a:pt x="1543" y="1513"/>
                  </a:cubicBezTo>
                  <a:cubicBezTo>
                    <a:pt x="1424" y="1483"/>
                    <a:pt x="1306" y="1453"/>
                    <a:pt x="1187" y="1424"/>
                  </a:cubicBezTo>
                  <a:cubicBezTo>
                    <a:pt x="1068" y="1394"/>
                    <a:pt x="979" y="1364"/>
                    <a:pt x="891" y="1305"/>
                  </a:cubicBezTo>
                  <a:cubicBezTo>
                    <a:pt x="802" y="1275"/>
                    <a:pt x="742" y="1216"/>
                    <a:pt x="683" y="1157"/>
                  </a:cubicBezTo>
                  <a:cubicBezTo>
                    <a:pt x="624" y="1097"/>
                    <a:pt x="594" y="1008"/>
                    <a:pt x="594" y="890"/>
                  </a:cubicBezTo>
                  <a:cubicBezTo>
                    <a:pt x="594" y="831"/>
                    <a:pt x="624" y="742"/>
                    <a:pt x="653" y="682"/>
                  </a:cubicBezTo>
                  <a:cubicBezTo>
                    <a:pt x="683" y="623"/>
                    <a:pt x="713" y="564"/>
                    <a:pt x="802" y="504"/>
                  </a:cubicBezTo>
                  <a:cubicBezTo>
                    <a:pt x="861" y="475"/>
                    <a:pt x="950" y="445"/>
                    <a:pt x="1039" y="415"/>
                  </a:cubicBezTo>
                  <a:cubicBezTo>
                    <a:pt x="1157" y="386"/>
                    <a:pt x="1276" y="356"/>
                    <a:pt x="1454" y="356"/>
                  </a:cubicBezTo>
                  <a:cubicBezTo>
                    <a:pt x="1572" y="356"/>
                    <a:pt x="1691" y="386"/>
                    <a:pt x="1780" y="386"/>
                  </a:cubicBezTo>
                  <a:cubicBezTo>
                    <a:pt x="1899" y="415"/>
                    <a:pt x="1988" y="445"/>
                    <a:pt x="2047" y="504"/>
                  </a:cubicBezTo>
                  <a:cubicBezTo>
                    <a:pt x="2106" y="534"/>
                    <a:pt x="2166" y="593"/>
                    <a:pt x="2225" y="653"/>
                  </a:cubicBezTo>
                  <a:cubicBezTo>
                    <a:pt x="2254" y="712"/>
                    <a:pt x="2284" y="801"/>
                    <a:pt x="2314" y="860"/>
                  </a:cubicBezTo>
                  <a:lnTo>
                    <a:pt x="2759" y="801"/>
                  </a:lnTo>
                  <a:cubicBezTo>
                    <a:pt x="2729" y="653"/>
                    <a:pt x="2670" y="564"/>
                    <a:pt x="2610" y="445"/>
                  </a:cubicBezTo>
                  <a:cubicBezTo>
                    <a:pt x="2551" y="356"/>
                    <a:pt x="2462" y="267"/>
                    <a:pt x="2373" y="208"/>
                  </a:cubicBezTo>
                  <a:cubicBezTo>
                    <a:pt x="2254" y="149"/>
                    <a:pt x="2136" y="89"/>
                    <a:pt x="1988" y="60"/>
                  </a:cubicBezTo>
                  <a:cubicBezTo>
                    <a:pt x="1839" y="3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579850" y="4553175"/>
              <a:ext cx="84525" cy="109725"/>
            </a:xfrm>
            <a:custGeom>
              <a:rect b="b" l="l" r="r" t="t"/>
              <a:pathLst>
                <a:path extrusionOk="0" h="4389" w="3381">
                  <a:moveTo>
                    <a:pt x="1690" y="386"/>
                  </a:moveTo>
                  <a:cubicBezTo>
                    <a:pt x="1898" y="386"/>
                    <a:pt x="2076" y="415"/>
                    <a:pt x="2224" y="475"/>
                  </a:cubicBezTo>
                  <a:cubicBezTo>
                    <a:pt x="2372" y="564"/>
                    <a:pt x="2491" y="653"/>
                    <a:pt x="2610" y="771"/>
                  </a:cubicBezTo>
                  <a:cubicBezTo>
                    <a:pt x="2699" y="890"/>
                    <a:pt x="2787" y="1038"/>
                    <a:pt x="2847" y="1186"/>
                  </a:cubicBezTo>
                  <a:cubicBezTo>
                    <a:pt x="2876" y="1364"/>
                    <a:pt x="2906" y="1542"/>
                    <a:pt x="2906" y="1750"/>
                  </a:cubicBezTo>
                  <a:cubicBezTo>
                    <a:pt x="2906" y="1957"/>
                    <a:pt x="2906" y="2135"/>
                    <a:pt x="2847" y="2313"/>
                  </a:cubicBezTo>
                  <a:cubicBezTo>
                    <a:pt x="2787" y="2461"/>
                    <a:pt x="2728" y="2610"/>
                    <a:pt x="2639" y="2758"/>
                  </a:cubicBezTo>
                  <a:cubicBezTo>
                    <a:pt x="2521" y="2877"/>
                    <a:pt x="2402" y="2965"/>
                    <a:pt x="2254" y="3025"/>
                  </a:cubicBezTo>
                  <a:cubicBezTo>
                    <a:pt x="2106" y="3114"/>
                    <a:pt x="1898" y="3143"/>
                    <a:pt x="1690" y="3143"/>
                  </a:cubicBezTo>
                  <a:cubicBezTo>
                    <a:pt x="1512" y="3143"/>
                    <a:pt x="1335" y="3114"/>
                    <a:pt x="1186" y="3025"/>
                  </a:cubicBezTo>
                  <a:cubicBezTo>
                    <a:pt x="1008" y="2965"/>
                    <a:pt x="890" y="2877"/>
                    <a:pt x="801" y="2758"/>
                  </a:cubicBezTo>
                  <a:cubicBezTo>
                    <a:pt x="682" y="2639"/>
                    <a:pt x="623" y="2491"/>
                    <a:pt x="564" y="2313"/>
                  </a:cubicBezTo>
                  <a:cubicBezTo>
                    <a:pt x="504" y="2135"/>
                    <a:pt x="475" y="1957"/>
                    <a:pt x="475" y="1750"/>
                  </a:cubicBezTo>
                  <a:cubicBezTo>
                    <a:pt x="475" y="1542"/>
                    <a:pt x="504" y="1364"/>
                    <a:pt x="564" y="1186"/>
                  </a:cubicBezTo>
                  <a:cubicBezTo>
                    <a:pt x="623" y="1038"/>
                    <a:pt x="682" y="890"/>
                    <a:pt x="801" y="771"/>
                  </a:cubicBezTo>
                  <a:cubicBezTo>
                    <a:pt x="890" y="653"/>
                    <a:pt x="1008" y="564"/>
                    <a:pt x="1157" y="475"/>
                  </a:cubicBezTo>
                  <a:cubicBezTo>
                    <a:pt x="1335" y="415"/>
                    <a:pt x="1512" y="386"/>
                    <a:pt x="1690" y="386"/>
                  </a:cubicBezTo>
                  <a:close/>
                  <a:moveTo>
                    <a:pt x="1690" y="0"/>
                  </a:moveTo>
                  <a:cubicBezTo>
                    <a:pt x="1424" y="0"/>
                    <a:pt x="1186" y="60"/>
                    <a:pt x="979" y="149"/>
                  </a:cubicBezTo>
                  <a:cubicBezTo>
                    <a:pt x="771" y="208"/>
                    <a:pt x="593" y="327"/>
                    <a:pt x="445" y="475"/>
                  </a:cubicBezTo>
                  <a:cubicBezTo>
                    <a:pt x="297" y="623"/>
                    <a:pt x="208" y="801"/>
                    <a:pt x="119" y="1038"/>
                  </a:cubicBezTo>
                  <a:cubicBezTo>
                    <a:pt x="60" y="1246"/>
                    <a:pt x="0" y="1483"/>
                    <a:pt x="0" y="1750"/>
                  </a:cubicBezTo>
                  <a:cubicBezTo>
                    <a:pt x="0" y="1987"/>
                    <a:pt x="60" y="2224"/>
                    <a:pt x="119" y="2432"/>
                  </a:cubicBezTo>
                  <a:cubicBezTo>
                    <a:pt x="178" y="2639"/>
                    <a:pt x="267" y="2817"/>
                    <a:pt x="386" y="2965"/>
                  </a:cubicBezTo>
                  <a:cubicBezTo>
                    <a:pt x="534" y="3114"/>
                    <a:pt x="682" y="3262"/>
                    <a:pt x="890" y="3351"/>
                  </a:cubicBezTo>
                  <a:cubicBezTo>
                    <a:pt x="1068" y="3440"/>
                    <a:pt x="1305" y="3499"/>
                    <a:pt x="1542" y="3499"/>
                  </a:cubicBezTo>
                  <a:cubicBezTo>
                    <a:pt x="1601" y="3647"/>
                    <a:pt x="1631" y="3766"/>
                    <a:pt x="1690" y="3885"/>
                  </a:cubicBezTo>
                  <a:cubicBezTo>
                    <a:pt x="1750" y="4003"/>
                    <a:pt x="1809" y="4092"/>
                    <a:pt x="1898" y="4152"/>
                  </a:cubicBezTo>
                  <a:cubicBezTo>
                    <a:pt x="1987" y="4240"/>
                    <a:pt x="2076" y="4300"/>
                    <a:pt x="2165" y="4329"/>
                  </a:cubicBezTo>
                  <a:cubicBezTo>
                    <a:pt x="2283" y="4389"/>
                    <a:pt x="2402" y="4389"/>
                    <a:pt x="2521" y="4389"/>
                  </a:cubicBezTo>
                  <a:lnTo>
                    <a:pt x="2758" y="4389"/>
                  </a:lnTo>
                  <a:cubicBezTo>
                    <a:pt x="2847" y="4359"/>
                    <a:pt x="2906" y="4359"/>
                    <a:pt x="2965" y="4359"/>
                  </a:cubicBezTo>
                  <a:lnTo>
                    <a:pt x="2965" y="4033"/>
                  </a:lnTo>
                  <a:lnTo>
                    <a:pt x="2817" y="4033"/>
                  </a:lnTo>
                  <a:cubicBezTo>
                    <a:pt x="2787" y="4063"/>
                    <a:pt x="2728" y="4063"/>
                    <a:pt x="2699" y="4063"/>
                  </a:cubicBezTo>
                  <a:cubicBezTo>
                    <a:pt x="2610" y="4063"/>
                    <a:pt x="2521" y="4033"/>
                    <a:pt x="2461" y="4033"/>
                  </a:cubicBezTo>
                  <a:cubicBezTo>
                    <a:pt x="2402" y="4003"/>
                    <a:pt x="2343" y="3974"/>
                    <a:pt x="2283" y="3914"/>
                  </a:cubicBezTo>
                  <a:cubicBezTo>
                    <a:pt x="2224" y="3885"/>
                    <a:pt x="2165" y="3825"/>
                    <a:pt x="2135" y="3736"/>
                  </a:cubicBezTo>
                  <a:cubicBezTo>
                    <a:pt x="2106" y="3677"/>
                    <a:pt x="2046" y="3588"/>
                    <a:pt x="2017" y="3470"/>
                  </a:cubicBezTo>
                  <a:cubicBezTo>
                    <a:pt x="2224" y="3440"/>
                    <a:pt x="2432" y="3381"/>
                    <a:pt x="2610" y="3292"/>
                  </a:cubicBezTo>
                  <a:cubicBezTo>
                    <a:pt x="2758" y="3203"/>
                    <a:pt x="2906" y="3084"/>
                    <a:pt x="3025" y="2936"/>
                  </a:cubicBezTo>
                  <a:cubicBezTo>
                    <a:pt x="3143" y="2788"/>
                    <a:pt x="3232" y="2610"/>
                    <a:pt x="3292" y="2402"/>
                  </a:cubicBezTo>
                  <a:cubicBezTo>
                    <a:pt x="3351" y="2195"/>
                    <a:pt x="3381" y="1987"/>
                    <a:pt x="3381" y="1750"/>
                  </a:cubicBezTo>
                  <a:cubicBezTo>
                    <a:pt x="3381" y="1483"/>
                    <a:pt x="3351" y="1246"/>
                    <a:pt x="3262" y="1038"/>
                  </a:cubicBezTo>
                  <a:cubicBezTo>
                    <a:pt x="3203" y="831"/>
                    <a:pt x="3084" y="623"/>
                    <a:pt x="2965" y="475"/>
                  </a:cubicBezTo>
                  <a:cubicBezTo>
                    <a:pt x="2817" y="327"/>
                    <a:pt x="2639" y="208"/>
                    <a:pt x="2432" y="149"/>
                  </a:cubicBezTo>
                  <a:cubicBezTo>
                    <a:pt x="2224" y="60"/>
                    <a:pt x="1987" y="0"/>
                    <a:pt x="169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676200" y="4602100"/>
              <a:ext cx="29675" cy="9650"/>
            </a:xfrm>
            <a:custGeom>
              <a:rect b="b" l="l" r="r" t="t"/>
              <a:pathLst>
                <a:path extrusionOk="0" h="386" w="1187">
                  <a:moveTo>
                    <a:pt x="1" y="0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714750" y="4554650"/>
              <a:ext cx="62300" cy="85275"/>
            </a:xfrm>
            <a:custGeom>
              <a:rect b="b" l="l" r="r" t="t"/>
              <a:pathLst>
                <a:path extrusionOk="0" h="3411" w="2492">
                  <a:moveTo>
                    <a:pt x="1602" y="505"/>
                  </a:moveTo>
                  <a:lnTo>
                    <a:pt x="1602" y="2284"/>
                  </a:lnTo>
                  <a:lnTo>
                    <a:pt x="386" y="2284"/>
                  </a:lnTo>
                  <a:cubicBezTo>
                    <a:pt x="386" y="2284"/>
                    <a:pt x="416" y="2254"/>
                    <a:pt x="416" y="2254"/>
                  </a:cubicBezTo>
                  <a:cubicBezTo>
                    <a:pt x="446" y="2224"/>
                    <a:pt x="446" y="2195"/>
                    <a:pt x="475" y="2195"/>
                  </a:cubicBezTo>
                  <a:cubicBezTo>
                    <a:pt x="505" y="2165"/>
                    <a:pt x="505" y="2136"/>
                    <a:pt x="535" y="2106"/>
                  </a:cubicBezTo>
                  <a:cubicBezTo>
                    <a:pt x="535" y="2106"/>
                    <a:pt x="535" y="2076"/>
                    <a:pt x="564" y="2076"/>
                  </a:cubicBezTo>
                  <a:lnTo>
                    <a:pt x="1424" y="772"/>
                  </a:lnTo>
                  <a:cubicBezTo>
                    <a:pt x="1454" y="772"/>
                    <a:pt x="1454" y="742"/>
                    <a:pt x="1483" y="712"/>
                  </a:cubicBezTo>
                  <a:cubicBezTo>
                    <a:pt x="1483" y="683"/>
                    <a:pt x="1513" y="653"/>
                    <a:pt x="1513" y="623"/>
                  </a:cubicBezTo>
                  <a:cubicBezTo>
                    <a:pt x="1543" y="594"/>
                    <a:pt x="1543" y="564"/>
                    <a:pt x="1572" y="534"/>
                  </a:cubicBezTo>
                  <a:cubicBezTo>
                    <a:pt x="1572" y="505"/>
                    <a:pt x="1572" y="505"/>
                    <a:pt x="1602" y="505"/>
                  </a:cubicBezTo>
                  <a:close/>
                  <a:moveTo>
                    <a:pt x="1543" y="1"/>
                  </a:moveTo>
                  <a:lnTo>
                    <a:pt x="1" y="2284"/>
                  </a:lnTo>
                  <a:lnTo>
                    <a:pt x="1" y="2640"/>
                  </a:lnTo>
                  <a:lnTo>
                    <a:pt x="1602" y="2640"/>
                  </a:lnTo>
                  <a:lnTo>
                    <a:pt x="1602" y="3411"/>
                  </a:lnTo>
                  <a:lnTo>
                    <a:pt x="1987" y="3411"/>
                  </a:lnTo>
                  <a:lnTo>
                    <a:pt x="1987" y="2640"/>
                  </a:lnTo>
                  <a:lnTo>
                    <a:pt x="2492" y="2640"/>
                  </a:lnTo>
                  <a:lnTo>
                    <a:pt x="2492" y="2284"/>
                  </a:lnTo>
                  <a:lnTo>
                    <a:pt x="1987" y="228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786650" y="4553175"/>
              <a:ext cx="56375" cy="86750"/>
            </a:xfrm>
            <a:custGeom>
              <a:rect b="b" l="l" r="r" t="t"/>
              <a:pathLst>
                <a:path extrusionOk="0" h="3470" w="2255">
                  <a:moveTo>
                    <a:pt x="1128" y="0"/>
                  </a:moveTo>
                  <a:cubicBezTo>
                    <a:pt x="950" y="0"/>
                    <a:pt x="802" y="30"/>
                    <a:pt x="683" y="89"/>
                  </a:cubicBezTo>
                  <a:cubicBezTo>
                    <a:pt x="535" y="119"/>
                    <a:pt x="416" y="208"/>
                    <a:pt x="327" y="267"/>
                  </a:cubicBezTo>
                  <a:cubicBezTo>
                    <a:pt x="238" y="356"/>
                    <a:pt x="179" y="445"/>
                    <a:pt x="120" y="564"/>
                  </a:cubicBezTo>
                  <a:cubicBezTo>
                    <a:pt x="60" y="653"/>
                    <a:pt x="31" y="771"/>
                    <a:pt x="1" y="890"/>
                  </a:cubicBezTo>
                  <a:lnTo>
                    <a:pt x="446" y="949"/>
                  </a:lnTo>
                  <a:cubicBezTo>
                    <a:pt x="475" y="860"/>
                    <a:pt x="505" y="771"/>
                    <a:pt x="535" y="682"/>
                  </a:cubicBezTo>
                  <a:cubicBezTo>
                    <a:pt x="564" y="623"/>
                    <a:pt x="624" y="564"/>
                    <a:pt x="683" y="504"/>
                  </a:cubicBezTo>
                  <a:cubicBezTo>
                    <a:pt x="742" y="475"/>
                    <a:pt x="802" y="445"/>
                    <a:pt x="891" y="415"/>
                  </a:cubicBezTo>
                  <a:cubicBezTo>
                    <a:pt x="950" y="386"/>
                    <a:pt x="1039" y="356"/>
                    <a:pt x="1128" y="356"/>
                  </a:cubicBezTo>
                  <a:cubicBezTo>
                    <a:pt x="1217" y="356"/>
                    <a:pt x="1306" y="386"/>
                    <a:pt x="1395" y="415"/>
                  </a:cubicBezTo>
                  <a:cubicBezTo>
                    <a:pt x="1454" y="445"/>
                    <a:pt x="1513" y="475"/>
                    <a:pt x="1573" y="534"/>
                  </a:cubicBezTo>
                  <a:cubicBezTo>
                    <a:pt x="1632" y="564"/>
                    <a:pt x="1661" y="623"/>
                    <a:pt x="1691" y="712"/>
                  </a:cubicBezTo>
                  <a:cubicBezTo>
                    <a:pt x="1721" y="771"/>
                    <a:pt x="1750" y="860"/>
                    <a:pt x="1750" y="949"/>
                  </a:cubicBezTo>
                  <a:cubicBezTo>
                    <a:pt x="1750" y="1097"/>
                    <a:pt x="1721" y="1216"/>
                    <a:pt x="1661" y="1335"/>
                  </a:cubicBezTo>
                  <a:cubicBezTo>
                    <a:pt x="1602" y="1453"/>
                    <a:pt x="1513" y="1542"/>
                    <a:pt x="1395" y="1631"/>
                  </a:cubicBezTo>
                  <a:cubicBezTo>
                    <a:pt x="1306" y="1750"/>
                    <a:pt x="1187" y="1839"/>
                    <a:pt x="1068" y="1957"/>
                  </a:cubicBezTo>
                  <a:cubicBezTo>
                    <a:pt x="920" y="2046"/>
                    <a:pt x="802" y="2165"/>
                    <a:pt x="653" y="2283"/>
                  </a:cubicBezTo>
                  <a:cubicBezTo>
                    <a:pt x="535" y="2372"/>
                    <a:pt x="416" y="2521"/>
                    <a:pt x="298" y="2669"/>
                  </a:cubicBezTo>
                  <a:cubicBezTo>
                    <a:pt x="179" y="2817"/>
                    <a:pt x="90" y="2965"/>
                    <a:pt x="1" y="3143"/>
                  </a:cubicBezTo>
                  <a:lnTo>
                    <a:pt x="1" y="3470"/>
                  </a:lnTo>
                  <a:lnTo>
                    <a:pt x="2254" y="3470"/>
                  </a:lnTo>
                  <a:lnTo>
                    <a:pt x="2254" y="3084"/>
                  </a:lnTo>
                  <a:lnTo>
                    <a:pt x="475" y="3084"/>
                  </a:lnTo>
                  <a:cubicBezTo>
                    <a:pt x="505" y="2995"/>
                    <a:pt x="564" y="2906"/>
                    <a:pt x="624" y="2817"/>
                  </a:cubicBezTo>
                  <a:cubicBezTo>
                    <a:pt x="713" y="2758"/>
                    <a:pt x="772" y="2669"/>
                    <a:pt x="861" y="2580"/>
                  </a:cubicBezTo>
                  <a:cubicBezTo>
                    <a:pt x="950" y="2491"/>
                    <a:pt x="1039" y="2432"/>
                    <a:pt x="1157" y="2343"/>
                  </a:cubicBezTo>
                  <a:cubicBezTo>
                    <a:pt x="1246" y="2254"/>
                    <a:pt x="1335" y="2165"/>
                    <a:pt x="1454" y="2076"/>
                  </a:cubicBezTo>
                  <a:cubicBezTo>
                    <a:pt x="1543" y="2017"/>
                    <a:pt x="1632" y="1928"/>
                    <a:pt x="1721" y="1839"/>
                  </a:cubicBezTo>
                  <a:cubicBezTo>
                    <a:pt x="1810" y="1750"/>
                    <a:pt x="1899" y="1661"/>
                    <a:pt x="1958" y="1572"/>
                  </a:cubicBezTo>
                  <a:cubicBezTo>
                    <a:pt x="2047" y="1483"/>
                    <a:pt x="2077" y="1364"/>
                    <a:pt x="2136" y="1275"/>
                  </a:cubicBezTo>
                  <a:cubicBezTo>
                    <a:pt x="2166" y="1157"/>
                    <a:pt x="2195" y="1068"/>
                    <a:pt x="2195" y="949"/>
                  </a:cubicBezTo>
                  <a:cubicBezTo>
                    <a:pt x="2195" y="801"/>
                    <a:pt x="2166" y="653"/>
                    <a:pt x="2106" y="534"/>
                  </a:cubicBezTo>
                  <a:cubicBezTo>
                    <a:pt x="2077" y="415"/>
                    <a:pt x="1988" y="327"/>
                    <a:pt x="1899" y="267"/>
                  </a:cubicBezTo>
                  <a:cubicBezTo>
                    <a:pt x="1810" y="178"/>
                    <a:pt x="1721" y="119"/>
                    <a:pt x="1573" y="60"/>
                  </a:cubicBezTo>
                  <a:cubicBezTo>
                    <a:pt x="1454" y="30"/>
                    <a:pt x="1306" y="0"/>
                    <a:pt x="1128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888950" y="455317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0"/>
                  </a:moveTo>
                  <a:cubicBezTo>
                    <a:pt x="1276" y="0"/>
                    <a:pt x="1098" y="30"/>
                    <a:pt x="950" y="60"/>
                  </a:cubicBezTo>
                  <a:cubicBezTo>
                    <a:pt x="772" y="89"/>
                    <a:pt x="653" y="149"/>
                    <a:pt x="535" y="238"/>
                  </a:cubicBezTo>
                  <a:cubicBezTo>
                    <a:pt x="416" y="297"/>
                    <a:pt x="327" y="386"/>
                    <a:pt x="268" y="504"/>
                  </a:cubicBezTo>
                  <a:cubicBezTo>
                    <a:pt x="179" y="623"/>
                    <a:pt x="149" y="771"/>
                    <a:pt x="149" y="920"/>
                  </a:cubicBezTo>
                  <a:cubicBezTo>
                    <a:pt x="149" y="1038"/>
                    <a:pt x="179" y="1127"/>
                    <a:pt x="208" y="1216"/>
                  </a:cubicBezTo>
                  <a:cubicBezTo>
                    <a:pt x="238" y="1305"/>
                    <a:pt x="297" y="1394"/>
                    <a:pt x="327" y="1453"/>
                  </a:cubicBezTo>
                  <a:cubicBezTo>
                    <a:pt x="386" y="1513"/>
                    <a:pt x="475" y="1572"/>
                    <a:pt x="535" y="1602"/>
                  </a:cubicBezTo>
                  <a:cubicBezTo>
                    <a:pt x="624" y="1661"/>
                    <a:pt x="713" y="1690"/>
                    <a:pt x="801" y="1750"/>
                  </a:cubicBezTo>
                  <a:cubicBezTo>
                    <a:pt x="861" y="1779"/>
                    <a:pt x="979" y="1809"/>
                    <a:pt x="1068" y="1839"/>
                  </a:cubicBezTo>
                  <a:cubicBezTo>
                    <a:pt x="1157" y="1839"/>
                    <a:pt x="1246" y="1868"/>
                    <a:pt x="1335" y="1898"/>
                  </a:cubicBezTo>
                  <a:cubicBezTo>
                    <a:pt x="1513" y="1928"/>
                    <a:pt x="1632" y="1957"/>
                    <a:pt x="1780" y="1987"/>
                  </a:cubicBezTo>
                  <a:cubicBezTo>
                    <a:pt x="1899" y="2017"/>
                    <a:pt x="2017" y="2076"/>
                    <a:pt x="2106" y="2106"/>
                  </a:cubicBezTo>
                  <a:cubicBezTo>
                    <a:pt x="2195" y="2165"/>
                    <a:pt x="2254" y="2224"/>
                    <a:pt x="2314" y="2283"/>
                  </a:cubicBezTo>
                  <a:cubicBezTo>
                    <a:pt x="2373" y="2343"/>
                    <a:pt x="2403" y="2432"/>
                    <a:pt x="2403" y="2550"/>
                  </a:cubicBezTo>
                  <a:cubicBezTo>
                    <a:pt x="2403" y="2669"/>
                    <a:pt x="2373" y="2758"/>
                    <a:pt x="2314" y="2817"/>
                  </a:cubicBezTo>
                  <a:cubicBezTo>
                    <a:pt x="2284" y="2906"/>
                    <a:pt x="2225" y="2965"/>
                    <a:pt x="2136" y="3025"/>
                  </a:cubicBezTo>
                  <a:cubicBezTo>
                    <a:pt x="2047" y="3054"/>
                    <a:pt x="1958" y="3084"/>
                    <a:pt x="1839" y="3114"/>
                  </a:cubicBezTo>
                  <a:cubicBezTo>
                    <a:pt x="1721" y="3143"/>
                    <a:pt x="1602" y="3143"/>
                    <a:pt x="1454" y="3143"/>
                  </a:cubicBezTo>
                  <a:cubicBezTo>
                    <a:pt x="1306" y="3143"/>
                    <a:pt x="1157" y="3143"/>
                    <a:pt x="1039" y="3114"/>
                  </a:cubicBezTo>
                  <a:cubicBezTo>
                    <a:pt x="920" y="3084"/>
                    <a:pt x="831" y="3054"/>
                    <a:pt x="742" y="2995"/>
                  </a:cubicBezTo>
                  <a:cubicBezTo>
                    <a:pt x="653" y="2936"/>
                    <a:pt x="594" y="2877"/>
                    <a:pt x="564" y="2788"/>
                  </a:cubicBezTo>
                  <a:cubicBezTo>
                    <a:pt x="505" y="2728"/>
                    <a:pt x="475" y="2639"/>
                    <a:pt x="446" y="2550"/>
                  </a:cubicBezTo>
                  <a:lnTo>
                    <a:pt x="1" y="2639"/>
                  </a:lnTo>
                  <a:cubicBezTo>
                    <a:pt x="60" y="2936"/>
                    <a:pt x="208" y="3143"/>
                    <a:pt x="446" y="3292"/>
                  </a:cubicBezTo>
                  <a:cubicBezTo>
                    <a:pt x="683" y="3440"/>
                    <a:pt x="1009" y="3499"/>
                    <a:pt x="1454" y="3499"/>
                  </a:cubicBezTo>
                  <a:cubicBezTo>
                    <a:pt x="1691" y="3499"/>
                    <a:pt x="1899" y="3499"/>
                    <a:pt x="2076" y="3440"/>
                  </a:cubicBezTo>
                  <a:cubicBezTo>
                    <a:pt x="2254" y="3381"/>
                    <a:pt x="2403" y="3321"/>
                    <a:pt x="2492" y="3232"/>
                  </a:cubicBezTo>
                  <a:cubicBezTo>
                    <a:pt x="2610" y="3143"/>
                    <a:pt x="2699" y="3054"/>
                    <a:pt x="2758" y="2936"/>
                  </a:cubicBezTo>
                  <a:cubicBezTo>
                    <a:pt x="2818" y="2788"/>
                    <a:pt x="2847" y="2669"/>
                    <a:pt x="2847" y="2521"/>
                  </a:cubicBezTo>
                  <a:cubicBezTo>
                    <a:pt x="2847" y="2402"/>
                    <a:pt x="2818" y="2283"/>
                    <a:pt x="2788" y="2195"/>
                  </a:cubicBezTo>
                  <a:cubicBezTo>
                    <a:pt x="2758" y="2106"/>
                    <a:pt x="2699" y="2017"/>
                    <a:pt x="2640" y="1957"/>
                  </a:cubicBezTo>
                  <a:cubicBezTo>
                    <a:pt x="2581" y="1898"/>
                    <a:pt x="2521" y="1839"/>
                    <a:pt x="2432" y="1779"/>
                  </a:cubicBezTo>
                  <a:cubicBezTo>
                    <a:pt x="2343" y="1750"/>
                    <a:pt x="2254" y="1690"/>
                    <a:pt x="2165" y="1661"/>
                  </a:cubicBezTo>
                  <a:cubicBezTo>
                    <a:pt x="2076" y="1631"/>
                    <a:pt x="1988" y="1602"/>
                    <a:pt x="1869" y="1572"/>
                  </a:cubicBezTo>
                  <a:cubicBezTo>
                    <a:pt x="1750" y="1542"/>
                    <a:pt x="1661" y="1542"/>
                    <a:pt x="1543" y="1513"/>
                  </a:cubicBezTo>
                  <a:cubicBezTo>
                    <a:pt x="1424" y="1483"/>
                    <a:pt x="1306" y="1453"/>
                    <a:pt x="1187" y="1424"/>
                  </a:cubicBezTo>
                  <a:cubicBezTo>
                    <a:pt x="1068" y="1394"/>
                    <a:pt x="979" y="1364"/>
                    <a:pt x="890" y="1305"/>
                  </a:cubicBezTo>
                  <a:cubicBezTo>
                    <a:pt x="801" y="1275"/>
                    <a:pt x="742" y="1216"/>
                    <a:pt x="683" y="1157"/>
                  </a:cubicBezTo>
                  <a:cubicBezTo>
                    <a:pt x="624" y="1097"/>
                    <a:pt x="594" y="1008"/>
                    <a:pt x="594" y="890"/>
                  </a:cubicBezTo>
                  <a:cubicBezTo>
                    <a:pt x="594" y="831"/>
                    <a:pt x="624" y="742"/>
                    <a:pt x="653" y="682"/>
                  </a:cubicBezTo>
                  <a:cubicBezTo>
                    <a:pt x="683" y="623"/>
                    <a:pt x="713" y="564"/>
                    <a:pt x="801" y="504"/>
                  </a:cubicBezTo>
                  <a:cubicBezTo>
                    <a:pt x="861" y="475"/>
                    <a:pt x="950" y="445"/>
                    <a:pt x="1039" y="415"/>
                  </a:cubicBezTo>
                  <a:cubicBezTo>
                    <a:pt x="1157" y="386"/>
                    <a:pt x="1276" y="356"/>
                    <a:pt x="1454" y="356"/>
                  </a:cubicBezTo>
                  <a:cubicBezTo>
                    <a:pt x="1572" y="356"/>
                    <a:pt x="1691" y="386"/>
                    <a:pt x="1780" y="386"/>
                  </a:cubicBezTo>
                  <a:cubicBezTo>
                    <a:pt x="1899" y="415"/>
                    <a:pt x="1988" y="445"/>
                    <a:pt x="2047" y="504"/>
                  </a:cubicBezTo>
                  <a:cubicBezTo>
                    <a:pt x="2106" y="534"/>
                    <a:pt x="2165" y="593"/>
                    <a:pt x="2225" y="653"/>
                  </a:cubicBezTo>
                  <a:cubicBezTo>
                    <a:pt x="2254" y="712"/>
                    <a:pt x="2284" y="801"/>
                    <a:pt x="2314" y="860"/>
                  </a:cubicBezTo>
                  <a:lnTo>
                    <a:pt x="2758" y="801"/>
                  </a:lnTo>
                  <a:cubicBezTo>
                    <a:pt x="2729" y="653"/>
                    <a:pt x="2670" y="564"/>
                    <a:pt x="2610" y="445"/>
                  </a:cubicBezTo>
                  <a:cubicBezTo>
                    <a:pt x="2551" y="356"/>
                    <a:pt x="2462" y="267"/>
                    <a:pt x="2373" y="208"/>
                  </a:cubicBezTo>
                  <a:cubicBezTo>
                    <a:pt x="2254" y="149"/>
                    <a:pt x="2136" y="89"/>
                    <a:pt x="1988" y="60"/>
                  </a:cubicBezTo>
                  <a:cubicBezTo>
                    <a:pt x="1839" y="3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968275" y="4554650"/>
              <a:ext cx="70450" cy="85275"/>
            </a:xfrm>
            <a:custGeom>
              <a:rect b="b" l="l" r="r" t="t"/>
              <a:pathLst>
                <a:path extrusionOk="0" h="3411" w="2818">
                  <a:moveTo>
                    <a:pt x="1" y="1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1"/>
                  </a:lnTo>
                  <a:lnTo>
                    <a:pt x="1631" y="3411"/>
                  </a:lnTo>
                  <a:lnTo>
                    <a:pt x="1631" y="386"/>
                  </a:lnTo>
                  <a:lnTo>
                    <a:pt x="2817" y="38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83925" y="4370075"/>
              <a:ext cx="66000" cy="85275"/>
            </a:xfrm>
            <a:custGeom>
              <a:rect b="b" l="l" r="r" t="t"/>
              <a:pathLst>
                <a:path extrusionOk="0" h="3411" w="2640">
                  <a:moveTo>
                    <a:pt x="1364" y="356"/>
                  </a:moveTo>
                  <a:cubicBezTo>
                    <a:pt x="1631" y="356"/>
                    <a:pt x="1839" y="416"/>
                    <a:pt x="1958" y="534"/>
                  </a:cubicBezTo>
                  <a:cubicBezTo>
                    <a:pt x="2106" y="653"/>
                    <a:pt x="2165" y="801"/>
                    <a:pt x="2165" y="1038"/>
                  </a:cubicBezTo>
                  <a:cubicBezTo>
                    <a:pt x="2165" y="1246"/>
                    <a:pt x="2106" y="1424"/>
                    <a:pt x="1987" y="1542"/>
                  </a:cubicBezTo>
                  <a:cubicBezTo>
                    <a:pt x="1839" y="1661"/>
                    <a:pt x="1661" y="1720"/>
                    <a:pt x="1394" y="1720"/>
                  </a:cubicBezTo>
                  <a:lnTo>
                    <a:pt x="445" y="1720"/>
                  </a:lnTo>
                  <a:lnTo>
                    <a:pt x="445" y="356"/>
                  </a:lnTo>
                  <a:close/>
                  <a:moveTo>
                    <a:pt x="1" y="0"/>
                  </a:moveTo>
                  <a:lnTo>
                    <a:pt x="1" y="3410"/>
                  </a:lnTo>
                  <a:lnTo>
                    <a:pt x="445" y="3410"/>
                  </a:lnTo>
                  <a:lnTo>
                    <a:pt x="445" y="2076"/>
                  </a:lnTo>
                  <a:lnTo>
                    <a:pt x="1453" y="2076"/>
                  </a:lnTo>
                  <a:cubicBezTo>
                    <a:pt x="1661" y="2076"/>
                    <a:pt x="1809" y="2046"/>
                    <a:pt x="1958" y="1987"/>
                  </a:cubicBezTo>
                  <a:cubicBezTo>
                    <a:pt x="2106" y="1928"/>
                    <a:pt x="2224" y="1869"/>
                    <a:pt x="2343" y="1780"/>
                  </a:cubicBezTo>
                  <a:cubicBezTo>
                    <a:pt x="2432" y="1691"/>
                    <a:pt x="2521" y="1572"/>
                    <a:pt x="2551" y="1424"/>
                  </a:cubicBezTo>
                  <a:cubicBezTo>
                    <a:pt x="2610" y="1305"/>
                    <a:pt x="2639" y="1157"/>
                    <a:pt x="2639" y="1038"/>
                  </a:cubicBezTo>
                  <a:cubicBezTo>
                    <a:pt x="2639" y="860"/>
                    <a:pt x="2610" y="742"/>
                    <a:pt x="2551" y="593"/>
                  </a:cubicBezTo>
                  <a:cubicBezTo>
                    <a:pt x="2491" y="475"/>
                    <a:pt x="2432" y="356"/>
                    <a:pt x="2343" y="267"/>
                  </a:cubicBezTo>
                  <a:cubicBezTo>
                    <a:pt x="2224" y="178"/>
                    <a:pt x="2106" y="119"/>
                    <a:pt x="1958" y="60"/>
                  </a:cubicBezTo>
                  <a:cubicBezTo>
                    <a:pt x="1809" y="30"/>
                    <a:pt x="1631" y="0"/>
                    <a:pt x="142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56575" y="4370075"/>
              <a:ext cx="81550" cy="85275"/>
            </a:xfrm>
            <a:custGeom>
              <a:rect b="b" l="l" r="r" t="t"/>
              <a:pathLst>
                <a:path extrusionOk="0" h="3411" w="3262">
                  <a:moveTo>
                    <a:pt x="1631" y="356"/>
                  </a:moveTo>
                  <a:cubicBezTo>
                    <a:pt x="1631" y="356"/>
                    <a:pt x="1631" y="386"/>
                    <a:pt x="1661" y="416"/>
                  </a:cubicBezTo>
                  <a:cubicBezTo>
                    <a:pt x="1661" y="445"/>
                    <a:pt x="1690" y="505"/>
                    <a:pt x="1690" y="564"/>
                  </a:cubicBezTo>
                  <a:cubicBezTo>
                    <a:pt x="1720" y="593"/>
                    <a:pt x="1720" y="653"/>
                    <a:pt x="1750" y="742"/>
                  </a:cubicBezTo>
                  <a:cubicBezTo>
                    <a:pt x="1779" y="801"/>
                    <a:pt x="1809" y="860"/>
                    <a:pt x="1839" y="920"/>
                  </a:cubicBezTo>
                  <a:lnTo>
                    <a:pt x="2254" y="2046"/>
                  </a:lnTo>
                  <a:lnTo>
                    <a:pt x="1008" y="2046"/>
                  </a:lnTo>
                  <a:lnTo>
                    <a:pt x="1424" y="920"/>
                  </a:lnTo>
                  <a:cubicBezTo>
                    <a:pt x="1453" y="860"/>
                    <a:pt x="1483" y="801"/>
                    <a:pt x="1513" y="742"/>
                  </a:cubicBezTo>
                  <a:cubicBezTo>
                    <a:pt x="1513" y="682"/>
                    <a:pt x="1542" y="593"/>
                    <a:pt x="1572" y="564"/>
                  </a:cubicBezTo>
                  <a:cubicBezTo>
                    <a:pt x="1572" y="505"/>
                    <a:pt x="1602" y="445"/>
                    <a:pt x="1602" y="416"/>
                  </a:cubicBezTo>
                  <a:cubicBezTo>
                    <a:pt x="1631" y="386"/>
                    <a:pt x="1631" y="356"/>
                    <a:pt x="1631" y="356"/>
                  </a:cubicBezTo>
                  <a:close/>
                  <a:moveTo>
                    <a:pt x="1364" y="0"/>
                  </a:moveTo>
                  <a:lnTo>
                    <a:pt x="0" y="3410"/>
                  </a:lnTo>
                  <a:lnTo>
                    <a:pt x="475" y="3410"/>
                  </a:lnTo>
                  <a:lnTo>
                    <a:pt x="860" y="2402"/>
                  </a:lnTo>
                  <a:lnTo>
                    <a:pt x="2402" y="2402"/>
                  </a:lnTo>
                  <a:lnTo>
                    <a:pt x="2788" y="3410"/>
                  </a:lnTo>
                  <a:lnTo>
                    <a:pt x="3262" y="34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241075" y="4370075"/>
              <a:ext cx="69700" cy="85275"/>
            </a:xfrm>
            <a:custGeom>
              <a:rect b="b" l="l" r="r" t="t"/>
              <a:pathLst>
                <a:path extrusionOk="0" h="3411" w="2788">
                  <a:moveTo>
                    <a:pt x="1" y="0"/>
                  </a:moveTo>
                  <a:lnTo>
                    <a:pt x="1" y="386"/>
                  </a:lnTo>
                  <a:lnTo>
                    <a:pt x="1157" y="386"/>
                  </a:lnTo>
                  <a:lnTo>
                    <a:pt x="1157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788" y="386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24100" y="4370075"/>
              <a:ext cx="68975" cy="85275"/>
            </a:xfrm>
            <a:custGeom>
              <a:rect b="b" l="l" r="r" t="t"/>
              <a:pathLst>
                <a:path extrusionOk="0" h="3411" w="2759">
                  <a:moveTo>
                    <a:pt x="1" y="0"/>
                  </a:moveTo>
                  <a:lnTo>
                    <a:pt x="1" y="3410"/>
                  </a:lnTo>
                  <a:lnTo>
                    <a:pt x="445" y="3410"/>
                  </a:lnTo>
                  <a:lnTo>
                    <a:pt x="445" y="1839"/>
                  </a:lnTo>
                  <a:lnTo>
                    <a:pt x="2284" y="1839"/>
                  </a:lnTo>
                  <a:lnTo>
                    <a:pt x="2284" y="3410"/>
                  </a:lnTo>
                  <a:lnTo>
                    <a:pt x="2758" y="3410"/>
                  </a:lnTo>
                  <a:lnTo>
                    <a:pt x="2758" y="0"/>
                  </a:lnTo>
                  <a:lnTo>
                    <a:pt x="2284" y="0"/>
                  </a:lnTo>
                  <a:lnTo>
                    <a:pt x="2284" y="1424"/>
                  </a:lnTo>
                  <a:lnTo>
                    <a:pt x="445" y="142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447150" y="4370075"/>
              <a:ext cx="68975" cy="85275"/>
            </a:xfrm>
            <a:custGeom>
              <a:rect b="b" l="l" r="r" t="t"/>
              <a:pathLst>
                <a:path extrusionOk="0" h="3411" w="2759">
                  <a:moveTo>
                    <a:pt x="1" y="0"/>
                  </a:moveTo>
                  <a:lnTo>
                    <a:pt x="1" y="3410"/>
                  </a:lnTo>
                  <a:lnTo>
                    <a:pt x="416" y="3410"/>
                  </a:lnTo>
                  <a:lnTo>
                    <a:pt x="416" y="1127"/>
                  </a:lnTo>
                  <a:cubicBezTo>
                    <a:pt x="416" y="1098"/>
                    <a:pt x="416" y="1009"/>
                    <a:pt x="416" y="949"/>
                  </a:cubicBezTo>
                  <a:cubicBezTo>
                    <a:pt x="416" y="860"/>
                    <a:pt x="416" y="801"/>
                    <a:pt x="416" y="742"/>
                  </a:cubicBezTo>
                  <a:cubicBezTo>
                    <a:pt x="416" y="653"/>
                    <a:pt x="386" y="593"/>
                    <a:pt x="386" y="505"/>
                  </a:cubicBezTo>
                  <a:lnTo>
                    <a:pt x="386" y="505"/>
                  </a:lnTo>
                  <a:lnTo>
                    <a:pt x="2225" y="3410"/>
                  </a:lnTo>
                  <a:lnTo>
                    <a:pt x="2758" y="3410"/>
                  </a:lnTo>
                  <a:lnTo>
                    <a:pt x="2758" y="0"/>
                  </a:lnTo>
                  <a:lnTo>
                    <a:pt x="2343" y="0"/>
                  </a:lnTo>
                  <a:lnTo>
                    <a:pt x="2343" y="2224"/>
                  </a:lnTo>
                  <a:cubicBezTo>
                    <a:pt x="2343" y="2313"/>
                    <a:pt x="2373" y="2373"/>
                    <a:pt x="2373" y="2462"/>
                  </a:cubicBezTo>
                  <a:cubicBezTo>
                    <a:pt x="2373" y="2550"/>
                    <a:pt x="2373" y="2610"/>
                    <a:pt x="2373" y="2669"/>
                  </a:cubicBezTo>
                  <a:cubicBezTo>
                    <a:pt x="2373" y="2758"/>
                    <a:pt x="2373" y="2847"/>
                    <a:pt x="2373" y="2906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850" y="4370075"/>
              <a:ext cx="66750" cy="85275"/>
            </a:xfrm>
            <a:custGeom>
              <a:rect b="b" l="l" r="r" t="t"/>
              <a:pathLst>
                <a:path extrusionOk="0" h="3411" w="2670">
                  <a:moveTo>
                    <a:pt x="0" y="0"/>
                  </a:moveTo>
                  <a:lnTo>
                    <a:pt x="0" y="3410"/>
                  </a:lnTo>
                  <a:lnTo>
                    <a:pt x="2669" y="3410"/>
                  </a:lnTo>
                  <a:lnTo>
                    <a:pt x="2669" y="3025"/>
                  </a:lnTo>
                  <a:lnTo>
                    <a:pt x="445" y="3025"/>
                  </a:lnTo>
                  <a:lnTo>
                    <a:pt x="445" y="1839"/>
                  </a:lnTo>
                  <a:lnTo>
                    <a:pt x="2432" y="1839"/>
                  </a:lnTo>
                  <a:lnTo>
                    <a:pt x="2432" y="1453"/>
                  </a:lnTo>
                  <a:lnTo>
                    <a:pt x="445" y="1453"/>
                  </a:lnTo>
                  <a:lnTo>
                    <a:pt x="445" y="386"/>
                  </a:lnTo>
                  <a:lnTo>
                    <a:pt x="2580" y="38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09500" y="4370075"/>
              <a:ext cx="115650" cy="85275"/>
            </a:xfrm>
            <a:custGeom>
              <a:rect b="b" l="l" r="r" t="t"/>
              <a:pathLst>
                <a:path extrusionOk="0" h="3411" w="4626">
                  <a:moveTo>
                    <a:pt x="0" y="0"/>
                  </a:moveTo>
                  <a:lnTo>
                    <a:pt x="1008" y="3410"/>
                  </a:lnTo>
                  <a:lnTo>
                    <a:pt x="1542" y="3410"/>
                  </a:lnTo>
                  <a:lnTo>
                    <a:pt x="2135" y="1246"/>
                  </a:lnTo>
                  <a:cubicBezTo>
                    <a:pt x="2165" y="1187"/>
                    <a:pt x="2195" y="1098"/>
                    <a:pt x="2195" y="1038"/>
                  </a:cubicBezTo>
                  <a:cubicBezTo>
                    <a:pt x="2224" y="949"/>
                    <a:pt x="2224" y="860"/>
                    <a:pt x="2254" y="801"/>
                  </a:cubicBezTo>
                  <a:cubicBezTo>
                    <a:pt x="2283" y="712"/>
                    <a:pt x="2283" y="593"/>
                    <a:pt x="2313" y="505"/>
                  </a:cubicBezTo>
                  <a:cubicBezTo>
                    <a:pt x="2343" y="593"/>
                    <a:pt x="2343" y="682"/>
                    <a:pt x="2372" y="771"/>
                  </a:cubicBezTo>
                  <a:cubicBezTo>
                    <a:pt x="2402" y="860"/>
                    <a:pt x="2402" y="949"/>
                    <a:pt x="2432" y="1038"/>
                  </a:cubicBezTo>
                  <a:cubicBezTo>
                    <a:pt x="2461" y="1098"/>
                    <a:pt x="2461" y="1187"/>
                    <a:pt x="2491" y="1246"/>
                  </a:cubicBezTo>
                  <a:lnTo>
                    <a:pt x="3084" y="3410"/>
                  </a:lnTo>
                  <a:lnTo>
                    <a:pt x="3618" y="3410"/>
                  </a:lnTo>
                  <a:lnTo>
                    <a:pt x="4626" y="0"/>
                  </a:lnTo>
                  <a:lnTo>
                    <a:pt x="4152" y="0"/>
                  </a:lnTo>
                  <a:lnTo>
                    <a:pt x="3558" y="2165"/>
                  </a:lnTo>
                  <a:cubicBezTo>
                    <a:pt x="3529" y="2254"/>
                    <a:pt x="3499" y="2343"/>
                    <a:pt x="3470" y="2432"/>
                  </a:cubicBezTo>
                  <a:cubicBezTo>
                    <a:pt x="3440" y="2521"/>
                    <a:pt x="3440" y="2610"/>
                    <a:pt x="3410" y="2699"/>
                  </a:cubicBezTo>
                  <a:cubicBezTo>
                    <a:pt x="3381" y="2788"/>
                    <a:pt x="3381" y="2847"/>
                    <a:pt x="3351" y="2906"/>
                  </a:cubicBezTo>
                  <a:cubicBezTo>
                    <a:pt x="3351" y="2966"/>
                    <a:pt x="3351" y="2995"/>
                    <a:pt x="3351" y="2995"/>
                  </a:cubicBezTo>
                  <a:cubicBezTo>
                    <a:pt x="3321" y="2877"/>
                    <a:pt x="3292" y="2758"/>
                    <a:pt x="3262" y="2669"/>
                  </a:cubicBezTo>
                  <a:cubicBezTo>
                    <a:pt x="3262" y="2610"/>
                    <a:pt x="3232" y="2580"/>
                    <a:pt x="3232" y="2521"/>
                  </a:cubicBezTo>
                  <a:cubicBezTo>
                    <a:pt x="3232" y="2462"/>
                    <a:pt x="3203" y="2432"/>
                    <a:pt x="3203" y="2373"/>
                  </a:cubicBezTo>
                  <a:cubicBezTo>
                    <a:pt x="3173" y="2343"/>
                    <a:pt x="3173" y="2284"/>
                    <a:pt x="3173" y="2224"/>
                  </a:cubicBezTo>
                  <a:cubicBezTo>
                    <a:pt x="3143" y="2195"/>
                    <a:pt x="3143" y="2165"/>
                    <a:pt x="3114" y="2106"/>
                  </a:cubicBezTo>
                  <a:lnTo>
                    <a:pt x="2521" y="0"/>
                  </a:lnTo>
                  <a:lnTo>
                    <a:pt x="2106" y="0"/>
                  </a:lnTo>
                  <a:lnTo>
                    <a:pt x="1513" y="2106"/>
                  </a:lnTo>
                  <a:cubicBezTo>
                    <a:pt x="1483" y="2165"/>
                    <a:pt x="1483" y="2195"/>
                    <a:pt x="1483" y="2224"/>
                  </a:cubicBezTo>
                  <a:cubicBezTo>
                    <a:pt x="1453" y="2284"/>
                    <a:pt x="1453" y="2343"/>
                    <a:pt x="1424" y="2373"/>
                  </a:cubicBezTo>
                  <a:cubicBezTo>
                    <a:pt x="1424" y="2432"/>
                    <a:pt x="1424" y="2462"/>
                    <a:pt x="1394" y="2521"/>
                  </a:cubicBezTo>
                  <a:cubicBezTo>
                    <a:pt x="1394" y="2580"/>
                    <a:pt x="1364" y="2610"/>
                    <a:pt x="1364" y="2669"/>
                  </a:cubicBezTo>
                  <a:cubicBezTo>
                    <a:pt x="1335" y="2788"/>
                    <a:pt x="1305" y="2877"/>
                    <a:pt x="1275" y="2995"/>
                  </a:cubicBezTo>
                  <a:cubicBezTo>
                    <a:pt x="1275" y="2906"/>
                    <a:pt x="1246" y="2817"/>
                    <a:pt x="1246" y="2728"/>
                  </a:cubicBezTo>
                  <a:cubicBezTo>
                    <a:pt x="1216" y="2639"/>
                    <a:pt x="1186" y="2550"/>
                    <a:pt x="1157" y="2462"/>
                  </a:cubicBezTo>
                  <a:cubicBezTo>
                    <a:pt x="1157" y="2373"/>
                    <a:pt x="1127" y="2254"/>
                    <a:pt x="1097" y="2165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760725" y="4370075"/>
              <a:ext cx="115650" cy="85275"/>
            </a:xfrm>
            <a:custGeom>
              <a:rect b="b" l="l" r="r" t="t"/>
              <a:pathLst>
                <a:path extrusionOk="0" h="3411" w="4626">
                  <a:moveTo>
                    <a:pt x="0" y="0"/>
                  </a:moveTo>
                  <a:lnTo>
                    <a:pt x="979" y="3410"/>
                  </a:lnTo>
                  <a:lnTo>
                    <a:pt x="1542" y="3410"/>
                  </a:lnTo>
                  <a:lnTo>
                    <a:pt x="2135" y="1246"/>
                  </a:lnTo>
                  <a:cubicBezTo>
                    <a:pt x="2165" y="1187"/>
                    <a:pt x="2165" y="1098"/>
                    <a:pt x="2194" y="1038"/>
                  </a:cubicBezTo>
                  <a:cubicBezTo>
                    <a:pt x="2194" y="949"/>
                    <a:pt x="2224" y="860"/>
                    <a:pt x="2254" y="801"/>
                  </a:cubicBezTo>
                  <a:cubicBezTo>
                    <a:pt x="2254" y="712"/>
                    <a:pt x="2283" y="593"/>
                    <a:pt x="2313" y="505"/>
                  </a:cubicBezTo>
                  <a:cubicBezTo>
                    <a:pt x="2313" y="593"/>
                    <a:pt x="2343" y="682"/>
                    <a:pt x="2372" y="771"/>
                  </a:cubicBezTo>
                  <a:cubicBezTo>
                    <a:pt x="2372" y="860"/>
                    <a:pt x="2402" y="949"/>
                    <a:pt x="2402" y="1038"/>
                  </a:cubicBezTo>
                  <a:cubicBezTo>
                    <a:pt x="2432" y="1098"/>
                    <a:pt x="2461" y="1187"/>
                    <a:pt x="2461" y="1246"/>
                  </a:cubicBezTo>
                  <a:lnTo>
                    <a:pt x="3054" y="3410"/>
                  </a:lnTo>
                  <a:lnTo>
                    <a:pt x="3618" y="3410"/>
                  </a:lnTo>
                  <a:lnTo>
                    <a:pt x="4626" y="0"/>
                  </a:lnTo>
                  <a:lnTo>
                    <a:pt x="4122" y="0"/>
                  </a:lnTo>
                  <a:lnTo>
                    <a:pt x="3529" y="2165"/>
                  </a:lnTo>
                  <a:cubicBezTo>
                    <a:pt x="3499" y="2254"/>
                    <a:pt x="3469" y="2343"/>
                    <a:pt x="3469" y="2432"/>
                  </a:cubicBezTo>
                  <a:cubicBezTo>
                    <a:pt x="3440" y="2521"/>
                    <a:pt x="3410" y="2610"/>
                    <a:pt x="3410" y="2699"/>
                  </a:cubicBezTo>
                  <a:cubicBezTo>
                    <a:pt x="3380" y="2788"/>
                    <a:pt x="3351" y="2847"/>
                    <a:pt x="3351" y="2906"/>
                  </a:cubicBezTo>
                  <a:cubicBezTo>
                    <a:pt x="3321" y="2966"/>
                    <a:pt x="3321" y="2995"/>
                    <a:pt x="3321" y="2995"/>
                  </a:cubicBezTo>
                  <a:cubicBezTo>
                    <a:pt x="3291" y="2877"/>
                    <a:pt x="3291" y="2758"/>
                    <a:pt x="3262" y="2669"/>
                  </a:cubicBezTo>
                  <a:cubicBezTo>
                    <a:pt x="3232" y="2610"/>
                    <a:pt x="3232" y="2580"/>
                    <a:pt x="3232" y="2521"/>
                  </a:cubicBezTo>
                  <a:cubicBezTo>
                    <a:pt x="3203" y="2462"/>
                    <a:pt x="3203" y="2432"/>
                    <a:pt x="3173" y="2373"/>
                  </a:cubicBezTo>
                  <a:cubicBezTo>
                    <a:pt x="3173" y="2343"/>
                    <a:pt x="3173" y="2284"/>
                    <a:pt x="3143" y="2224"/>
                  </a:cubicBezTo>
                  <a:cubicBezTo>
                    <a:pt x="3143" y="2195"/>
                    <a:pt x="3114" y="2165"/>
                    <a:pt x="3114" y="2106"/>
                  </a:cubicBezTo>
                  <a:lnTo>
                    <a:pt x="2521" y="0"/>
                  </a:lnTo>
                  <a:lnTo>
                    <a:pt x="2076" y="0"/>
                  </a:lnTo>
                  <a:lnTo>
                    <a:pt x="1483" y="2106"/>
                  </a:lnTo>
                  <a:cubicBezTo>
                    <a:pt x="1483" y="2165"/>
                    <a:pt x="1483" y="2195"/>
                    <a:pt x="1453" y="2224"/>
                  </a:cubicBezTo>
                  <a:cubicBezTo>
                    <a:pt x="1453" y="2284"/>
                    <a:pt x="1423" y="2343"/>
                    <a:pt x="1423" y="2373"/>
                  </a:cubicBezTo>
                  <a:cubicBezTo>
                    <a:pt x="1423" y="2432"/>
                    <a:pt x="1394" y="2462"/>
                    <a:pt x="1394" y="2521"/>
                  </a:cubicBezTo>
                  <a:cubicBezTo>
                    <a:pt x="1364" y="2580"/>
                    <a:pt x="1364" y="2610"/>
                    <a:pt x="1364" y="2669"/>
                  </a:cubicBezTo>
                  <a:cubicBezTo>
                    <a:pt x="1335" y="2788"/>
                    <a:pt x="1305" y="2877"/>
                    <a:pt x="1275" y="2995"/>
                  </a:cubicBezTo>
                  <a:cubicBezTo>
                    <a:pt x="1275" y="2906"/>
                    <a:pt x="1246" y="2817"/>
                    <a:pt x="1216" y="2728"/>
                  </a:cubicBezTo>
                  <a:cubicBezTo>
                    <a:pt x="1216" y="2639"/>
                    <a:pt x="1186" y="2550"/>
                    <a:pt x="1157" y="2462"/>
                  </a:cubicBezTo>
                  <a:cubicBezTo>
                    <a:pt x="1127" y="2373"/>
                    <a:pt x="1097" y="2254"/>
                    <a:pt x="1068" y="2165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879325" y="4370075"/>
              <a:ext cx="69700" cy="85275"/>
            </a:xfrm>
            <a:custGeom>
              <a:rect b="b" l="l" r="r" t="t"/>
              <a:pathLst>
                <a:path extrusionOk="0" h="3411" w="2788">
                  <a:moveTo>
                    <a:pt x="0" y="0"/>
                  </a:moveTo>
                  <a:lnTo>
                    <a:pt x="0" y="386"/>
                  </a:lnTo>
                  <a:lnTo>
                    <a:pt x="1157" y="386"/>
                  </a:lnTo>
                  <a:lnTo>
                    <a:pt x="1157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788" y="386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957900" y="4368600"/>
              <a:ext cx="78600" cy="87500"/>
            </a:xfrm>
            <a:custGeom>
              <a:rect b="b" l="l" r="r" t="t"/>
              <a:pathLst>
                <a:path extrusionOk="0" h="3500" w="3144">
                  <a:moveTo>
                    <a:pt x="1661" y="0"/>
                  </a:moveTo>
                  <a:cubicBezTo>
                    <a:pt x="1394" y="0"/>
                    <a:pt x="1157" y="59"/>
                    <a:pt x="949" y="119"/>
                  </a:cubicBezTo>
                  <a:cubicBezTo>
                    <a:pt x="771" y="208"/>
                    <a:pt x="593" y="326"/>
                    <a:pt x="445" y="475"/>
                  </a:cubicBezTo>
                  <a:cubicBezTo>
                    <a:pt x="297" y="623"/>
                    <a:pt x="208" y="801"/>
                    <a:pt x="119" y="1038"/>
                  </a:cubicBezTo>
                  <a:cubicBezTo>
                    <a:pt x="60" y="1246"/>
                    <a:pt x="0" y="1483"/>
                    <a:pt x="0" y="1750"/>
                  </a:cubicBezTo>
                  <a:cubicBezTo>
                    <a:pt x="0" y="1987"/>
                    <a:pt x="60" y="2224"/>
                    <a:pt x="119" y="2461"/>
                  </a:cubicBezTo>
                  <a:cubicBezTo>
                    <a:pt x="178" y="2669"/>
                    <a:pt x="297" y="2847"/>
                    <a:pt x="416" y="2995"/>
                  </a:cubicBezTo>
                  <a:cubicBezTo>
                    <a:pt x="564" y="3173"/>
                    <a:pt x="742" y="3291"/>
                    <a:pt x="949" y="3380"/>
                  </a:cubicBezTo>
                  <a:cubicBezTo>
                    <a:pt x="1157" y="3469"/>
                    <a:pt x="1394" y="3499"/>
                    <a:pt x="1661" y="3499"/>
                  </a:cubicBezTo>
                  <a:cubicBezTo>
                    <a:pt x="1868" y="3499"/>
                    <a:pt x="2046" y="3499"/>
                    <a:pt x="2195" y="3440"/>
                  </a:cubicBezTo>
                  <a:cubicBezTo>
                    <a:pt x="2343" y="3380"/>
                    <a:pt x="2491" y="3321"/>
                    <a:pt x="2610" y="3262"/>
                  </a:cubicBezTo>
                  <a:cubicBezTo>
                    <a:pt x="2728" y="3173"/>
                    <a:pt x="2817" y="3084"/>
                    <a:pt x="2906" y="2965"/>
                  </a:cubicBezTo>
                  <a:cubicBezTo>
                    <a:pt x="2995" y="2847"/>
                    <a:pt x="3084" y="2728"/>
                    <a:pt x="3143" y="2609"/>
                  </a:cubicBezTo>
                  <a:lnTo>
                    <a:pt x="2758" y="2432"/>
                  </a:lnTo>
                  <a:cubicBezTo>
                    <a:pt x="2699" y="2521"/>
                    <a:pt x="2639" y="2609"/>
                    <a:pt x="2580" y="2698"/>
                  </a:cubicBezTo>
                  <a:cubicBezTo>
                    <a:pt x="2521" y="2787"/>
                    <a:pt x="2432" y="2876"/>
                    <a:pt x="2343" y="2936"/>
                  </a:cubicBezTo>
                  <a:cubicBezTo>
                    <a:pt x="2254" y="2995"/>
                    <a:pt x="2165" y="3054"/>
                    <a:pt x="2046" y="3084"/>
                  </a:cubicBezTo>
                  <a:cubicBezTo>
                    <a:pt x="1957" y="3114"/>
                    <a:pt x="1809" y="3143"/>
                    <a:pt x="1691" y="3143"/>
                  </a:cubicBezTo>
                  <a:cubicBezTo>
                    <a:pt x="1513" y="3143"/>
                    <a:pt x="1335" y="3084"/>
                    <a:pt x="1187" y="3025"/>
                  </a:cubicBezTo>
                  <a:cubicBezTo>
                    <a:pt x="1038" y="2965"/>
                    <a:pt x="920" y="2876"/>
                    <a:pt x="801" y="2728"/>
                  </a:cubicBezTo>
                  <a:cubicBezTo>
                    <a:pt x="712" y="2609"/>
                    <a:pt x="623" y="2461"/>
                    <a:pt x="564" y="2313"/>
                  </a:cubicBezTo>
                  <a:cubicBezTo>
                    <a:pt x="505" y="2135"/>
                    <a:pt x="475" y="1957"/>
                    <a:pt x="475" y="1750"/>
                  </a:cubicBezTo>
                  <a:cubicBezTo>
                    <a:pt x="475" y="1542"/>
                    <a:pt x="505" y="1364"/>
                    <a:pt x="564" y="1186"/>
                  </a:cubicBezTo>
                  <a:cubicBezTo>
                    <a:pt x="623" y="1008"/>
                    <a:pt x="682" y="890"/>
                    <a:pt x="771" y="771"/>
                  </a:cubicBezTo>
                  <a:cubicBezTo>
                    <a:pt x="890" y="652"/>
                    <a:pt x="1009" y="534"/>
                    <a:pt x="1157" y="475"/>
                  </a:cubicBezTo>
                  <a:cubicBezTo>
                    <a:pt x="1305" y="415"/>
                    <a:pt x="1483" y="386"/>
                    <a:pt x="1661" y="386"/>
                  </a:cubicBezTo>
                  <a:cubicBezTo>
                    <a:pt x="1809" y="386"/>
                    <a:pt x="1928" y="415"/>
                    <a:pt x="2046" y="445"/>
                  </a:cubicBezTo>
                  <a:cubicBezTo>
                    <a:pt x="2165" y="475"/>
                    <a:pt x="2254" y="504"/>
                    <a:pt x="2343" y="564"/>
                  </a:cubicBezTo>
                  <a:cubicBezTo>
                    <a:pt x="2432" y="623"/>
                    <a:pt x="2491" y="682"/>
                    <a:pt x="2550" y="771"/>
                  </a:cubicBezTo>
                  <a:cubicBezTo>
                    <a:pt x="2610" y="830"/>
                    <a:pt x="2639" y="919"/>
                    <a:pt x="2669" y="1008"/>
                  </a:cubicBezTo>
                  <a:lnTo>
                    <a:pt x="3114" y="860"/>
                  </a:lnTo>
                  <a:cubicBezTo>
                    <a:pt x="2995" y="564"/>
                    <a:pt x="2817" y="356"/>
                    <a:pt x="2580" y="208"/>
                  </a:cubicBezTo>
                  <a:cubicBezTo>
                    <a:pt x="2343" y="89"/>
                    <a:pt x="2017" y="0"/>
                    <a:pt x="16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-44325" y="4184000"/>
              <a:ext cx="80825" cy="87500"/>
            </a:xfrm>
            <a:custGeom>
              <a:rect b="b" l="l" r="r" t="t"/>
              <a:pathLst>
                <a:path extrusionOk="0" h="3500" w="3233">
                  <a:moveTo>
                    <a:pt x="1691" y="1"/>
                  </a:moveTo>
                  <a:cubicBezTo>
                    <a:pt x="1424" y="1"/>
                    <a:pt x="1187" y="60"/>
                    <a:pt x="979" y="120"/>
                  </a:cubicBezTo>
                  <a:cubicBezTo>
                    <a:pt x="772" y="209"/>
                    <a:pt x="594" y="327"/>
                    <a:pt x="446" y="475"/>
                  </a:cubicBezTo>
                  <a:cubicBezTo>
                    <a:pt x="297" y="624"/>
                    <a:pt x="179" y="802"/>
                    <a:pt x="119" y="1009"/>
                  </a:cubicBezTo>
                  <a:cubicBezTo>
                    <a:pt x="60" y="1246"/>
                    <a:pt x="1" y="1484"/>
                    <a:pt x="1" y="1750"/>
                  </a:cubicBezTo>
                  <a:cubicBezTo>
                    <a:pt x="1" y="1988"/>
                    <a:pt x="60" y="2225"/>
                    <a:pt x="119" y="2462"/>
                  </a:cubicBezTo>
                  <a:cubicBezTo>
                    <a:pt x="179" y="2670"/>
                    <a:pt x="297" y="2848"/>
                    <a:pt x="446" y="2996"/>
                  </a:cubicBezTo>
                  <a:cubicBezTo>
                    <a:pt x="594" y="3174"/>
                    <a:pt x="772" y="3292"/>
                    <a:pt x="979" y="3381"/>
                  </a:cubicBezTo>
                  <a:cubicBezTo>
                    <a:pt x="1187" y="3470"/>
                    <a:pt x="1424" y="3500"/>
                    <a:pt x="1721" y="3500"/>
                  </a:cubicBezTo>
                  <a:cubicBezTo>
                    <a:pt x="1899" y="3500"/>
                    <a:pt x="2047" y="3500"/>
                    <a:pt x="2195" y="3470"/>
                  </a:cubicBezTo>
                  <a:cubicBezTo>
                    <a:pt x="2373" y="3441"/>
                    <a:pt x="2492" y="3381"/>
                    <a:pt x="2640" y="3322"/>
                  </a:cubicBezTo>
                  <a:cubicBezTo>
                    <a:pt x="2758" y="3292"/>
                    <a:pt x="2877" y="3203"/>
                    <a:pt x="2966" y="3144"/>
                  </a:cubicBezTo>
                  <a:cubicBezTo>
                    <a:pt x="3085" y="3085"/>
                    <a:pt x="3174" y="2996"/>
                    <a:pt x="3233" y="2936"/>
                  </a:cubicBezTo>
                  <a:lnTo>
                    <a:pt x="3233" y="1750"/>
                  </a:lnTo>
                  <a:lnTo>
                    <a:pt x="1810" y="1750"/>
                  </a:lnTo>
                  <a:lnTo>
                    <a:pt x="1810" y="2136"/>
                  </a:lnTo>
                  <a:lnTo>
                    <a:pt x="2818" y="2136"/>
                  </a:lnTo>
                  <a:lnTo>
                    <a:pt x="2818" y="2759"/>
                  </a:lnTo>
                  <a:cubicBezTo>
                    <a:pt x="2758" y="2788"/>
                    <a:pt x="2699" y="2848"/>
                    <a:pt x="2640" y="2877"/>
                  </a:cubicBezTo>
                  <a:cubicBezTo>
                    <a:pt x="2581" y="2936"/>
                    <a:pt x="2492" y="2966"/>
                    <a:pt x="2403" y="2996"/>
                  </a:cubicBezTo>
                  <a:cubicBezTo>
                    <a:pt x="2314" y="3055"/>
                    <a:pt x="2195" y="3085"/>
                    <a:pt x="2106" y="3085"/>
                  </a:cubicBezTo>
                  <a:cubicBezTo>
                    <a:pt x="1987" y="3114"/>
                    <a:pt x="1869" y="3144"/>
                    <a:pt x="1721" y="3144"/>
                  </a:cubicBezTo>
                  <a:cubicBezTo>
                    <a:pt x="1513" y="3144"/>
                    <a:pt x="1335" y="3085"/>
                    <a:pt x="1187" y="3025"/>
                  </a:cubicBezTo>
                  <a:cubicBezTo>
                    <a:pt x="1039" y="2966"/>
                    <a:pt x="890" y="2877"/>
                    <a:pt x="801" y="2729"/>
                  </a:cubicBezTo>
                  <a:cubicBezTo>
                    <a:pt x="683" y="2610"/>
                    <a:pt x="624" y="2462"/>
                    <a:pt x="564" y="2314"/>
                  </a:cubicBezTo>
                  <a:cubicBezTo>
                    <a:pt x="505" y="2136"/>
                    <a:pt x="475" y="1958"/>
                    <a:pt x="475" y="1750"/>
                  </a:cubicBezTo>
                  <a:cubicBezTo>
                    <a:pt x="475" y="1543"/>
                    <a:pt x="505" y="1335"/>
                    <a:pt x="564" y="1187"/>
                  </a:cubicBezTo>
                  <a:cubicBezTo>
                    <a:pt x="594" y="1009"/>
                    <a:pt x="683" y="861"/>
                    <a:pt x="772" y="742"/>
                  </a:cubicBezTo>
                  <a:cubicBezTo>
                    <a:pt x="861" y="624"/>
                    <a:pt x="1009" y="535"/>
                    <a:pt x="1157" y="475"/>
                  </a:cubicBezTo>
                  <a:cubicBezTo>
                    <a:pt x="1305" y="416"/>
                    <a:pt x="1483" y="386"/>
                    <a:pt x="1691" y="386"/>
                  </a:cubicBezTo>
                  <a:cubicBezTo>
                    <a:pt x="1839" y="386"/>
                    <a:pt x="1958" y="386"/>
                    <a:pt x="2076" y="416"/>
                  </a:cubicBezTo>
                  <a:cubicBezTo>
                    <a:pt x="2165" y="446"/>
                    <a:pt x="2284" y="475"/>
                    <a:pt x="2373" y="535"/>
                  </a:cubicBezTo>
                  <a:cubicBezTo>
                    <a:pt x="2432" y="594"/>
                    <a:pt x="2521" y="653"/>
                    <a:pt x="2581" y="713"/>
                  </a:cubicBezTo>
                  <a:cubicBezTo>
                    <a:pt x="2640" y="772"/>
                    <a:pt x="2669" y="861"/>
                    <a:pt x="2729" y="950"/>
                  </a:cubicBezTo>
                  <a:lnTo>
                    <a:pt x="3174" y="802"/>
                  </a:lnTo>
                  <a:cubicBezTo>
                    <a:pt x="3114" y="683"/>
                    <a:pt x="3025" y="564"/>
                    <a:pt x="2966" y="475"/>
                  </a:cubicBezTo>
                  <a:cubicBezTo>
                    <a:pt x="2877" y="386"/>
                    <a:pt x="2788" y="298"/>
                    <a:pt x="2669" y="209"/>
                  </a:cubicBezTo>
                  <a:cubicBezTo>
                    <a:pt x="2551" y="149"/>
                    <a:pt x="2403" y="90"/>
                    <a:pt x="2254" y="60"/>
                  </a:cubicBezTo>
                  <a:cubicBezTo>
                    <a:pt x="2106" y="31"/>
                    <a:pt x="1899" y="1"/>
                    <a:pt x="169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55750" y="4185500"/>
              <a:ext cx="73425" cy="85275"/>
            </a:xfrm>
            <a:custGeom>
              <a:rect b="b" l="l" r="r" t="t"/>
              <a:pathLst>
                <a:path extrusionOk="0" h="3411" w="2937">
                  <a:moveTo>
                    <a:pt x="1572" y="356"/>
                  </a:moveTo>
                  <a:cubicBezTo>
                    <a:pt x="1691" y="356"/>
                    <a:pt x="1780" y="386"/>
                    <a:pt x="1898" y="415"/>
                  </a:cubicBezTo>
                  <a:cubicBezTo>
                    <a:pt x="1987" y="415"/>
                    <a:pt x="2076" y="475"/>
                    <a:pt x="2136" y="504"/>
                  </a:cubicBezTo>
                  <a:cubicBezTo>
                    <a:pt x="2195" y="564"/>
                    <a:pt x="2254" y="623"/>
                    <a:pt x="2284" y="712"/>
                  </a:cubicBezTo>
                  <a:cubicBezTo>
                    <a:pt x="2314" y="771"/>
                    <a:pt x="2343" y="860"/>
                    <a:pt x="2343" y="979"/>
                  </a:cubicBezTo>
                  <a:cubicBezTo>
                    <a:pt x="2343" y="1068"/>
                    <a:pt x="2343" y="1157"/>
                    <a:pt x="2314" y="1216"/>
                  </a:cubicBezTo>
                  <a:cubicBezTo>
                    <a:pt x="2284" y="1305"/>
                    <a:pt x="2225" y="1364"/>
                    <a:pt x="2165" y="1424"/>
                  </a:cubicBezTo>
                  <a:cubicBezTo>
                    <a:pt x="2106" y="1483"/>
                    <a:pt x="2017" y="1542"/>
                    <a:pt x="1928" y="1572"/>
                  </a:cubicBezTo>
                  <a:cubicBezTo>
                    <a:pt x="1839" y="1601"/>
                    <a:pt x="1721" y="1631"/>
                    <a:pt x="1572" y="1631"/>
                  </a:cubicBezTo>
                  <a:lnTo>
                    <a:pt x="475" y="1631"/>
                  </a:lnTo>
                  <a:lnTo>
                    <a:pt x="475" y="356"/>
                  </a:lnTo>
                  <a:close/>
                  <a:moveTo>
                    <a:pt x="1" y="0"/>
                  </a:moveTo>
                  <a:lnTo>
                    <a:pt x="1" y="3410"/>
                  </a:lnTo>
                  <a:lnTo>
                    <a:pt x="475" y="3410"/>
                  </a:lnTo>
                  <a:lnTo>
                    <a:pt x="475" y="1987"/>
                  </a:lnTo>
                  <a:lnTo>
                    <a:pt x="1543" y="1987"/>
                  </a:lnTo>
                  <a:lnTo>
                    <a:pt x="2403" y="3410"/>
                  </a:lnTo>
                  <a:lnTo>
                    <a:pt x="2936" y="3410"/>
                  </a:lnTo>
                  <a:lnTo>
                    <a:pt x="1987" y="1928"/>
                  </a:lnTo>
                  <a:cubicBezTo>
                    <a:pt x="2136" y="1898"/>
                    <a:pt x="2254" y="1868"/>
                    <a:pt x="2343" y="1809"/>
                  </a:cubicBezTo>
                  <a:cubicBezTo>
                    <a:pt x="2462" y="1750"/>
                    <a:pt x="2551" y="1661"/>
                    <a:pt x="2610" y="1572"/>
                  </a:cubicBezTo>
                  <a:cubicBezTo>
                    <a:pt x="2669" y="1483"/>
                    <a:pt x="2729" y="1394"/>
                    <a:pt x="2758" y="1275"/>
                  </a:cubicBezTo>
                  <a:cubicBezTo>
                    <a:pt x="2788" y="1186"/>
                    <a:pt x="2818" y="1068"/>
                    <a:pt x="2818" y="979"/>
                  </a:cubicBezTo>
                  <a:cubicBezTo>
                    <a:pt x="2818" y="831"/>
                    <a:pt x="2788" y="682"/>
                    <a:pt x="2729" y="564"/>
                  </a:cubicBezTo>
                  <a:cubicBezTo>
                    <a:pt x="2669" y="445"/>
                    <a:pt x="2610" y="326"/>
                    <a:pt x="2491" y="267"/>
                  </a:cubicBezTo>
                  <a:cubicBezTo>
                    <a:pt x="2403" y="178"/>
                    <a:pt x="2284" y="119"/>
                    <a:pt x="2136" y="60"/>
                  </a:cubicBezTo>
                  <a:cubicBezTo>
                    <a:pt x="1987" y="30"/>
                    <a:pt x="1810" y="0"/>
                    <a:pt x="160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45450" y="4185500"/>
              <a:ext cx="72675" cy="85275"/>
            </a:xfrm>
            <a:custGeom>
              <a:rect b="b" l="l" r="r" t="t"/>
              <a:pathLst>
                <a:path extrusionOk="0" h="3411" w="2907">
                  <a:moveTo>
                    <a:pt x="1098" y="356"/>
                  </a:moveTo>
                  <a:cubicBezTo>
                    <a:pt x="1305" y="356"/>
                    <a:pt x="1483" y="386"/>
                    <a:pt x="1661" y="445"/>
                  </a:cubicBezTo>
                  <a:cubicBezTo>
                    <a:pt x="1809" y="475"/>
                    <a:pt x="1958" y="564"/>
                    <a:pt x="2076" y="682"/>
                  </a:cubicBezTo>
                  <a:cubicBezTo>
                    <a:pt x="2195" y="771"/>
                    <a:pt x="2284" y="919"/>
                    <a:pt x="2343" y="1068"/>
                  </a:cubicBezTo>
                  <a:cubicBezTo>
                    <a:pt x="2432" y="1246"/>
                    <a:pt x="2462" y="1424"/>
                    <a:pt x="2462" y="1661"/>
                  </a:cubicBezTo>
                  <a:cubicBezTo>
                    <a:pt x="2462" y="1898"/>
                    <a:pt x="2432" y="2076"/>
                    <a:pt x="2373" y="2254"/>
                  </a:cubicBezTo>
                  <a:cubicBezTo>
                    <a:pt x="2284" y="2432"/>
                    <a:pt x="2224" y="2580"/>
                    <a:pt x="2106" y="2669"/>
                  </a:cubicBezTo>
                  <a:cubicBezTo>
                    <a:pt x="1987" y="2788"/>
                    <a:pt x="1869" y="2876"/>
                    <a:pt x="1691" y="2936"/>
                  </a:cubicBezTo>
                  <a:cubicBezTo>
                    <a:pt x="1542" y="2995"/>
                    <a:pt x="1394" y="3025"/>
                    <a:pt x="1216" y="3025"/>
                  </a:cubicBezTo>
                  <a:lnTo>
                    <a:pt x="445" y="3025"/>
                  </a:lnTo>
                  <a:lnTo>
                    <a:pt x="445" y="356"/>
                  </a:lnTo>
                  <a:close/>
                  <a:moveTo>
                    <a:pt x="1" y="0"/>
                  </a:moveTo>
                  <a:lnTo>
                    <a:pt x="1" y="3410"/>
                  </a:lnTo>
                  <a:lnTo>
                    <a:pt x="1276" y="3410"/>
                  </a:lnTo>
                  <a:cubicBezTo>
                    <a:pt x="1483" y="3410"/>
                    <a:pt x="1720" y="3351"/>
                    <a:pt x="1928" y="3292"/>
                  </a:cubicBezTo>
                  <a:cubicBezTo>
                    <a:pt x="2106" y="3203"/>
                    <a:pt x="2284" y="3084"/>
                    <a:pt x="2432" y="2965"/>
                  </a:cubicBezTo>
                  <a:cubicBezTo>
                    <a:pt x="2580" y="2817"/>
                    <a:pt x="2699" y="2639"/>
                    <a:pt x="2788" y="2402"/>
                  </a:cubicBezTo>
                  <a:cubicBezTo>
                    <a:pt x="2877" y="2194"/>
                    <a:pt x="2906" y="1957"/>
                    <a:pt x="2906" y="1661"/>
                  </a:cubicBezTo>
                  <a:cubicBezTo>
                    <a:pt x="2906" y="1364"/>
                    <a:pt x="2877" y="1127"/>
                    <a:pt x="2788" y="919"/>
                  </a:cubicBezTo>
                  <a:cubicBezTo>
                    <a:pt x="2699" y="712"/>
                    <a:pt x="2580" y="534"/>
                    <a:pt x="2402" y="386"/>
                  </a:cubicBezTo>
                  <a:cubicBezTo>
                    <a:pt x="2254" y="267"/>
                    <a:pt x="2047" y="149"/>
                    <a:pt x="1839" y="89"/>
                  </a:cubicBezTo>
                  <a:cubicBezTo>
                    <a:pt x="1631" y="30"/>
                    <a:pt x="1365" y="0"/>
                    <a:pt x="112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264800" y="4184000"/>
              <a:ext cx="78600" cy="87500"/>
            </a:xfrm>
            <a:custGeom>
              <a:rect b="b" l="l" r="r" t="t"/>
              <a:pathLst>
                <a:path extrusionOk="0" h="3500" w="3144">
                  <a:moveTo>
                    <a:pt x="1661" y="1"/>
                  </a:moveTo>
                  <a:cubicBezTo>
                    <a:pt x="1394" y="1"/>
                    <a:pt x="1157" y="60"/>
                    <a:pt x="949" y="120"/>
                  </a:cubicBezTo>
                  <a:cubicBezTo>
                    <a:pt x="742" y="209"/>
                    <a:pt x="564" y="327"/>
                    <a:pt x="445" y="475"/>
                  </a:cubicBezTo>
                  <a:cubicBezTo>
                    <a:pt x="297" y="624"/>
                    <a:pt x="178" y="802"/>
                    <a:pt x="119" y="1009"/>
                  </a:cubicBezTo>
                  <a:cubicBezTo>
                    <a:pt x="30" y="1246"/>
                    <a:pt x="0" y="1484"/>
                    <a:pt x="0" y="1750"/>
                  </a:cubicBezTo>
                  <a:cubicBezTo>
                    <a:pt x="0" y="1988"/>
                    <a:pt x="30" y="2225"/>
                    <a:pt x="119" y="2462"/>
                  </a:cubicBezTo>
                  <a:cubicBezTo>
                    <a:pt x="178" y="2670"/>
                    <a:pt x="267" y="2848"/>
                    <a:pt x="416" y="2996"/>
                  </a:cubicBezTo>
                  <a:cubicBezTo>
                    <a:pt x="564" y="3174"/>
                    <a:pt x="742" y="3292"/>
                    <a:pt x="949" y="3381"/>
                  </a:cubicBezTo>
                  <a:cubicBezTo>
                    <a:pt x="1157" y="3470"/>
                    <a:pt x="1394" y="3500"/>
                    <a:pt x="1661" y="3500"/>
                  </a:cubicBezTo>
                  <a:cubicBezTo>
                    <a:pt x="1839" y="3500"/>
                    <a:pt x="2017" y="3470"/>
                    <a:pt x="2165" y="3441"/>
                  </a:cubicBezTo>
                  <a:cubicBezTo>
                    <a:pt x="2343" y="3381"/>
                    <a:pt x="2462" y="3322"/>
                    <a:pt x="2580" y="3233"/>
                  </a:cubicBezTo>
                  <a:cubicBezTo>
                    <a:pt x="2699" y="3174"/>
                    <a:pt x="2817" y="3085"/>
                    <a:pt x="2906" y="2966"/>
                  </a:cubicBezTo>
                  <a:cubicBezTo>
                    <a:pt x="2995" y="2848"/>
                    <a:pt x="3084" y="2729"/>
                    <a:pt x="3143" y="2610"/>
                  </a:cubicBezTo>
                  <a:lnTo>
                    <a:pt x="2758" y="2432"/>
                  </a:lnTo>
                  <a:cubicBezTo>
                    <a:pt x="2699" y="2521"/>
                    <a:pt x="2639" y="2610"/>
                    <a:pt x="2580" y="2699"/>
                  </a:cubicBezTo>
                  <a:cubicBezTo>
                    <a:pt x="2491" y="2788"/>
                    <a:pt x="2432" y="2877"/>
                    <a:pt x="2343" y="2936"/>
                  </a:cubicBezTo>
                  <a:cubicBezTo>
                    <a:pt x="2254" y="2996"/>
                    <a:pt x="2165" y="3025"/>
                    <a:pt x="2046" y="3085"/>
                  </a:cubicBezTo>
                  <a:cubicBezTo>
                    <a:pt x="1928" y="3114"/>
                    <a:pt x="1809" y="3114"/>
                    <a:pt x="1691" y="3114"/>
                  </a:cubicBezTo>
                  <a:cubicBezTo>
                    <a:pt x="1483" y="3114"/>
                    <a:pt x="1335" y="3085"/>
                    <a:pt x="1187" y="3025"/>
                  </a:cubicBezTo>
                  <a:cubicBezTo>
                    <a:pt x="1038" y="2966"/>
                    <a:pt x="890" y="2848"/>
                    <a:pt x="801" y="2729"/>
                  </a:cubicBezTo>
                  <a:cubicBezTo>
                    <a:pt x="682" y="2610"/>
                    <a:pt x="623" y="2462"/>
                    <a:pt x="564" y="2314"/>
                  </a:cubicBezTo>
                  <a:cubicBezTo>
                    <a:pt x="505" y="2136"/>
                    <a:pt x="475" y="1958"/>
                    <a:pt x="475" y="1750"/>
                  </a:cubicBezTo>
                  <a:cubicBezTo>
                    <a:pt x="475" y="1543"/>
                    <a:pt x="505" y="1335"/>
                    <a:pt x="534" y="1187"/>
                  </a:cubicBezTo>
                  <a:cubicBezTo>
                    <a:pt x="593" y="1009"/>
                    <a:pt x="682" y="861"/>
                    <a:pt x="771" y="742"/>
                  </a:cubicBezTo>
                  <a:cubicBezTo>
                    <a:pt x="890" y="624"/>
                    <a:pt x="1009" y="535"/>
                    <a:pt x="1157" y="475"/>
                  </a:cubicBezTo>
                  <a:cubicBezTo>
                    <a:pt x="1305" y="416"/>
                    <a:pt x="1483" y="386"/>
                    <a:pt x="1661" y="386"/>
                  </a:cubicBezTo>
                  <a:cubicBezTo>
                    <a:pt x="1809" y="386"/>
                    <a:pt x="1928" y="386"/>
                    <a:pt x="2046" y="446"/>
                  </a:cubicBezTo>
                  <a:cubicBezTo>
                    <a:pt x="2165" y="475"/>
                    <a:pt x="2254" y="505"/>
                    <a:pt x="2343" y="564"/>
                  </a:cubicBezTo>
                  <a:cubicBezTo>
                    <a:pt x="2402" y="624"/>
                    <a:pt x="2491" y="683"/>
                    <a:pt x="2521" y="772"/>
                  </a:cubicBezTo>
                  <a:cubicBezTo>
                    <a:pt x="2580" y="831"/>
                    <a:pt x="2639" y="920"/>
                    <a:pt x="2669" y="979"/>
                  </a:cubicBezTo>
                  <a:lnTo>
                    <a:pt x="3114" y="861"/>
                  </a:lnTo>
                  <a:cubicBezTo>
                    <a:pt x="2995" y="564"/>
                    <a:pt x="2817" y="357"/>
                    <a:pt x="2580" y="209"/>
                  </a:cubicBezTo>
                  <a:cubicBezTo>
                    <a:pt x="2313" y="90"/>
                    <a:pt x="2017" y="1"/>
                    <a:pt x="16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58200" y="4185500"/>
              <a:ext cx="68975" cy="85275"/>
            </a:xfrm>
            <a:custGeom>
              <a:rect b="b" l="l" r="r" t="t"/>
              <a:pathLst>
                <a:path extrusionOk="0" h="3411" w="2759">
                  <a:moveTo>
                    <a:pt x="1" y="0"/>
                  </a:moveTo>
                  <a:lnTo>
                    <a:pt x="1" y="3410"/>
                  </a:lnTo>
                  <a:lnTo>
                    <a:pt x="386" y="3410"/>
                  </a:lnTo>
                  <a:lnTo>
                    <a:pt x="386" y="1127"/>
                  </a:lnTo>
                  <a:cubicBezTo>
                    <a:pt x="386" y="1068"/>
                    <a:pt x="386" y="1008"/>
                    <a:pt x="386" y="949"/>
                  </a:cubicBezTo>
                  <a:cubicBezTo>
                    <a:pt x="386" y="860"/>
                    <a:pt x="386" y="801"/>
                    <a:pt x="386" y="742"/>
                  </a:cubicBezTo>
                  <a:cubicBezTo>
                    <a:pt x="386" y="653"/>
                    <a:pt x="386" y="593"/>
                    <a:pt x="386" y="504"/>
                  </a:cubicBezTo>
                  <a:lnTo>
                    <a:pt x="2195" y="3410"/>
                  </a:lnTo>
                  <a:lnTo>
                    <a:pt x="2758" y="3410"/>
                  </a:lnTo>
                  <a:lnTo>
                    <a:pt x="2758" y="0"/>
                  </a:lnTo>
                  <a:lnTo>
                    <a:pt x="2343" y="0"/>
                  </a:lnTo>
                  <a:lnTo>
                    <a:pt x="2343" y="2224"/>
                  </a:lnTo>
                  <a:cubicBezTo>
                    <a:pt x="2343" y="2283"/>
                    <a:pt x="2343" y="2372"/>
                    <a:pt x="2343" y="2461"/>
                  </a:cubicBezTo>
                  <a:cubicBezTo>
                    <a:pt x="2343" y="2521"/>
                    <a:pt x="2343" y="2610"/>
                    <a:pt x="2343" y="2669"/>
                  </a:cubicBezTo>
                  <a:cubicBezTo>
                    <a:pt x="2343" y="2758"/>
                    <a:pt x="2373" y="2847"/>
                    <a:pt x="2373" y="2906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439750" y="4185500"/>
              <a:ext cx="69700" cy="85275"/>
            </a:xfrm>
            <a:custGeom>
              <a:rect b="b" l="l" r="r" t="t"/>
              <a:pathLst>
                <a:path extrusionOk="0" h="3411" w="2788">
                  <a:moveTo>
                    <a:pt x="0" y="0"/>
                  </a:moveTo>
                  <a:lnTo>
                    <a:pt x="0" y="386"/>
                  </a:lnTo>
                  <a:lnTo>
                    <a:pt x="1157" y="386"/>
                  </a:lnTo>
                  <a:lnTo>
                    <a:pt x="1157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787" y="386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22775" y="4185500"/>
              <a:ext cx="73400" cy="85275"/>
            </a:xfrm>
            <a:custGeom>
              <a:rect b="b" l="l" r="r" t="t"/>
              <a:pathLst>
                <a:path extrusionOk="0" h="3411" w="2936">
                  <a:moveTo>
                    <a:pt x="1542" y="356"/>
                  </a:moveTo>
                  <a:cubicBezTo>
                    <a:pt x="1661" y="356"/>
                    <a:pt x="1779" y="386"/>
                    <a:pt x="1868" y="415"/>
                  </a:cubicBezTo>
                  <a:cubicBezTo>
                    <a:pt x="1987" y="415"/>
                    <a:pt x="2046" y="475"/>
                    <a:pt x="2135" y="504"/>
                  </a:cubicBezTo>
                  <a:cubicBezTo>
                    <a:pt x="2194" y="564"/>
                    <a:pt x="2254" y="623"/>
                    <a:pt x="2283" y="712"/>
                  </a:cubicBezTo>
                  <a:cubicBezTo>
                    <a:pt x="2313" y="771"/>
                    <a:pt x="2343" y="860"/>
                    <a:pt x="2343" y="979"/>
                  </a:cubicBezTo>
                  <a:cubicBezTo>
                    <a:pt x="2343" y="1068"/>
                    <a:pt x="2313" y="1157"/>
                    <a:pt x="2283" y="1216"/>
                  </a:cubicBezTo>
                  <a:cubicBezTo>
                    <a:pt x="2254" y="1305"/>
                    <a:pt x="2224" y="1364"/>
                    <a:pt x="2135" y="1424"/>
                  </a:cubicBezTo>
                  <a:cubicBezTo>
                    <a:pt x="2076" y="1483"/>
                    <a:pt x="2016" y="1542"/>
                    <a:pt x="1898" y="1572"/>
                  </a:cubicBezTo>
                  <a:cubicBezTo>
                    <a:pt x="1809" y="1601"/>
                    <a:pt x="1690" y="1631"/>
                    <a:pt x="1572" y="1631"/>
                  </a:cubicBezTo>
                  <a:lnTo>
                    <a:pt x="445" y="1631"/>
                  </a:lnTo>
                  <a:lnTo>
                    <a:pt x="445" y="356"/>
                  </a:lnTo>
                  <a:close/>
                  <a:moveTo>
                    <a:pt x="0" y="0"/>
                  </a:moveTo>
                  <a:lnTo>
                    <a:pt x="0" y="3410"/>
                  </a:lnTo>
                  <a:lnTo>
                    <a:pt x="445" y="3410"/>
                  </a:lnTo>
                  <a:lnTo>
                    <a:pt x="445" y="1987"/>
                  </a:lnTo>
                  <a:lnTo>
                    <a:pt x="1512" y="1987"/>
                  </a:lnTo>
                  <a:lnTo>
                    <a:pt x="2402" y="3410"/>
                  </a:lnTo>
                  <a:lnTo>
                    <a:pt x="2936" y="3410"/>
                  </a:lnTo>
                  <a:lnTo>
                    <a:pt x="1957" y="1928"/>
                  </a:lnTo>
                  <a:cubicBezTo>
                    <a:pt x="2105" y="1898"/>
                    <a:pt x="2224" y="1868"/>
                    <a:pt x="2343" y="1809"/>
                  </a:cubicBezTo>
                  <a:cubicBezTo>
                    <a:pt x="2432" y="1750"/>
                    <a:pt x="2520" y="1661"/>
                    <a:pt x="2609" y="1572"/>
                  </a:cubicBezTo>
                  <a:cubicBezTo>
                    <a:pt x="2669" y="1483"/>
                    <a:pt x="2728" y="1394"/>
                    <a:pt x="2758" y="1275"/>
                  </a:cubicBezTo>
                  <a:cubicBezTo>
                    <a:pt x="2787" y="1186"/>
                    <a:pt x="2787" y="1068"/>
                    <a:pt x="2787" y="979"/>
                  </a:cubicBezTo>
                  <a:cubicBezTo>
                    <a:pt x="2787" y="831"/>
                    <a:pt x="2758" y="682"/>
                    <a:pt x="2728" y="564"/>
                  </a:cubicBezTo>
                  <a:cubicBezTo>
                    <a:pt x="2669" y="445"/>
                    <a:pt x="2580" y="326"/>
                    <a:pt x="2491" y="267"/>
                  </a:cubicBezTo>
                  <a:cubicBezTo>
                    <a:pt x="2372" y="178"/>
                    <a:pt x="2254" y="119"/>
                    <a:pt x="2105" y="60"/>
                  </a:cubicBezTo>
                  <a:cubicBezTo>
                    <a:pt x="1957" y="30"/>
                    <a:pt x="1779" y="0"/>
                    <a:pt x="160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611725" y="4185500"/>
              <a:ext cx="54875" cy="85275"/>
            </a:xfrm>
            <a:custGeom>
              <a:rect b="b" l="l" r="r" t="t"/>
              <a:pathLst>
                <a:path extrusionOk="0" h="3411" w="2195">
                  <a:moveTo>
                    <a:pt x="0" y="0"/>
                  </a:moveTo>
                  <a:lnTo>
                    <a:pt x="0" y="3410"/>
                  </a:lnTo>
                  <a:lnTo>
                    <a:pt x="2194" y="3410"/>
                  </a:lnTo>
                  <a:lnTo>
                    <a:pt x="2194" y="3025"/>
                  </a:lnTo>
                  <a:lnTo>
                    <a:pt x="475" y="302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676200" y="4232925"/>
              <a:ext cx="29675" cy="9675"/>
            </a:xfrm>
            <a:custGeom>
              <a:rect b="b" l="l" r="r" t="t"/>
              <a:pathLst>
                <a:path extrusionOk="0" h="387" w="1187">
                  <a:moveTo>
                    <a:pt x="1" y="1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714750" y="4185500"/>
              <a:ext cx="62300" cy="85275"/>
            </a:xfrm>
            <a:custGeom>
              <a:rect b="b" l="l" r="r" t="t"/>
              <a:pathLst>
                <a:path extrusionOk="0" h="3411" w="2492">
                  <a:moveTo>
                    <a:pt x="1602" y="475"/>
                  </a:moveTo>
                  <a:lnTo>
                    <a:pt x="1602" y="2283"/>
                  </a:lnTo>
                  <a:lnTo>
                    <a:pt x="386" y="2283"/>
                  </a:lnTo>
                  <a:cubicBezTo>
                    <a:pt x="386" y="2283"/>
                    <a:pt x="416" y="2254"/>
                    <a:pt x="416" y="2224"/>
                  </a:cubicBezTo>
                  <a:cubicBezTo>
                    <a:pt x="446" y="2224"/>
                    <a:pt x="446" y="2194"/>
                    <a:pt x="475" y="2165"/>
                  </a:cubicBezTo>
                  <a:cubicBezTo>
                    <a:pt x="505" y="2135"/>
                    <a:pt x="505" y="2135"/>
                    <a:pt x="535" y="2106"/>
                  </a:cubicBezTo>
                  <a:cubicBezTo>
                    <a:pt x="535" y="2076"/>
                    <a:pt x="535" y="2076"/>
                    <a:pt x="564" y="2046"/>
                  </a:cubicBezTo>
                  <a:lnTo>
                    <a:pt x="1424" y="771"/>
                  </a:lnTo>
                  <a:cubicBezTo>
                    <a:pt x="1454" y="742"/>
                    <a:pt x="1454" y="742"/>
                    <a:pt x="1483" y="712"/>
                  </a:cubicBezTo>
                  <a:cubicBezTo>
                    <a:pt x="1483" y="682"/>
                    <a:pt x="1513" y="653"/>
                    <a:pt x="1513" y="623"/>
                  </a:cubicBezTo>
                  <a:cubicBezTo>
                    <a:pt x="1543" y="593"/>
                    <a:pt x="1543" y="564"/>
                    <a:pt x="1572" y="534"/>
                  </a:cubicBezTo>
                  <a:cubicBezTo>
                    <a:pt x="1572" y="504"/>
                    <a:pt x="1572" y="504"/>
                    <a:pt x="1602" y="475"/>
                  </a:cubicBezTo>
                  <a:close/>
                  <a:moveTo>
                    <a:pt x="1543" y="0"/>
                  </a:moveTo>
                  <a:lnTo>
                    <a:pt x="1" y="2283"/>
                  </a:lnTo>
                  <a:lnTo>
                    <a:pt x="1" y="2639"/>
                  </a:lnTo>
                  <a:lnTo>
                    <a:pt x="1602" y="2639"/>
                  </a:lnTo>
                  <a:lnTo>
                    <a:pt x="1602" y="3410"/>
                  </a:lnTo>
                  <a:lnTo>
                    <a:pt x="1987" y="3410"/>
                  </a:lnTo>
                  <a:lnTo>
                    <a:pt x="1987" y="2639"/>
                  </a:lnTo>
                  <a:lnTo>
                    <a:pt x="2492" y="2639"/>
                  </a:lnTo>
                  <a:lnTo>
                    <a:pt x="2492" y="2283"/>
                  </a:lnTo>
                  <a:lnTo>
                    <a:pt x="1987" y="2283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786650" y="4184000"/>
              <a:ext cx="56375" cy="86775"/>
            </a:xfrm>
            <a:custGeom>
              <a:rect b="b" l="l" r="r" t="t"/>
              <a:pathLst>
                <a:path extrusionOk="0" h="3471" w="2255">
                  <a:moveTo>
                    <a:pt x="1128" y="1"/>
                  </a:moveTo>
                  <a:cubicBezTo>
                    <a:pt x="950" y="1"/>
                    <a:pt x="802" y="31"/>
                    <a:pt x="683" y="90"/>
                  </a:cubicBezTo>
                  <a:cubicBezTo>
                    <a:pt x="535" y="120"/>
                    <a:pt x="416" y="179"/>
                    <a:pt x="327" y="268"/>
                  </a:cubicBezTo>
                  <a:cubicBezTo>
                    <a:pt x="238" y="357"/>
                    <a:pt x="179" y="446"/>
                    <a:pt x="120" y="564"/>
                  </a:cubicBezTo>
                  <a:cubicBezTo>
                    <a:pt x="60" y="653"/>
                    <a:pt x="31" y="772"/>
                    <a:pt x="1" y="891"/>
                  </a:cubicBezTo>
                  <a:lnTo>
                    <a:pt x="446" y="950"/>
                  </a:lnTo>
                  <a:cubicBezTo>
                    <a:pt x="475" y="831"/>
                    <a:pt x="505" y="772"/>
                    <a:pt x="535" y="683"/>
                  </a:cubicBezTo>
                  <a:cubicBezTo>
                    <a:pt x="564" y="624"/>
                    <a:pt x="624" y="564"/>
                    <a:pt x="683" y="505"/>
                  </a:cubicBezTo>
                  <a:cubicBezTo>
                    <a:pt x="742" y="446"/>
                    <a:pt x="802" y="416"/>
                    <a:pt x="891" y="386"/>
                  </a:cubicBezTo>
                  <a:cubicBezTo>
                    <a:pt x="950" y="386"/>
                    <a:pt x="1039" y="357"/>
                    <a:pt x="1128" y="357"/>
                  </a:cubicBezTo>
                  <a:cubicBezTo>
                    <a:pt x="1217" y="357"/>
                    <a:pt x="1306" y="386"/>
                    <a:pt x="1395" y="386"/>
                  </a:cubicBezTo>
                  <a:cubicBezTo>
                    <a:pt x="1454" y="416"/>
                    <a:pt x="1513" y="475"/>
                    <a:pt x="1573" y="505"/>
                  </a:cubicBezTo>
                  <a:cubicBezTo>
                    <a:pt x="1632" y="564"/>
                    <a:pt x="1661" y="624"/>
                    <a:pt x="1691" y="683"/>
                  </a:cubicBezTo>
                  <a:cubicBezTo>
                    <a:pt x="1721" y="772"/>
                    <a:pt x="1750" y="861"/>
                    <a:pt x="1750" y="950"/>
                  </a:cubicBezTo>
                  <a:cubicBezTo>
                    <a:pt x="1750" y="1098"/>
                    <a:pt x="1721" y="1217"/>
                    <a:pt x="1661" y="1335"/>
                  </a:cubicBezTo>
                  <a:cubicBezTo>
                    <a:pt x="1602" y="1424"/>
                    <a:pt x="1513" y="1543"/>
                    <a:pt x="1395" y="1632"/>
                  </a:cubicBezTo>
                  <a:cubicBezTo>
                    <a:pt x="1306" y="1750"/>
                    <a:pt x="1187" y="1839"/>
                    <a:pt x="1068" y="1928"/>
                  </a:cubicBezTo>
                  <a:cubicBezTo>
                    <a:pt x="920" y="2047"/>
                    <a:pt x="802" y="2136"/>
                    <a:pt x="653" y="2254"/>
                  </a:cubicBezTo>
                  <a:cubicBezTo>
                    <a:pt x="535" y="2373"/>
                    <a:pt x="416" y="2521"/>
                    <a:pt x="298" y="2640"/>
                  </a:cubicBezTo>
                  <a:cubicBezTo>
                    <a:pt x="179" y="2788"/>
                    <a:pt x="90" y="2966"/>
                    <a:pt x="1" y="3144"/>
                  </a:cubicBezTo>
                  <a:lnTo>
                    <a:pt x="1" y="3470"/>
                  </a:lnTo>
                  <a:lnTo>
                    <a:pt x="2254" y="3470"/>
                  </a:lnTo>
                  <a:lnTo>
                    <a:pt x="2254" y="3085"/>
                  </a:lnTo>
                  <a:lnTo>
                    <a:pt x="475" y="3085"/>
                  </a:lnTo>
                  <a:cubicBezTo>
                    <a:pt x="505" y="2996"/>
                    <a:pt x="564" y="2907"/>
                    <a:pt x="624" y="2818"/>
                  </a:cubicBezTo>
                  <a:cubicBezTo>
                    <a:pt x="713" y="2729"/>
                    <a:pt x="772" y="2670"/>
                    <a:pt x="861" y="2581"/>
                  </a:cubicBezTo>
                  <a:cubicBezTo>
                    <a:pt x="950" y="2492"/>
                    <a:pt x="1039" y="2403"/>
                    <a:pt x="1157" y="2314"/>
                  </a:cubicBezTo>
                  <a:cubicBezTo>
                    <a:pt x="1246" y="2254"/>
                    <a:pt x="1335" y="2166"/>
                    <a:pt x="1454" y="2077"/>
                  </a:cubicBezTo>
                  <a:cubicBezTo>
                    <a:pt x="1543" y="1988"/>
                    <a:pt x="1632" y="1928"/>
                    <a:pt x="1721" y="1839"/>
                  </a:cubicBezTo>
                  <a:cubicBezTo>
                    <a:pt x="1810" y="1750"/>
                    <a:pt x="1899" y="1661"/>
                    <a:pt x="1958" y="1543"/>
                  </a:cubicBezTo>
                  <a:cubicBezTo>
                    <a:pt x="2047" y="1454"/>
                    <a:pt x="2077" y="1365"/>
                    <a:pt x="2136" y="1276"/>
                  </a:cubicBezTo>
                  <a:cubicBezTo>
                    <a:pt x="2166" y="1157"/>
                    <a:pt x="2195" y="1039"/>
                    <a:pt x="2195" y="950"/>
                  </a:cubicBezTo>
                  <a:cubicBezTo>
                    <a:pt x="2195" y="772"/>
                    <a:pt x="2166" y="653"/>
                    <a:pt x="2106" y="535"/>
                  </a:cubicBezTo>
                  <a:cubicBezTo>
                    <a:pt x="2077" y="416"/>
                    <a:pt x="1988" y="327"/>
                    <a:pt x="1899" y="238"/>
                  </a:cubicBezTo>
                  <a:cubicBezTo>
                    <a:pt x="1810" y="179"/>
                    <a:pt x="1721" y="120"/>
                    <a:pt x="1573" y="60"/>
                  </a:cubicBezTo>
                  <a:cubicBezTo>
                    <a:pt x="1454" y="31"/>
                    <a:pt x="1306" y="1"/>
                    <a:pt x="112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888950" y="4184000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1"/>
                  </a:moveTo>
                  <a:cubicBezTo>
                    <a:pt x="1276" y="1"/>
                    <a:pt x="1098" y="31"/>
                    <a:pt x="950" y="60"/>
                  </a:cubicBezTo>
                  <a:cubicBezTo>
                    <a:pt x="772" y="90"/>
                    <a:pt x="653" y="149"/>
                    <a:pt x="535" y="209"/>
                  </a:cubicBezTo>
                  <a:cubicBezTo>
                    <a:pt x="416" y="298"/>
                    <a:pt x="327" y="386"/>
                    <a:pt x="268" y="505"/>
                  </a:cubicBezTo>
                  <a:cubicBezTo>
                    <a:pt x="179" y="624"/>
                    <a:pt x="149" y="742"/>
                    <a:pt x="149" y="920"/>
                  </a:cubicBezTo>
                  <a:cubicBezTo>
                    <a:pt x="149" y="1039"/>
                    <a:pt x="179" y="1128"/>
                    <a:pt x="208" y="1217"/>
                  </a:cubicBezTo>
                  <a:cubicBezTo>
                    <a:pt x="238" y="1306"/>
                    <a:pt x="297" y="1365"/>
                    <a:pt x="327" y="1454"/>
                  </a:cubicBezTo>
                  <a:cubicBezTo>
                    <a:pt x="386" y="1513"/>
                    <a:pt x="475" y="1573"/>
                    <a:pt x="535" y="1602"/>
                  </a:cubicBezTo>
                  <a:cubicBezTo>
                    <a:pt x="624" y="1661"/>
                    <a:pt x="713" y="1691"/>
                    <a:pt x="801" y="1721"/>
                  </a:cubicBezTo>
                  <a:cubicBezTo>
                    <a:pt x="861" y="1750"/>
                    <a:pt x="979" y="1780"/>
                    <a:pt x="1068" y="1810"/>
                  </a:cubicBezTo>
                  <a:cubicBezTo>
                    <a:pt x="1157" y="1839"/>
                    <a:pt x="1246" y="1869"/>
                    <a:pt x="1335" y="1899"/>
                  </a:cubicBezTo>
                  <a:cubicBezTo>
                    <a:pt x="1513" y="1928"/>
                    <a:pt x="1632" y="1958"/>
                    <a:pt x="1780" y="1988"/>
                  </a:cubicBezTo>
                  <a:cubicBezTo>
                    <a:pt x="1899" y="2017"/>
                    <a:pt x="2017" y="2047"/>
                    <a:pt x="2106" y="2106"/>
                  </a:cubicBezTo>
                  <a:cubicBezTo>
                    <a:pt x="2195" y="2136"/>
                    <a:pt x="2254" y="2195"/>
                    <a:pt x="2314" y="2284"/>
                  </a:cubicBezTo>
                  <a:cubicBezTo>
                    <a:pt x="2373" y="2343"/>
                    <a:pt x="2403" y="2432"/>
                    <a:pt x="2403" y="2551"/>
                  </a:cubicBezTo>
                  <a:cubicBezTo>
                    <a:pt x="2403" y="2640"/>
                    <a:pt x="2373" y="2729"/>
                    <a:pt x="2314" y="2818"/>
                  </a:cubicBezTo>
                  <a:cubicBezTo>
                    <a:pt x="2284" y="2877"/>
                    <a:pt x="2225" y="2966"/>
                    <a:pt x="2136" y="2996"/>
                  </a:cubicBezTo>
                  <a:cubicBezTo>
                    <a:pt x="2047" y="3055"/>
                    <a:pt x="1958" y="3085"/>
                    <a:pt x="1839" y="3114"/>
                  </a:cubicBezTo>
                  <a:cubicBezTo>
                    <a:pt x="1721" y="3144"/>
                    <a:pt x="1602" y="3144"/>
                    <a:pt x="1454" y="3144"/>
                  </a:cubicBezTo>
                  <a:cubicBezTo>
                    <a:pt x="1306" y="3144"/>
                    <a:pt x="1157" y="3144"/>
                    <a:pt x="1039" y="3114"/>
                  </a:cubicBezTo>
                  <a:cubicBezTo>
                    <a:pt x="920" y="3085"/>
                    <a:pt x="831" y="3025"/>
                    <a:pt x="742" y="2966"/>
                  </a:cubicBezTo>
                  <a:cubicBezTo>
                    <a:pt x="653" y="2936"/>
                    <a:pt x="594" y="2877"/>
                    <a:pt x="564" y="2788"/>
                  </a:cubicBezTo>
                  <a:cubicBezTo>
                    <a:pt x="505" y="2729"/>
                    <a:pt x="475" y="2640"/>
                    <a:pt x="446" y="2551"/>
                  </a:cubicBezTo>
                  <a:lnTo>
                    <a:pt x="1" y="2640"/>
                  </a:lnTo>
                  <a:cubicBezTo>
                    <a:pt x="60" y="2907"/>
                    <a:pt x="208" y="3144"/>
                    <a:pt x="446" y="3292"/>
                  </a:cubicBezTo>
                  <a:cubicBezTo>
                    <a:pt x="683" y="3441"/>
                    <a:pt x="1009" y="3500"/>
                    <a:pt x="1454" y="3500"/>
                  </a:cubicBezTo>
                  <a:cubicBezTo>
                    <a:pt x="1691" y="3500"/>
                    <a:pt x="1899" y="3470"/>
                    <a:pt x="2076" y="3441"/>
                  </a:cubicBezTo>
                  <a:cubicBezTo>
                    <a:pt x="2254" y="3381"/>
                    <a:pt x="2403" y="3322"/>
                    <a:pt x="2492" y="3233"/>
                  </a:cubicBezTo>
                  <a:cubicBezTo>
                    <a:pt x="2610" y="3144"/>
                    <a:pt x="2699" y="3025"/>
                    <a:pt x="2758" y="2907"/>
                  </a:cubicBezTo>
                  <a:cubicBezTo>
                    <a:pt x="2818" y="2788"/>
                    <a:pt x="2847" y="2670"/>
                    <a:pt x="2847" y="2521"/>
                  </a:cubicBezTo>
                  <a:cubicBezTo>
                    <a:pt x="2847" y="2403"/>
                    <a:pt x="2818" y="2284"/>
                    <a:pt x="2788" y="2195"/>
                  </a:cubicBezTo>
                  <a:cubicBezTo>
                    <a:pt x="2758" y="2106"/>
                    <a:pt x="2699" y="2017"/>
                    <a:pt x="2640" y="1958"/>
                  </a:cubicBezTo>
                  <a:cubicBezTo>
                    <a:pt x="2581" y="1899"/>
                    <a:pt x="2521" y="1839"/>
                    <a:pt x="2432" y="1780"/>
                  </a:cubicBezTo>
                  <a:cubicBezTo>
                    <a:pt x="2343" y="1750"/>
                    <a:pt x="2254" y="1691"/>
                    <a:pt x="2165" y="1661"/>
                  </a:cubicBezTo>
                  <a:cubicBezTo>
                    <a:pt x="2076" y="1632"/>
                    <a:pt x="1988" y="1602"/>
                    <a:pt x="1869" y="1573"/>
                  </a:cubicBezTo>
                  <a:cubicBezTo>
                    <a:pt x="1750" y="1543"/>
                    <a:pt x="1661" y="1513"/>
                    <a:pt x="1543" y="1513"/>
                  </a:cubicBezTo>
                  <a:cubicBezTo>
                    <a:pt x="1424" y="1484"/>
                    <a:pt x="1306" y="1454"/>
                    <a:pt x="1187" y="1424"/>
                  </a:cubicBezTo>
                  <a:cubicBezTo>
                    <a:pt x="1068" y="1395"/>
                    <a:pt x="979" y="1335"/>
                    <a:pt x="890" y="1306"/>
                  </a:cubicBezTo>
                  <a:cubicBezTo>
                    <a:pt x="801" y="1246"/>
                    <a:pt x="742" y="1217"/>
                    <a:pt x="683" y="1128"/>
                  </a:cubicBezTo>
                  <a:cubicBezTo>
                    <a:pt x="624" y="1068"/>
                    <a:pt x="594" y="979"/>
                    <a:pt x="594" y="891"/>
                  </a:cubicBezTo>
                  <a:cubicBezTo>
                    <a:pt x="594" y="802"/>
                    <a:pt x="624" y="742"/>
                    <a:pt x="653" y="683"/>
                  </a:cubicBezTo>
                  <a:cubicBezTo>
                    <a:pt x="683" y="624"/>
                    <a:pt x="713" y="564"/>
                    <a:pt x="801" y="505"/>
                  </a:cubicBezTo>
                  <a:cubicBezTo>
                    <a:pt x="861" y="475"/>
                    <a:pt x="950" y="416"/>
                    <a:pt x="1039" y="386"/>
                  </a:cubicBezTo>
                  <a:cubicBezTo>
                    <a:pt x="1157" y="357"/>
                    <a:pt x="1276" y="357"/>
                    <a:pt x="1454" y="357"/>
                  </a:cubicBezTo>
                  <a:cubicBezTo>
                    <a:pt x="1572" y="357"/>
                    <a:pt x="1691" y="357"/>
                    <a:pt x="1780" y="386"/>
                  </a:cubicBezTo>
                  <a:cubicBezTo>
                    <a:pt x="1899" y="416"/>
                    <a:pt x="1988" y="446"/>
                    <a:pt x="2047" y="475"/>
                  </a:cubicBezTo>
                  <a:cubicBezTo>
                    <a:pt x="2106" y="535"/>
                    <a:pt x="2165" y="594"/>
                    <a:pt x="2225" y="653"/>
                  </a:cubicBezTo>
                  <a:cubicBezTo>
                    <a:pt x="2254" y="713"/>
                    <a:pt x="2284" y="772"/>
                    <a:pt x="2314" y="861"/>
                  </a:cubicBezTo>
                  <a:lnTo>
                    <a:pt x="2758" y="802"/>
                  </a:lnTo>
                  <a:cubicBezTo>
                    <a:pt x="2729" y="653"/>
                    <a:pt x="2670" y="535"/>
                    <a:pt x="2610" y="446"/>
                  </a:cubicBezTo>
                  <a:cubicBezTo>
                    <a:pt x="2551" y="357"/>
                    <a:pt x="2462" y="268"/>
                    <a:pt x="2373" y="209"/>
                  </a:cubicBezTo>
                  <a:cubicBezTo>
                    <a:pt x="2254" y="149"/>
                    <a:pt x="2136" y="90"/>
                    <a:pt x="1988" y="60"/>
                  </a:cubicBezTo>
                  <a:cubicBezTo>
                    <a:pt x="1839" y="31"/>
                    <a:pt x="1661" y="1"/>
                    <a:pt x="145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968275" y="4185500"/>
              <a:ext cx="70450" cy="85275"/>
            </a:xfrm>
            <a:custGeom>
              <a:rect b="b" l="l" r="r" t="t"/>
              <a:pathLst>
                <a:path extrusionOk="0" h="3411" w="2818">
                  <a:moveTo>
                    <a:pt x="1" y="0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817" y="386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64875" y="4000925"/>
              <a:ext cx="60800" cy="84525"/>
            </a:xfrm>
            <a:custGeom>
              <a:rect b="b" l="l" r="r" t="t"/>
              <a:pathLst>
                <a:path extrusionOk="0" h="3381" w="2432">
                  <a:moveTo>
                    <a:pt x="0" y="0"/>
                  </a:moveTo>
                  <a:lnTo>
                    <a:pt x="0" y="3380"/>
                  </a:lnTo>
                  <a:lnTo>
                    <a:pt x="475" y="3380"/>
                  </a:lnTo>
                  <a:lnTo>
                    <a:pt x="475" y="2016"/>
                  </a:lnTo>
                  <a:lnTo>
                    <a:pt x="2372" y="2016"/>
                  </a:lnTo>
                  <a:lnTo>
                    <a:pt x="2372" y="1631"/>
                  </a:lnTo>
                  <a:lnTo>
                    <a:pt x="475" y="1631"/>
                  </a:lnTo>
                  <a:lnTo>
                    <a:pt x="475" y="356"/>
                  </a:lnTo>
                  <a:lnTo>
                    <a:pt x="2432" y="356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439750" y="4000925"/>
              <a:ext cx="70450" cy="86000"/>
            </a:xfrm>
            <a:custGeom>
              <a:rect b="b" l="l" r="r" t="t"/>
              <a:pathLst>
                <a:path extrusionOk="0" h="3440" w="2818">
                  <a:moveTo>
                    <a:pt x="0" y="0"/>
                  </a:moveTo>
                  <a:lnTo>
                    <a:pt x="0" y="2165"/>
                  </a:lnTo>
                  <a:cubicBezTo>
                    <a:pt x="0" y="2372"/>
                    <a:pt x="59" y="2580"/>
                    <a:pt x="119" y="2728"/>
                  </a:cubicBezTo>
                  <a:cubicBezTo>
                    <a:pt x="208" y="2906"/>
                    <a:pt x="297" y="3025"/>
                    <a:pt x="415" y="3143"/>
                  </a:cubicBezTo>
                  <a:cubicBezTo>
                    <a:pt x="534" y="3232"/>
                    <a:pt x="682" y="3321"/>
                    <a:pt x="860" y="3351"/>
                  </a:cubicBezTo>
                  <a:cubicBezTo>
                    <a:pt x="1038" y="3410"/>
                    <a:pt x="1216" y="3440"/>
                    <a:pt x="1394" y="3440"/>
                  </a:cubicBezTo>
                  <a:cubicBezTo>
                    <a:pt x="1601" y="3440"/>
                    <a:pt x="1779" y="3410"/>
                    <a:pt x="1957" y="3351"/>
                  </a:cubicBezTo>
                  <a:cubicBezTo>
                    <a:pt x="2105" y="3321"/>
                    <a:pt x="2283" y="3232"/>
                    <a:pt x="2402" y="3114"/>
                  </a:cubicBezTo>
                  <a:cubicBezTo>
                    <a:pt x="2521" y="2995"/>
                    <a:pt x="2639" y="2876"/>
                    <a:pt x="2698" y="2698"/>
                  </a:cubicBezTo>
                  <a:cubicBezTo>
                    <a:pt x="2787" y="2550"/>
                    <a:pt x="2817" y="2343"/>
                    <a:pt x="2817" y="2105"/>
                  </a:cubicBezTo>
                  <a:lnTo>
                    <a:pt x="2817" y="0"/>
                  </a:lnTo>
                  <a:lnTo>
                    <a:pt x="2343" y="0"/>
                  </a:lnTo>
                  <a:lnTo>
                    <a:pt x="2343" y="2076"/>
                  </a:lnTo>
                  <a:cubicBezTo>
                    <a:pt x="2343" y="2254"/>
                    <a:pt x="2343" y="2402"/>
                    <a:pt x="2283" y="2550"/>
                  </a:cubicBezTo>
                  <a:cubicBezTo>
                    <a:pt x="2224" y="2669"/>
                    <a:pt x="2165" y="2758"/>
                    <a:pt x="2076" y="2847"/>
                  </a:cubicBezTo>
                  <a:cubicBezTo>
                    <a:pt x="1987" y="2936"/>
                    <a:pt x="1868" y="2965"/>
                    <a:pt x="1750" y="3025"/>
                  </a:cubicBezTo>
                  <a:cubicBezTo>
                    <a:pt x="1661" y="3054"/>
                    <a:pt x="1512" y="3054"/>
                    <a:pt x="1394" y="3054"/>
                  </a:cubicBezTo>
                  <a:cubicBezTo>
                    <a:pt x="1246" y="3054"/>
                    <a:pt x="1127" y="3054"/>
                    <a:pt x="1008" y="3025"/>
                  </a:cubicBezTo>
                  <a:cubicBezTo>
                    <a:pt x="919" y="2965"/>
                    <a:pt x="801" y="2936"/>
                    <a:pt x="741" y="2847"/>
                  </a:cubicBezTo>
                  <a:cubicBezTo>
                    <a:pt x="652" y="2787"/>
                    <a:pt x="593" y="2669"/>
                    <a:pt x="534" y="2550"/>
                  </a:cubicBezTo>
                  <a:cubicBezTo>
                    <a:pt x="504" y="2432"/>
                    <a:pt x="475" y="2283"/>
                    <a:pt x="475" y="2105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529425" y="4000925"/>
              <a:ext cx="54900" cy="84525"/>
            </a:xfrm>
            <a:custGeom>
              <a:rect b="b" l="l" r="r" t="t"/>
              <a:pathLst>
                <a:path extrusionOk="0" h="3381" w="2196">
                  <a:moveTo>
                    <a:pt x="1" y="0"/>
                  </a:moveTo>
                  <a:lnTo>
                    <a:pt x="1" y="3380"/>
                  </a:lnTo>
                  <a:lnTo>
                    <a:pt x="2195" y="3380"/>
                  </a:lnTo>
                  <a:lnTo>
                    <a:pt x="2195" y="3025"/>
                  </a:lnTo>
                  <a:lnTo>
                    <a:pt x="475" y="302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590975" y="4000925"/>
              <a:ext cx="69700" cy="84525"/>
            </a:xfrm>
            <a:custGeom>
              <a:rect b="b" l="l" r="r" t="t"/>
              <a:pathLst>
                <a:path extrusionOk="0" h="3381" w="2788">
                  <a:moveTo>
                    <a:pt x="0" y="0"/>
                  </a:moveTo>
                  <a:lnTo>
                    <a:pt x="0" y="356"/>
                  </a:lnTo>
                  <a:lnTo>
                    <a:pt x="1156" y="356"/>
                  </a:lnTo>
                  <a:lnTo>
                    <a:pt x="1156" y="3380"/>
                  </a:lnTo>
                  <a:lnTo>
                    <a:pt x="1631" y="3380"/>
                  </a:lnTo>
                  <a:lnTo>
                    <a:pt x="1631" y="356"/>
                  </a:lnTo>
                  <a:lnTo>
                    <a:pt x="2787" y="356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669550" y="3999425"/>
              <a:ext cx="84525" cy="87500"/>
            </a:xfrm>
            <a:custGeom>
              <a:rect b="b" l="l" r="r" t="t"/>
              <a:pathLst>
                <a:path extrusionOk="0" h="3500" w="3381">
                  <a:moveTo>
                    <a:pt x="1690" y="386"/>
                  </a:moveTo>
                  <a:cubicBezTo>
                    <a:pt x="1898" y="386"/>
                    <a:pt x="2076" y="416"/>
                    <a:pt x="2224" y="475"/>
                  </a:cubicBezTo>
                  <a:cubicBezTo>
                    <a:pt x="2372" y="535"/>
                    <a:pt x="2491" y="624"/>
                    <a:pt x="2580" y="742"/>
                  </a:cubicBezTo>
                  <a:cubicBezTo>
                    <a:pt x="2698" y="861"/>
                    <a:pt x="2758" y="1009"/>
                    <a:pt x="2817" y="1187"/>
                  </a:cubicBezTo>
                  <a:cubicBezTo>
                    <a:pt x="2876" y="1335"/>
                    <a:pt x="2906" y="1543"/>
                    <a:pt x="2906" y="1750"/>
                  </a:cubicBezTo>
                  <a:cubicBezTo>
                    <a:pt x="2906" y="1928"/>
                    <a:pt x="2876" y="2136"/>
                    <a:pt x="2817" y="2284"/>
                  </a:cubicBezTo>
                  <a:cubicBezTo>
                    <a:pt x="2787" y="2462"/>
                    <a:pt x="2698" y="2610"/>
                    <a:pt x="2609" y="2729"/>
                  </a:cubicBezTo>
                  <a:cubicBezTo>
                    <a:pt x="2520" y="2847"/>
                    <a:pt x="2372" y="2966"/>
                    <a:pt x="2224" y="3025"/>
                  </a:cubicBezTo>
                  <a:cubicBezTo>
                    <a:pt x="2076" y="3085"/>
                    <a:pt x="1898" y="3114"/>
                    <a:pt x="1690" y="3114"/>
                  </a:cubicBezTo>
                  <a:cubicBezTo>
                    <a:pt x="1483" y="3114"/>
                    <a:pt x="1305" y="3085"/>
                    <a:pt x="1156" y="3025"/>
                  </a:cubicBezTo>
                  <a:cubicBezTo>
                    <a:pt x="1008" y="2966"/>
                    <a:pt x="890" y="2847"/>
                    <a:pt x="771" y="2729"/>
                  </a:cubicBezTo>
                  <a:cubicBezTo>
                    <a:pt x="682" y="2610"/>
                    <a:pt x="593" y="2462"/>
                    <a:pt x="534" y="2284"/>
                  </a:cubicBezTo>
                  <a:cubicBezTo>
                    <a:pt x="504" y="2136"/>
                    <a:pt x="475" y="1928"/>
                    <a:pt x="475" y="1750"/>
                  </a:cubicBezTo>
                  <a:cubicBezTo>
                    <a:pt x="475" y="1543"/>
                    <a:pt x="504" y="1335"/>
                    <a:pt x="534" y="1187"/>
                  </a:cubicBezTo>
                  <a:cubicBezTo>
                    <a:pt x="593" y="1009"/>
                    <a:pt x="682" y="861"/>
                    <a:pt x="771" y="742"/>
                  </a:cubicBezTo>
                  <a:cubicBezTo>
                    <a:pt x="890" y="624"/>
                    <a:pt x="1008" y="535"/>
                    <a:pt x="1156" y="475"/>
                  </a:cubicBezTo>
                  <a:cubicBezTo>
                    <a:pt x="1305" y="416"/>
                    <a:pt x="1483" y="386"/>
                    <a:pt x="1690" y="386"/>
                  </a:cubicBezTo>
                  <a:close/>
                  <a:moveTo>
                    <a:pt x="1690" y="1"/>
                  </a:moveTo>
                  <a:cubicBezTo>
                    <a:pt x="1423" y="1"/>
                    <a:pt x="1186" y="30"/>
                    <a:pt x="979" y="119"/>
                  </a:cubicBezTo>
                  <a:cubicBezTo>
                    <a:pt x="741" y="208"/>
                    <a:pt x="593" y="327"/>
                    <a:pt x="445" y="475"/>
                  </a:cubicBezTo>
                  <a:cubicBezTo>
                    <a:pt x="297" y="624"/>
                    <a:pt x="178" y="801"/>
                    <a:pt x="119" y="1009"/>
                  </a:cubicBezTo>
                  <a:cubicBezTo>
                    <a:pt x="30" y="1217"/>
                    <a:pt x="0" y="1483"/>
                    <a:pt x="0" y="1750"/>
                  </a:cubicBezTo>
                  <a:cubicBezTo>
                    <a:pt x="0" y="1987"/>
                    <a:pt x="30" y="2225"/>
                    <a:pt x="119" y="2432"/>
                  </a:cubicBezTo>
                  <a:cubicBezTo>
                    <a:pt x="178" y="2669"/>
                    <a:pt x="297" y="2847"/>
                    <a:pt x="415" y="2996"/>
                  </a:cubicBezTo>
                  <a:cubicBezTo>
                    <a:pt x="563" y="3144"/>
                    <a:pt x="741" y="3292"/>
                    <a:pt x="949" y="3381"/>
                  </a:cubicBezTo>
                  <a:cubicBezTo>
                    <a:pt x="1156" y="3470"/>
                    <a:pt x="1394" y="3500"/>
                    <a:pt x="1690" y="3500"/>
                  </a:cubicBezTo>
                  <a:cubicBezTo>
                    <a:pt x="1957" y="3500"/>
                    <a:pt x="2194" y="3470"/>
                    <a:pt x="2402" y="3381"/>
                  </a:cubicBezTo>
                  <a:cubicBezTo>
                    <a:pt x="2609" y="3292"/>
                    <a:pt x="2787" y="3174"/>
                    <a:pt x="2936" y="3025"/>
                  </a:cubicBezTo>
                  <a:cubicBezTo>
                    <a:pt x="3084" y="2847"/>
                    <a:pt x="3173" y="2669"/>
                    <a:pt x="3262" y="2462"/>
                  </a:cubicBezTo>
                  <a:cubicBezTo>
                    <a:pt x="3321" y="2254"/>
                    <a:pt x="3380" y="1987"/>
                    <a:pt x="3380" y="1750"/>
                  </a:cubicBezTo>
                  <a:cubicBezTo>
                    <a:pt x="3380" y="1483"/>
                    <a:pt x="3351" y="1246"/>
                    <a:pt x="3262" y="1009"/>
                  </a:cubicBezTo>
                  <a:cubicBezTo>
                    <a:pt x="3202" y="801"/>
                    <a:pt x="3084" y="624"/>
                    <a:pt x="2936" y="475"/>
                  </a:cubicBezTo>
                  <a:cubicBezTo>
                    <a:pt x="2787" y="327"/>
                    <a:pt x="2609" y="208"/>
                    <a:pt x="2402" y="119"/>
                  </a:cubicBezTo>
                  <a:cubicBezTo>
                    <a:pt x="2194" y="30"/>
                    <a:pt x="1957" y="1"/>
                    <a:pt x="169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769625" y="4000925"/>
              <a:ext cx="68950" cy="84525"/>
            </a:xfrm>
            <a:custGeom>
              <a:rect b="b" l="l" r="r" t="t"/>
              <a:pathLst>
                <a:path extrusionOk="0" h="3381" w="2758">
                  <a:moveTo>
                    <a:pt x="0" y="0"/>
                  </a:moveTo>
                  <a:lnTo>
                    <a:pt x="0" y="3380"/>
                  </a:lnTo>
                  <a:lnTo>
                    <a:pt x="415" y="3380"/>
                  </a:lnTo>
                  <a:lnTo>
                    <a:pt x="415" y="1127"/>
                  </a:lnTo>
                  <a:cubicBezTo>
                    <a:pt x="415" y="1068"/>
                    <a:pt x="415" y="1008"/>
                    <a:pt x="415" y="949"/>
                  </a:cubicBezTo>
                  <a:cubicBezTo>
                    <a:pt x="415" y="860"/>
                    <a:pt x="415" y="801"/>
                    <a:pt x="415" y="741"/>
                  </a:cubicBezTo>
                  <a:cubicBezTo>
                    <a:pt x="415" y="652"/>
                    <a:pt x="415" y="564"/>
                    <a:pt x="385" y="504"/>
                  </a:cubicBezTo>
                  <a:lnTo>
                    <a:pt x="385" y="504"/>
                  </a:lnTo>
                  <a:lnTo>
                    <a:pt x="2224" y="3380"/>
                  </a:lnTo>
                  <a:lnTo>
                    <a:pt x="2758" y="3380"/>
                  </a:lnTo>
                  <a:lnTo>
                    <a:pt x="2758" y="0"/>
                  </a:lnTo>
                  <a:lnTo>
                    <a:pt x="2372" y="0"/>
                  </a:lnTo>
                  <a:lnTo>
                    <a:pt x="2372" y="2224"/>
                  </a:lnTo>
                  <a:cubicBezTo>
                    <a:pt x="2372" y="2283"/>
                    <a:pt x="2372" y="2372"/>
                    <a:pt x="2372" y="2461"/>
                  </a:cubicBezTo>
                  <a:cubicBezTo>
                    <a:pt x="2372" y="2520"/>
                    <a:pt x="2372" y="2609"/>
                    <a:pt x="2372" y="2669"/>
                  </a:cubicBezTo>
                  <a:cubicBezTo>
                    <a:pt x="2372" y="2758"/>
                    <a:pt x="2372" y="2817"/>
                    <a:pt x="2372" y="2906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88950" y="399942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1"/>
                  </a:moveTo>
                  <a:cubicBezTo>
                    <a:pt x="1276" y="1"/>
                    <a:pt x="1098" y="30"/>
                    <a:pt x="950" y="60"/>
                  </a:cubicBezTo>
                  <a:cubicBezTo>
                    <a:pt x="772" y="90"/>
                    <a:pt x="653" y="149"/>
                    <a:pt x="535" y="208"/>
                  </a:cubicBezTo>
                  <a:cubicBezTo>
                    <a:pt x="416" y="297"/>
                    <a:pt x="327" y="386"/>
                    <a:pt x="268" y="505"/>
                  </a:cubicBezTo>
                  <a:cubicBezTo>
                    <a:pt x="179" y="624"/>
                    <a:pt x="149" y="742"/>
                    <a:pt x="149" y="920"/>
                  </a:cubicBezTo>
                  <a:cubicBezTo>
                    <a:pt x="149" y="1009"/>
                    <a:pt x="179" y="1128"/>
                    <a:pt x="208" y="1217"/>
                  </a:cubicBezTo>
                  <a:cubicBezTo>
                    <a:pt x="238" y="1305"/>
                    <a:pt x="297" y="1365"/>
                    <a:pt x="327" y="1424"/>
                  </a:cubicBezTo>
                  <a:cubicBezTo>
                    <a:pt x="386" y="1513"/>
                    <a:pt x="475" y="1543"/>
                    <a:pt x="535" y="1602"/>
                  </a:cubicBezTo>
                  <a:cubicBezTo>
                    <a:pt x="624" y="1661"/>
                    <a:pt x="713" y="1691"/>
                    <a:pt x="801" y="1721"/>
                  </a:cubicBezTo>
                  <a:cubicBezTo>
                    <a:pt x="861" y="1750"/>
                    <a:pt x="979" y="1780"/>
                    <a:pt x="1068" y="1810"/>
                  </a:cubicBezTo>
                  <a:cubicBezTo>
                    <a:pt x="1157" y="1839"/>
                    <a:pt x="1246" y="1869"/>
                    <a:pt x="1335" y="1869"/>
                  </a:cubicBezTo>
                  <a:cubicBezTo>
                    <a:pt x="1513" y="1928"/>
                    <a:pt x="1632" y="1958"/>
                    <a:pt x="1780" y="1987"/>
                  </a:cubicBezTo>
                  <a:cubicBezTo>
                    <a:pt x="1899" y="2017"/>
                    <a:pt x="2017" y="2047"/>
                    <a:pt x="2106" y="2106"/>
                  </a:cubicBezTo>
                  <a:cubicBezTo>
                    <a:pt x="2195" y="2136"/>
                    <a:pt x="2254" y="2195"/>
                    <a:pt x="2314" y="2254"/>
                  </a:cubicBezTo>
                  <a:cubicBezTo>
                    <a:pt x="2373" y="2343"/>
                    <a:pt x="2403" y="2432"/>
                    <a:pt x="2403" y="2551"/>
                  </a:cubicBezTo>
                  <a:cubicBezTo>
                    <a:pt x="2403" y="2640"/>
                    <a:pt x="2373" y="2729"/>
                    <a:pt x="2314" y="2818"/>
                  </a:cubicBezTo>
                  <a:cubicBezTo>
                    <a:pt x="2284" y="2877"/>
                    <a:pt x="2225" y="2936"/>
                    <a:pt x="2136" y="2996"/>
                  </a:cubicBezTo>
                  <a:cubicBezTo>
                    <a:pt x="2047" y="3055"/>
                    <a:pt x="1958" y="3085"/>
                    <a:pt x="1839" y="3114"/>
                  </a:cubicBezTo>
                  <a:cubicBezTo>
                    <a:pt x="1721" y="3114"/>
                    <a:pt x="1602" y="3144"/>
                    <a:pt x="1454" y="3144"/>
                  </a:cubicBezTo>
                  <a:cubicBezTo>
                    <a:pt x="1306" y="3144"/>
                    <a:pt x="1157" y="3114"/>
                    <a:pt x="1039" y="3085"/>
                  </a:cubicBezTo>
                  <a:cubicBezTo>
                    <a:pt x="920" y="3055"/>
                    <a:pt x="831" y="3025"/>
                    <a:pt x="742" y="2966"/>
                  </a:cubicBezTo>
                  <a:cubicBezTo>
                    <a:pt x="653" y="2936"/>
                    <a:pt x="594" y="2847"/>
                    <a:pt x="564" y="2788"/>
                  </a:cubicBezTo>
                  <a:cubicBezTo>
                    <a:pt x="505" y="2729"/>
                    <a:pt x="475" y="2640"/>
                    <a:pt x="446" y="2551"/>
                  </a:cubicBezTo>
                  <a:lnTo>
                    <a:pt x="1" y="2640"/>
                  </a:lnTo>
                  <a:cubicBezTo>
                    <a:pt x="60" y="2907"/>
                    <a:pt x="208" y="3144"/>
                    <a:pt x="446" y="3292"/>
                  </a:cubicBezTo>
                  <a:cubicBezTo>
                    <a:pt x="683" y="3440"/>
                    <a:pt x="1009" y="3500"/>
                    <a:pt x="1454" y="3500"/>
                  </a:cubicBezTo>
                  <a:cubicBezTo>
                    <a:pt x="1691" y="3500"/>
                    <a:pt x="1899" y="3470"/>
                    <a:pt x="2076" y="3440"/>
                  </a:cubicBezTo>
                  <a:cubicBezTo>
                    <a:pt x="2254" y="3381"/>
                    <a:pt x="2403" y="3322"/>
                    <a:pt x="2492" y="3233"/>
                  </a:cubicBezTo>
                  <a:cubicBezTo>
                    <a:pt x="2610" y="3144"/>
                    <a:pt x="2699" y="3025"/>
                    <a:pt x="2758" y="2907"/>
                  </a:cubicBezTo>
                  <a:cubicBezTo>
                    <a:pt x="2818" y="2788"/>
                    <a:pt x="2847" y="2669"/>
                    <a:pt x="2847" y="2521"/>
                  </a:cubicBezTo>
                  <a:cubicBezTo>
                    <a:pt x="2847" y="2403"/>
                    <a:pt x="2818" y="2284"/>
                    <a:pt x="2788" y="2195"/>
                  </a:cubicBezTo>
                  <a:cubicBezTo>
                    <a:pt x="2758" y="2106"/>
                    <a:pt x="2699" y="2017"/>
                    <a:pt x="2640" y="1958"/>
                  </a:cubicBezTo>
                  <a:cubicBezTo>
                    <a:pt x="2581" y="1869"/>
                    <a:pt x="2521" y="1839"/>
                    <a:pt x="2432" y="1780"/>
                  </a:cubicBezTo>
                  <a:cubicBezTo>
                    <a:pt x="2343" y="1721"/>
                    <a:pt x="2254" y="1691"/>
                    <a:pt x="2165" y="1661"/>
                  </a:cubicBezTo>
                  <a:cubicBezTo>
                    <a:pt x="2076" y="1632"/>
                    <a:pt x="1958" y="1602"/>
                    <a:pt x="1869" y="1572"/>
                  </a:cubicBezTo>
                  <a:cubicBezTo>
                    <a:pt x="1750" y="1543"/>
                    <a:pt x="1661" y="1513"/>
                    <a:pt x="1543" y="1483"/>
                  </a:cubicBezTo>
                  <a:cubicBezTo>
                    <a:pt x="1424" y="1454"/>
                    <a:pt x="1306" y="1424"/>
                    <a:pt x="1187" y="1394"/>
                  </a:cubicBezTo>
                  <a:cubicBezTo>
                    <a:pt x="1068" y="1365"/>
                    <a:pt x="979" y="1335"/>
                    <a:pt x="890" y="1305"/>
                  </a:cubicBezTo>
                  <a:cubicBezTo>
                    <a:pt x="801" y="1246"/>
                    <a:pt x="742" y="1187"/>
                    <a:pt x="683" y="1128"/>
                  </a:cubicBezTo>
                  <a:cubicBezTo>
                    <a:pt x="624" y="1068"/>
                    <a:pt x="594" y="979"/>
                    <a:pt x="594" y="890"/>
                  </a:cubicBezTo>
                  <a:cubicBezTo>
                    <a:pt x="594" y="801"/>
                    <a:pt x="624" y="742"/>
                    <a:pt x="653" y="683"/>
                  </a:cubicBezTo>
                  <a:cubicBezTo>
                    <a:pt x="683" y="624"/>
                    <a:pt x="713" y="564"/>
                    <a:pt x="801" y="505"/>
                  </a:cubicBezTo>
                  <a:cubicBezTo>
                    <a:pt x="861" y="446"/>
                    <a:pt x="950" y="416"/>
                    <a:pt x="1039" y="386"/>
                  </a:cubicBezTo>
                  <a:cubicBezTo>
                    <a:pt x="1157" y="357"/>
                    <a:pt x="1276" y="357"/>
                    <a:pt x="1454" y="357"/>
                  </a:cubicBezTo>
                  <a:cubicBezTo>
                    <a:pt x="1572" y="357"/>
                    <a:pt x="1691" y="357"/>
                    <a:pt x="1780" y="386"/>
                  </a:cubicBezTo>
                  <a:cubicBezTo>
                    <a:pt x="1899" y="416"/>
                    <a:pt x="1988" y="446"/>
                    <a:pt x="2047" y="475"/>
                  </a:cubicBezTo>
                  <a:cubicBezTo>
                    <a:pt x="2106" y="535"/>
                    <a:pt x="2165" y="564"/>
                    <a:pt x="2225" y="653"/>
                  </a:cubicBezTo>
                  <a:cubicBezTo>
                    <a:pt x="2254" y="712"/>
                    <a:pt x="2284" y="772"/>
                    <a:pt x="2314" y="861"/>
                  </a:cubicBezTo>
                  <a:lnTo>
                    <a:pt x="2758" y="772"/>
                  </a:lnTo>
                  <a:cubicBezTo>
                    <a:pt x="2729" y="653"/>
                    <a:pt x="2670" y="535"/>
                    <a:pt x="2610" y="446"/>
                  </a:cubicBezTo>
                  <a:cubicBezTo>
                    <a:pt x="2551" y="357"/>
                    <a:pt x="2462" y="268"/>
                    <a:pt x="2373" y="208"/>
                  </a:cubicBezTo>
                  <a:cubicBezTo>
                    <a:pt x="2254" y="119"/>
                    <a:pt x="2136" y="90"/>
                    <a:pt x="1988" y="60"/>
                  </a:cubicBezTo>
                  <a:cubicBezTo>
                    <a:pt x="1839" y="30"/>
                    <a:pt x="1661" y="1"/>
                    <a:pt x="145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968275" y="4000925"/>
              <a:ext cx="70450" cy="84525"/>
            </a:xfrm>
            <a:custGeom>
              <a:rect b="b" l="l" r="r" t="t"/>
              <a:pathLst>
                <a:path extrusionOk="0" h="3381" w="2818">
                  <a:moveTo>
                    <a:pt x="1" y="0"/>
                  </a:moveTo>
                  <a:lnTo>
                    <a:pt x="1" y="356"/>
                  </a:lnTo>
                  <a:lnTo>
                    <a:pt x="1187" y="356"/>
                  </a:lnTo>
                  <a:lnTo>
                    <a:pt x="1187" y="3380"/>
                  </a:lnTo>
                  <a:lnTo>
                    <a:pt x="1631" y="3380"/>
                  </a:lnTo>
                  <a:lnTo>
                    <a:pt x="1631" y="356"/>
                  </a:lnTo>
                  <a:lnTo>
                    <a:pt x="2817" y="356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76525" y="3816325"/>
              <a:ext cx="60800" cy="84550"/>
            </a:xfrm>
            <a:custGeom>
              <a:rect b="b" l="l" r="r" t="t"/>
              <a:pathLst>
                <a:path extrusionOk="0" h="3382" w="2432">
                  <a:moveTo>
                    <a:pt x="0" y="1"/>
                  </a:moveTo>
                  <a:lnTo>
                    <a:pt x="0" y="3381"/>
                  </a:lnTo>
                  <a:lnTo>
                    <a:pt x="474" y="3381"/>
                  </a:lnTo>
                  <a:lnTo>
                    <a:pt x="474" y="2017"/>
                  </a:lnTo>
                  <a:lnTo>
                    <a:pt x="2372" y="2017"/>
                  </a:lnTo>
                  <a:lnTo>
                    <a:pt x="2372" y="1632"/>
                  </a:lnTo>
                  <a:lnTo>
                    <a:pt x="474" y="1632"/>
                  </a:lnTo>
                  <a:lnTo>
                    <a:pt x="474" y="357"/>
                  </a:lnTo>
                  <a:lnTo>
                    <a:pt x="2431" y="35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152125" y="3816325"/>
              <a:ext cx="54125" cy="84550"/>
            </a:xfrm>
            <a:custGeom>
              <a:rect b="b" l="l" r="r" t="t"/>
              <a:pathLst>
                <a:path extrusionOk="0" h="3382" w="2165">
                  <a:moveTo>
                    <a:pt x="0" y="1"/>
                  </a:moveTo>
                  <a:lnTo>
                    <a:pt x="0" y="3381"/>
                  </a:lnTo>
                  <a:lnTo>
                    <a:pt x="2165" y="3381"/>
                  </a:lnTo>
                  <a:lnTo>
                    <a:pt x="2165" y="3025"/>
                  </a:lnTo>
                  <a:lnTo>
                    <a:pt x="475" y="3025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220325" y="3816325"/>
              <a:ext cx="69700" cy="86025"/>
            </a:xfrm>
            <a:custGeom>
              <a:rect b="b" l="l" r="r" t="t"/>
              <a:pathLst>
                <a:path extrusionOk="0" h="3441" w="2788">
                  <a:moveTo>
                    <a:pt x="0" y="1"/>
                  </a:moveTo>
                  <a:lnTo>
                    <a:pt x="0" y="2165"/>
                  </a:lnTo>
                  <a:cubicBezTo>
                    <a:pt x="0" y="2373"/>
                    <a:pt x="30" y="2551"/>
                    <a:pt x="119" y="2729"/>
                  </a:cubicBezTo>
                  <a:cubicBezTo>
                    <a:pt x="178" y="2877"/>
                    <a:pt x="267" y="3025"/>
                    <a:pt x="415" y="3114"/>
                  </a:cubicBezTo>
                  <a:cubicBezTo>
                    <a:pt x="534" y="3233"/>
                    <a:pt x="682" y="3322"/>
                    <a:pt x="860" y="3352"/>
                  </a:cubicBezTo>
                  <a:cubicBezTo>
                    <a:pt x="1009" y="3411"/>
                    <a:pt x="1186" y="3441"/>
                    <a:pt x="1364" y="3441"/>
                  </a:cubicBezTo>
                  <a:cubicBezTo>
                    <a:pt x="1572" y="3441"/>
                    <a:pt x="1750" y="3411"/>
                    <a:pt x="1928" y="3352"/>
                  </a:cubicBezTo>
                  <a:cubicBezTo>
                    <a:pt x="2106" y="3292"/>
                    <a:pt x="2254" y="3233"/>
                    <a:pt x="2372" y="3114"/>
                  </a:cubicBezTo>
                  <a:cubicBezTo>
                    <a:pt x="2521" y="2996"/>
                    <a:pt x="2610" y="2877"/>
                    <a:pt x="2699" y="2699"/>
                  </a:cubicBezTo>
                  <a:cubicBezTo>
                    <a:pt x="2758" y="2521"/>
                    <a:pt x="2788" y="2343"/>
                    <a:pt x="2788" y="2106"/>
                  </a:cubicBezTo>
                  <a:lnTo>
                    <a:pt x="2788" y="1"/>
                  </a:lnTo>
                  <a:lnTo>
                    <a:pt x="2343" y="1"/>
                  </a:lnTo>
                  <a:lnTo>
                    <a:pt x="2343" y="2077"/>
                  </a:lnTo>
                  <a:cubicBezTo>
                    <a:pt x="2343" y="2254"/>
                    <a:pt x="2313" y="2403"/>
                    <a:pt x="2254" y="2551"/>
                  </a:cubicBezTo>
                  <a:cubicBezTo>
                    <a:pt x="2224" y="2670"/>
                    <a:pt x="2135" y="2759"/>
                    <a:pt x="2046" y="2847"/>
                  </a:cubicBezTo>
                  <a:cubicBezTo>
                    <a:pt x="1957" y="2907"/>
                    <a:pt x="1868" y="2966"/>
                    <a:pt x="1750" y="2996"/>
                  </a:cubicBezTo>
                  <a:cubicBezTo>
                    <a:pt x="1631" y="3055"/>
                    <a:pt x="1513" y="3055"/>
                    <a:pt x="1364" y="3055"/>
                  </a:cubicBezTo>
                  <a:cubicBezTo>
                    <a:pt x="1246" y="3055"/>
                    <a:pt x="1127" y="3055"/>
                    <a:pt x="1009" y="2996"/>
                  </a:cubicBezTo>
                  <a:cubicBezTo>
                    <a:pt x="890" y="2966"/>
                    <a:pt x="801" y="2907"/>
                    <a:pt x="712" y="2847"/>
                  </a:cubicBezTo>
                  <a:cubicBezTo>
                    <a:pt x="623" y="2759"/>
                    <a:pt x="564" y="2670"/>
                    <a:pt x="534" y="2551"/>
                  </a:cubicBezTo>
                  <a:cubicBezTo>
                    <a:pt x="475" y="2432"/>
                    <a:pt x="445" y="2284"/>
                    <a:pt x="445" y="2106"/>
                  </a:cubicBezTo>
                  <a:lnTo>
                    <a:pt x="4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05575" y="3814850"/>
              <a:ext cx="71175" cy="87500"/>
            </a:xfrm>
            <a:custGeom>
              <a:rect b="b" l="l" r="r" t="t"/>
              <a:pathLst>
                <a:path extrusionOk="0" h="3500" w="2847">
                  <a:moveTo>
                    <a:pt x="1453" y="1"/>
                  </a:moveTo>
                  <a:cubicBezTo>
                    <a:pt x="1275" y="1"/>
                    <a:pt x="1097" y="1"/>
                    <a:pt x="949" y="60"/>
                  </a:cubicBezTo>
                  <a:cubicBezTo>
                    <a:pt x="771" y="90"/>
                    <a:pt x="653" y="119"/>
                    <a:pt x="534" y="208"/>
                  </a:cubicBezTo>
                  <a:cubicBezTo>
                    <a:pt x="415" y="268"/>
                    <a:pt x="326" y="386"/>
                    <a:pt x="267" y="505"/>
                  </a:cubicBezTo>
                  <a:cubicBezTo>
                    <a:pt x="178" y="594"/>
                    <a:pt x="149" y="742"/>
                    <a:pt x="149" y="920"/>
                  </a:cubicBezTo>
                  <a:cubicBezTo>
                    <a:pt x="149" y="1009"/>
                    <a:pt x="178" y="1127"/>
                    <a:pt x="208" y="1216"/>
                  </a:cubicBezTo>
                  <a:cubicBezTo>
                    <a:pt x="237" y="1276"/>
                    <a:pt x="267" y="1365"/>
                    <a:pt x="326" y="1424"/>
                  </a:cubicBezTo>
                  <a:cubicBezTo>
                    <a:pt x="386" y="1483"/>
                    <a:pt x="475" y="1543"/>
                    <a:pt x="534" y="1602"/>
                  </a:cubicBezTo>
                  <a:cubicBezTo>
                    <a:pt x="623" y="1631"/>
                    <a:pt x="712" y="1691"/>
                    <a:pt x="771" y="1720"/>
                  </a:cubicBezTo>
                  <a:cubicBezTo>
                    <a:pt x="860" y="1750"/>
                    <a:pt x="979" y="1780"/>
                    <a:pt x="1068" y="1809"/>
                  </a:cubicBezTo>
                  <a:cubicBezTo>
                    <a:pt x="1157" y="1839"/>
                    <a:pt x="1246" y="1869"/>
                    <a:pt x="1335" y="1869"/>
                  </a:cubicBezTo>
                  <a:cubicBezTo>
                    <a:pt x="1512" y="1928"/>
                    <a:pt x="1631" y="1958"/>
                    <a:pt x="1779" y="1987"/>
                  </a:cubicBezTo>
                  <a:cubicBezTo>
                    <a:pt x="1898" y="2017"/>
                    <a:pt x="2017" y="2047"/>
                    <a:pt x="2106" y="2076"/>
                  </a:cubicBezTo>
                  <a:cubicBezTo>
                    <a:pt x="2194" y="2136"/>
                    <a:pt x="2254" y="2195"/>
                    <a:pt x="2313" y="2254"/>
                  </a:cubicBezTo>
                  <a:cubicBezTo>
                    <a:pt x="2372" y="2343"/>
                    <a:pt x="2372" y="2432"/>
                    <a:pt x="2372" y="2521"/>
                  </a:cubicBezTo>
                  <a:cubicBezTo>
                    <a:pt x="2372" y="2640"/>
                    <a:pt x="2372" y="2729"/>
                    <a:pt x="2313" y="2818"/>
                  </a:cubicBezTo>
                  <a:cubicBezTo>
                    <a:pt x="2283" y="2877"/>
                    <a:pt x="2194" y="2936"/>
                    <a:pt x="2135" y="2995"/>
                  </a:cubicBezTo>
                  <a:cubicBezTo>
                    <a:pt x="2046" y="3055"/>
                    <a:pt x="1957" y="3084"/>
                    <a:pt x="1839" y="3114"/>
                  </a:cubicBezTo>
                  <a:cubicBezTo>
                    <a:pt x="1720" y="3114"/>
                    <a:pt x="1601" y="3144"/>
                    <a:pt x="1453" y="3144"/>
                  </a:cubicBezTo>
                  <a:cubicBezTo>
                    <a:pt x="1305" y="3144"/>
                    <a:pt x="1157" y="3114"/>
                    <a:pt x="1038" y="3084"/>
                  </a:cubicBezTo>
                  <a:cubicBezTo>
                    <a:pt x="919" y="3055"/>
                    <a:pt x="831" y="3025"/>
                    <a:pt x="742" y="2966"/>
                  </a:cubicBezTo>
                  <a:cubicBezTo>
                    <a:pt x="653" y="2906"/>
                    <a:pt x="593" y="2847"/>
                    <a:pt x="534" y="2788"/>
                  </a:cubicBezTo>
                  <a:cubicBezTo>
                    <a:pt x="504" y="2699"/>
                    <a:pt x="475" y="2640"/>
                    <a:pt x="445" y="2551"/>
                  </a:cubicBezTo>
                  <a:lnTo>
                    <a:pt x="0" y="2640"/>
                  </a:lnTo>
                  <a:cubicBezTo>
                    <a:pt x="60" y="2906"/>
                    <a:pt x="208" y="3114"/>
                    <a:pt x="445" y="3262"/>
                  </a:cubicBezTo>
                  <a:cubicBezTo>
                    <a:pt x="682" y="3411"/>
                    <a:pt x="1008" y="3500"/>
                    <a:pt x="1424" y="3500"/>
                  </a:cubicBezTo>
                  <a:cubicBezTo>
                    <a:pt x="1690" y="3500"/>
                    <a:pt x="1898" y="3470"/>
                    <a:pt x="2076" y="3411"/>
                  </a:cubicBezTo>
                  <a:cubicBezTo>
                    <a:pt x="2254" y="3381"/>
                    <a:pt x="2372" y="3292"/>
                    <a:pt x="2491" y="3203"/>
                  </a:cubicBezTo>
                  <a:cubicBezTo>
                    <a:pt x="2610" y="3114"/>
                    <a:pt x="2699" y="3025"/>
                    <a:pt x="2758" y="2906"/>
                  </a:cubicBezTo>
                  <a:cubicBezTo>
                    <a:pt x="2817" y="2788"/>
                    <a:pt x="2847" y="2640"/>
                    <a:pt x="2847" y="2521"/>
                  </a:cubicBezTo>
                  <a:cubicBezTo>
                    <a:pt x="2847" y="2373"/>
                    <a:pt x="2817" y="2284"/>
                    <a:pt x="2787" y="2195"/>
                  </a:cubicBezTo>
                  <a:cubicBezTo>
                    <a:pt x="2758" y="2106"/>
                    <a:pt x="2699" y="2017"/>
                    <a:pt x="2639" y="1958"/>
                  </a:cubicBezTo>
                  <a:cubicBezTo>
                    <a:pt x="2580" y="1869"/>
                    <a:pt x="2521" y="1809"/>
                    <a:pt x="2432" y="1780"/>
                  </a:cubicBezTo>
                  <a:cubicBezTo>
                    <a:pt x="2343" y="1720"/>
                    <a:pt x="2254" y="1691"/>
                    <a:pt x="2165" y="1661"/>
                  </a:cubicBezTo>
                  <a:cubicBezTo>
                    <a:pt x="2076" y="1631"/>
                    <a:pt x="1957" y="1602"/>
                    <a:pt x="1868" y="1572"/>
                  </a:cubicBezTo>
                  <a:cubicBezTo>
                    <a:pt x="1750" y="1543"/>
                    <a:pt x="1661" y="1513"/>
                    <a:pt x="1542" y="1483"/>
                  </a:cubicBezTo>
                  <a:cubicBezTo>
                    <a:pt x="1424" y="1454"/>
                    <a:pt x="1305" y="1424"/>
                    <a:pt x="1186" y="1394"/>
                  </a:cubicBezTo>
                  <a:cubicBezTo>
                    <a:pt x="1068" y="1365"/>
                    <a:pt x="979" y="1335"/>
                    <a:pt x="890" y="1305"/>
                  </a:cubicBezTo>
                  <a:cubicBezTo>
                    <a:pt x="801" y="1246"/>
                    <a:pt x="742" y="1187"/>
                    <a:pt x="682" y="1127"/>
                  </a:cubicBezTo>
                  <a:cubicBezTo>
                    <a:pt x="623" y="1068"/>
                    <a:pt x="593" y="979"/>
                    <a:pt x="593" y="890"/>
                  </a:cubicBezTo>
                  <a:cubicBezTo>
                    <a:pt x="593" y="801"/>
                    <a:pt x="623" y="742"/>
                    <a:pt x="653" y="683"/>
                  </a:cubicBezTo>
                  <a:cubicBezTo>
                    <a:pt x="682" y="594"/>
                    <a:pt x="712" y="534"/>
                    <a:pt x="801" y="505"/>
                  </a:cubicBezTo>
                  <a:cubicBezTo>
                    <a:pt x="860" y="445"/>
                    <a:pt x="949" y="416"/>
                    <a:pt x="1038" y="386"/>
                  </a:cubicBezTo>
                  <a:cubicBezTo>
                    <a:pt x="1157" y="356"/>
                    <a:pt x="1275" y="356"/>
                    <a:pt x="1453" y="356"/>
                  </a:cubicBezTo>
                  <a:cubicBezTo>
                    <a:pt x="1572" y="356"/>
                    <a:pt x="1690" y="356"/>
                    <a:pt x="1779" y="386"/>
                  </a:cubicBezTo>
                  <a:cubicBezTo>
                    <a:pt x="1898" y="386"/>
                    <a:pt x="1987" y="445"/>
                    <a:pt x="2046" y="475"/>
                  </a:cubicBezTo>
                  <a:cubicBezTo>
                    <a:pt x="2106" y="505"/>
                    <a:pt x="2165" y="564"/>
                    <a:pt x="2224" y="623"/>
                  </a:cubicBezTo>
                  <a:cubicBezTo>
                    <a:pt x="2254" y="712"/>
                    <a:pt x="2283" y="772"/>
                    <a:pt x="2313" y="861"/>
                  </a:cubicBezTo>
                  <a:lnTo>
                    <a:pt x="2758" y="772"/>
                  </a:lnTo>
                  <a:cubicBezTo>
                    <a:pt x="2728" y="653"/>
                    <a:pt x="2669" y="534"/>
                    <a:pt x="2610" y="445"/>
                  </a:cubicBezTo>
                  <a:cubicBezTo>
                    <a:pt x="2550" y="356"/>
                    <a:pt x="2461" y="268"/>
                    <a:pt x="2372" y="208"/>
                  </a:cubicBezTo>
                  <a:cubicBezTo>
                    <a:pt x="2254" y="119"/>
                    <a:pt x="2135" y="90"/>
                    <a:pt x="1987" y="60"/>
                  </a:cubicBezTo>
                  <a:cubicBezTo>
                    <a:pt x="1839" y="1"/>
                    <a:pt x="1661" y="1"/>
                    <a:pt x="145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92300" y="3816325"/>
              <a:ext cx="68975" cy="84550"/>
            </a:xfrm>
            <a:custGeom>
              <a:rect b="b" l="l" r="r" t="t"/>
              <a:pathLst>
                <a:path extrusionOk="0" h="3382" w="2759">
                  <a:moveTo>
                    <a:pt x="0" y="1"/>
                  </a:moveTo>
                  <a:lnTo>
                    <a:pt x="0" y="3381"/>
                  </a:lnTo>
                  <a:lnTo>
                    <a:pt x="475" y="3381"/>
                  </a:lnTo>
                  <a:lnTo>
                    <a:pt x="475" y="1810"/>
                  </a:lnTo>
                  <a:lnTo>
                    <a:pt x="2313" y="1810"/>
                  </a:lnTo>
                  <a:lnTo>
                    <a:pt x="2313" y="3381"/>
                  </a:lnTo>
                  <a:lnTo>
                    <a:pt x="2758" y="3381"/>
                  </a:lnTo>
                  <a:lnTo>
                    <a:pt x="2758" y="1"/>
                  </a:lnTo>
                  <a:lnTo>
                    <a:pt x="2313" y="1"/>
                  </a:lnTo>
                  <a:lnTo>
                    <a:pt x="2313" y="1424"/>
                  </a:lnTo>
                  <a:lnTo>
                    <a:pt x="475" y="142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482725" y="3816325"/>
              <a:ext cx="11900" cy="84550"/>
            </a:xfrm>
            <a:custGeom>
              <a:rect b="b" l="l" r="r" t="t"/>
              <a:pathLst>
                <a:path extrusionOk="0" h="3382" w="476">
                  <a:moveTo>
                    <a:pt x="1" y="1"/>
                  </a:moveTo>
                  <a:lnTo>
                    <a:pt x="1" y="3381"/>
                  </a:lnTo>
                  <a:lnTo>
                    <a:pt x="475" y="338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516100" y="3816325"/>
              <a:ext cx="68950" cy="84550"/>
            </a:xfrm>
            <a:custGeom>
              <a:rect b="b" l="l" r="r" t="t"/>
              <a:pathLst>
                <a:path extrusionOk="0" h="3382" w="2758">
                  <a:moveTo>
                    <a:pt x="0" y="1"/>
                  </a:moveTo>
                  <a:lnTo>
                    <a:pt x="0" y="3381"/>
                  </a:lnTo>
                  <a:lnTo>
                    <a:pt x="415" y="3381"/>
                  </a:lnTo>
                  <a:lnTo>
                    <a:pt x="415" y="1128"/>
                  </a:lnTo>
                  <a:cubicBezTo>
                    <a:pt x="415" y="1068"/>
                    <a:pt x="415" y="1009"/>
                    <a:pt x="415" y="950"/>
                  </a:cubicBezTo>
                  <a:cubicBezTo>
                    <a:pt x="386" y="861"/>
                    <a:pt x="386" y="802"/>
                    <a:pt x="386" y="713"/>
                  </a:cubicBezTo>
                  <a:cubicBezTo>
                    <a:pt x="386" y="653"/>
                    <a:pt x="386" y="564"/>
                    <a:pt x="386" y="505"/>
                  </a:cubicBezTo>
                  <a:lnTo>
                    <a:pt x="2194" y="3381"/>
                  </a:lnTo>
                  <a:lnTo>
                    <a:pt x="2758" y="3381"/>
                  </a:lnTo>
                  <a:lnTo>
                    <a:pt x="2758" y="1"/>
                  </a:lnTo>
                  <a:lnTo>
                    <a:pt x="2343" y="1"/>
                  </a:lnTo>
                  <a:lnTo>
                    <a:pt x="2343" y="2225"/>
                  </a:lnTo>
                  <a:cubicBezTo>
                    <a:pt x="2343" y="2284"/>
                    <a:pt x="2343" y="2373"/>
                    <a:pt x="2343" y="2432"/>
                  </a:cubicBezTo>
                  <a:cubicBezTo>
                    <a:pt x="2343" y="2521"/>
                    <a:pt x="2343" y="2610"/>
                    <a:pt x="2343" y="2670"/>
                  </a:cubicBezTo>
                  <a:cubicBezTo>
                    <a:pt x="2372" y="2759"/>
                    <a:pt x="2372" y="2818"/>
                    <a:pt x="2372" y="2907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601350" y="3814850"/>
              <a:ext cx="80825" cy="87500"/>
            </a:xfrm>
            <a:custGeom>
              <a:rect b="b" l="l" r="r" t="t"/>
              <a:pathLst>
                <a:path extrusionOk="0" h="3500" w="3233">
                  <a:moveTo>
                    <a:pt x="1690" y="1"/>
                  </a:moveTo>
                  <a:cubicBezTo>
                    <a:pt x="1423" y="1"/>
                    <a:pt x="1157" y="30"/>
                    <a:pt x="949" y="119"/>
                  </a:cubicBezTo>
                  <a:cubicBezTo>
                    <a:pt x="741" y="208"/>
                    <a:pt x="564" y="327"/>
                    <a:pt x="415" y="475"/>
                  </a:cubicBezTo>
                  <a:cubicBezTo>
                    <a:pt x="297" y="623"/>
                    <a:pt x="178" y="801"/>
                    <a:pt x="119" y="1009"/>
                  </a:cubicBezTo>
                  <a:cubicBezTo>
                    <a:pt x="30" y="1216"/>
                    <a:pt x="0" y="1454"/>
                    <a:pt x="0" y="1720"/>
                  </a:cubicBezTo>
                  <a:cubicBezTo>
                    <a:pt x="0" y="1987"/>
                    <a:pt x="30" y="2224"/>
                    <a:pt x="119" y="2432"/>
                  </a:cubicBezTo>
                  <a:cubicBezTo>
                    <a:pt x="178" y="2640"/>
                    <a:pt x="297" y="2847"/>
                    <a:pt x="415" y="2995"/>
                  </a:cubicBezTo>
                  <a:cubicBezTo>
                    <a:pt x="564" y="3144"/>
                    <a:pt x="741" y="3262"/>
                    <a:pt x="949" y="3351"/>
                  </a:cubicBezTo>
                  <a:cubicBezTo>
                    <a:pt x="1186" y="3440"/>
                    <a:pt x="1423" y="3500"/>
                    <a:pt x="1720" y="3500"/>
                  </a:cubicBezTo>
                  <a:cubicBezTo>
                    <a:pt x="1898" y="3500"/>
                    <a:pt x="2046" y="3470"/>
                    <a:pt x="2194" y="3440"/>
                  </a:cubicBezTo>
                  <a:cubicBezTo>
                    <a:pt x="2343" y="3411"/>
                    <a:pt x="2491" y="3381"/>
                    <a:pt x="2609" y="3322"/>
                  </a:cubicBezTo>
                  <a:cubicBezTo>
                    <a:pt x="2728" y="3262"/>
                    <a:pt x="2847" y="3203"/>
                    <a:pt x="2965" y="3144"/>
                  </a:cubicBezTo>
                  <a:cubicBezTo>
                    <a:pt x="3054" y="3055"/>
                    <a:pt x="3143" y="2995"/>
                    <a:pt x="3232" y="2906"/>
                  </a:cubicBezTo>
                  <a:lnTo>
                    <a:pt x="3232" y="1750"/>
                  </a:lnTo>
                  <a:lnTo>
                    <a:pt x="1779" y="1750"/>
                  </a:lnTo>
                  <a:lnTo>
                    <a:pt x="1779" y="2136"/>
                  </a:lnTo>
                  <a:lnTo>
                    <a:pt x="2787" y="2136"/>
                  </a:lnTo>
                  <a:lnTo>
                    <a:pt x="2787" y="2758"/>
                  </a:lnTo>
                  <a:cubicBezTo>
                    <a:pt x="2758" y="2788"/>
                    <a:pt x="2698" y="2847"/>
                    <a:pt x="2639" y="2877"/>
                  </a:cubicBezTo>
                  <a:cubicBezTo>
                    <a:pt x="2550" y="2936"/>
                    <a:pt x="2491" y="2966"/>
                    <a:pt x="2372" y="2995"/>
                  </a:cubicBezTo>
                  <a:cubicBezTo>
                    <a:pt x="2283" y="3025"/>
                    <a:pt x="2194" y="3055"/>
                    <a:pt x="2076" y="3084"/>
                  </a:cubicBezTo>
                  <a:cubicBezTo>
                    <a:pt x="1957" y="3114"/>
                    <a:pt x="1839" y="3114"/>
                    <a:pt x="1720" y="3114"/>
                  </a:cubicBezTo>
                  <a:cubicBezTo>
                    <a:pt x="1512" y="3114"/>
                    <a:pt x="1334" y="3084"/>
                    <a:pt x="1186" y="3025"/>
                  </a:cubicBezTo>
                  <a:cubicBezTo>
                    <a:pt x="1008" y="2936"/>
                    <a:pt x="890" y="2847"/>
                    <a:pt x="771" y="2729"/>
                  </a:cubicBezTo>
                  <a:cubicBezTo>
                    <a:pt x="682" y="2610"/>
                    <a:pt x="593" y="2462"/>
                    <a:pt x="534" y="2284"/>
                  </a:cubicBezTo>
                  <a:cubicBezTo>
                    <a:pt x="504" y="2136"/>
                    <a:pt x="475" y="1928"/>
                    <a:pt x="475" y="1720"/>
                  </a:cubicBezTo>
                  <a:cubicBezTo>
                    <a:pt x="475" y="1513"/>
                    <a:pt x="504" y="1335"/>
                    <a:pt x="534" y="1187"/>
                  </a:cubicBezTo>
                  <a:cubicBezTo>
                    <a:pt x="593" y="1009"/>
                    <a:pt x="652" y="861"/>
                    <a:pt x="771" y="742"/>
                  </a:cubicBezTo>
                  <a:cubicBezTo>
                    <a:pt x="860" y="623"/>
                    <a:pt x="979" y="534"/>
                    <a:pt x="1127" y="475"/>
                  </a:cubicBezTo>
                  <a:cubicBezTo>
                    <a:pt x="1305" y="416"/>
                    <a:pt x="1483" y="386"/>
                    <a:pt x="1690" y="386"/>
                  </a:cubicBezTo>
                  <a:cubicBezTo>
                    <a:pt x="1809" y="386"/>
                    <a:pt x="1957" y="386"/>
                    <a:pt x="2046" y="416"/>
                  </a:cubicBezTo>
                  <a:cubicBezTo>
                    <a:pt x="2165" y="445"/>
                    <a:pt x="2254" y="475"/>
                    <a:pt x="2343" y="534"/>
                  </a:cubicBezTo>
                  <a:cubicBezTo>
                    <a:pt x="2432" y="564"/>
                    <a:pt x="2491" y="623"/>
                    <a:pt x="2550" y="712"/>
                  </a:cubicBezTo>
                  <a:cubicBezTo>
                    <a:pt x="2609" y="772"/>
                    <a:pt x="2669" y="831"/>
                    <a:pt x="2698" y="920"/>
                  </a:cubicBezTo>
                  <a:lnTo>
                    <a:pt x="3143" y="801"/>
                  </a:lnTo>
                  <a:cubicBezTo>
                    <a:pt x="3084" y="683"/>
                    <a:pt x="3025" y="564"/>
                    <a:pt x="2936" y="475"/>
                  </a:cubicBezTo>
                  <a:cubicBezTo>
                    <a:pt x="2876" y="356"/>
                    <a:pt x="2758" y="268"/>
                    <a:pt x="2639" y="208"/>
                  </a:cubicBezTo>
                  <a:cubicBezTo>
                    <a:pt x="2521" y="149"/>
                    <a:pt x="2402" y="90"/>
                    <a:pt x="2254" y="60"/>
                  </a:cubicBezTo>
                  <a:cubicBezTo>
                    <a:pt x="2076" y="1"/>
                    <a:pt x="1898" y="1"/>
                    <a:pt x="169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696975" y="3863025"/>
              <a:ext cx="29675" cy="9675"/>
            </a:xfrm>
            <a:custGeom>
              <a:rect b="b" l="l" r="r" t="t"/>
              <a:pathLst>
                <a:path extrusionOk="0" h="387" w="1187">
                  <a:moveTo>
                    <a:pt x="0" y="1"/>
                  </a:moveTo>
                  <a:lnTo>
                    <a:pt x="0" y="386"/>
                  </a:lnTo>
                  <a:lnTo>
                    <a:pt x="1186" y="38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742175" y="3816325"/>
              <a:ext cx="83050" cy="84550"/>
            </a:xfrm>
            <a:custGeom>
              <a:rect b="b" l="l" r="r" t="t"/>
              <a:pathLst>
                <a:path extrusionOk="0" h="3382" w="3322">
                  <a:moveTo>
                    <a:pt x="1" y="1"/>
                  </a:moveTo>
                  <a:lnTo>
                    <a:pt x="1" y="3381"/>
                  </a:lnTo>
                  <a:lnTo>
                    <a:pt x="416" y="3381"/>
                  </a:lnTo>
                  <a:lnTo>
                    <a:pt x="416" y="1128"/>
                  </a:lnTo>
                  <a:cubicBezTo>
                    <a:pt x="416" y="1068"/>
                    <a:pt x="416" y="979"/>
                    <a:pt x="416" y="890"/>
                  </a:cubicBezTo>
                  <a:cubicBezTo>
                    <a:pt x="416" y="831"/>
                    <a:pt x="416" y="742"/>
                    <a:pt x="416" y="653"/>
                  </a:cubicBezTo>
                  <a:cubicBezTo>
                    <a:pt x="416" y="564"/>
                    <a:pt x="416" y="475"/>
                    <a:pt x="416" y="386"/>
                  </a:cubicBezTo>
                  <a:cubicBezTo>
                    <a:pt x="416" y="475"/>
                    <a:pt x="446" y="564"/>
                    <a:pt x="475" y="653"/>
                  </a:cubicBezTo>
                  <a:cubicBezTo>
                    <a:pt x="505" y="713"/>
                    <a:pt x="505" y="742"/>
                    <a:pt x="505" y="772"/>
                  </a:cubicBezTo>
                  <a:cubicBezTo>
                    <a:pt x="535" y="802"/>
                    <a:pt x="535" y="861"/>
                    <a:pt x="564" y="890"/>
                  </a:cubicBezTo>
                  <a:cubicBezTo>
                    <a:pt x="564" y="920"/>
                    <a:pt x="564" y="950"/>
                    <a:pt x="594" y="979"/>
                  </a:cubicBezTo>
                  <a:cubicBezTo>
                    <a:pt x="594" y="1009"/>
                    <a:pt x="624" y="1039"/>
                    <a:pt x="624" y="1068"/>
                  </a:cubicBezTo>
                  <a:lnTo>
                    <a:pt x="1513" y="3381"/>
                  </a:lnTo>
                  <a:lnTo>
                    <a:pt x="1839" y="3381"/>
                  </a:lnTo>
                  <a:lnTo>
                    <a:pt x="2699" y="1068"/>
                  </a:lnTo>
                  <a:cubicBezTo>
                    <a:pt x="2729" y="1009"/>
                    <a:pt x="2758" y="950"/>
                    <a:pt x="2788" y="861"/>
                  </a:cubicBezTo>
                  <a:cubicBezTo>
                    <a:pt x="2818" y="772"/>
                    <a:pt x="2847" y="713"/>
                    <a:pt x="2847" y="653"/>
                  </a:cubicBezTo>
                  <a:cubicBezTo>
                    <a:pt x="2877" y="564"/>
                    <a:pt x="2907" y="475"/>
                    <a:pt x="2936" y="386"/>
                  </a:cubicBezTo>
                  <a:lnTo>
                    <a:pt x="2936" y="386"/>
                  </a:lnTo>
                  <a:cubicBezTo>
                    <a:pt x="2907" y="475"/>
                    <a:pt x="2907" y="564"/>
                    <a:pt x="2907" y="624"/>
                  </a:cubicBezTo>
                  <a:cubicBezTo>
                    <a:pt x="2907" y="713"/>
                    <a:pt x="2907" y="772"/>
                    <a:pt x="2907" y="861"/>
                  </a:cubicBezTo>
                  <a:cubicBezTo>
                    <a:pt x="2907" y="950"/>
                    <a:pt x="2907" y="1039"/>
                    <a:pt x="2907" y="1128"/>
                  </a:cubicBezTo>
                  <a:lnTo>
                    <a:pt x="2907" y="3381"/>
                  </a:lnTo>
                  <a:lnTo>
                    <a:pt x="3322" y="3381"/>
                  </a:lnTo>
                  <a:lnTo>
                    <a:pt x="3322" y="1"/>
                  </a:lnTo>
                  <a:lnTo>
                    <a:pt x="2729" y="1"/>
                  </a:lnTo>
                  <a:lnTo>
                    <a:pt x="1839" y="2343"/>
                  </a:lnTo>
                  <a:cubicBezTo>
                    <a:pt x="1839" y="2373"/>
                    <a:pt x="1810" y="2432"/>
                    <a:pt x="1780" y="2462"/>
                  </a:cubicBezTo>
                  <a:cubicBezTo>
                    <a:pt x="1780" y="2521"/>
                    <a:pt x="1750" y="2581"/>
                    <a:pt x="1750" y="2610"/>
                  </a:cubicBezTo>
                  <a:cubicBezTo>
                    <a:pt x="1721" y="2670"/>
                    <a:pt x="1721" y="2729"/>
                    <a:pt x="1691" y="2788"/>
                  </a:cubicBezTo>
                  <a:cubicBezTo>
                    <a:pt x="1691" y="2818"/>
                    <a:pt x="1691" y="2847"/>
                    <a:pt x="1661" y="2877"/>
                  </a:cubicBezTo>
                  <a:cubicBezTo>
                    <a:pt x="1661" y="2847"/>
                    <a:pt x="1661" y="2818"/>
                    <a:pt x="1661" y="2788"/>
                  </a:cubicBezTo>
                  <a:cubicBezTo>
                    <a:pt x="1632" y="2729"/>
                    <a:pt x="1632" y="2670"/>
                    <a:pt x="1602" y="2640"/>
                  </a:cubicBezTo>
                  <a:cubicBezTo>
                    <a:pt x="1602" y="2581"/>
                    <a:pt x="1572" y="2521"/>
                    <a:pt x="1572" y="2462"/>
                  </a:cubicBezTo>
                  <a:cubicBezTo>
                    <a:pt x="1543" y="2432"/>
                    <a:pt x="1543" y="2373"/>
                    <a:pt x="1513" y="2343"/>
                  </a:cubicBezTo>
                  <a:lnTo>
                    <a:pt x="62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835575" y="3816325"/>
              <a:ext cx="81575" cy="84550"/>
            </a:xfrm>
            <a:custGeom>
              <a:rect b="b" l="l" r="r" t="t"/>
              <a:pathLst>
                <a:path extrusionOk="0" h="3382" w="3263">
                  <a:moveTo>
                    <a:pt x="1632" y="327"/>
                  </a:moveTo>
                  <a:cubicBezTo>
                    <a:pt x="1632" y="357"/>
                    <a:pt x="1661" y="357"/>
                    <a:pt x="1661" y="416"/>
                  </a:cubicBezTo>
                  <a:cubicBezTo>
                    <a:pt x="1661" y="446"/>
                    <a:pt x="1691" y="475"/>
                    <a:pt x="1691" y="535"/>
                  </a:cubicBezTo>
                  <a:cubicBezTo>
                    <a:pt x="1721" y="594"/>
                    <a:pt x="1750" y="653"/>
                    <a:pt x="1780" y="713"/>
                  </a:cubicBezTo>
                  <a:cubicBezTo>
                    <a:pt x="1780" y="772"/>
                    <a:pt x="1810" y="861"/>
                    <a:pt x="1839" y="920"/>
                  </a:cubicBezTo>
                  <a:lnTo>
                    <a:pt x="2284" y="2047"/>
                  </a:lnTo>
                  <a:lnTo>
                    <a:pt x="1009" y="2047"/>
                  </a:lnTo>
                  <a:lnTo>
                    <a:pt x="1454" y="920"/>
                  </a:lnTo>
                  <a:cubicBezTo>
                    <a:pt x="1454" y="861"/>
                    <a:pt x="1484" y="802"/>
                    <a:pt x="1513" y="713"/>
                  </a:cubicBezTo>
                  <a:cubicBezTo>
                    <a:pt x="1543" y="653"/>
                    <a:pt x="1543" y="594"/>
                    <a:pt x="1573" y="535"/>
                  </a:cubicBezTo>
                  <a:cubicBezTo>
                    <a:pt x="1602" y="475"/>
                    <a:pt x="1602" y="446"/>
                    <a:pt x="1632" y="416"/>
                  </a:cubicBezTo>
                  <a:cubicBezTo>
                    <a:pt x="1632" y="357"/>
                    <a:pt x="1632" y="357"/>
                    <a:pt x="1632" y="327"/>
                  </a:cubicBezTo>
                  <a:close/>
                  <a:moveTo>
                    <a:pt x="1395" y="1"/>
                  </a:moveTo>
                  <a:lnTo>
                    <a:pt x="1" y="3381"/>
                  </a:lnTo>
                  <a:lnTo>
                    <a:pt x="475" y="3381"/>
                  </a:lnTo>
                  <a:lnTo>
                    <a:pt x="861" y="2403"/>
                  </a:lnTo>
                  <a:lnTo>
                    <a:pt x="2403" y="2403"/>
                  </a:lnTo>
                  <a:lnTo>
                    <a:pt x="2788" y="3381"/>
                  </a:lnTo>
                  <a:lnTo>
                    <a:pt x="3263" y="338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929000" y="3816325"/>
              <a:ext cx="11875" cy="84550"/>
            </a:xfrm>
            <a:custGeom>
              <a:rect b="b" l="l" r="r" t="t"/>
              <a:pathLst>
                <a:path extrusionOk="0" h="3382" w="475">
                  <a:moveTo>
                    <a:pt x="0" y="1"/>
                  </a:moveTo>
                  <a:lnTo>
                    <a:pt x="0" y="3381"/>
                  </a:lnTo>
                  <a:lnTo>
                    <a:pt x="474" y="3381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962350" y="3816325"/>
              <a:ext cx="68950" cy="84550"/>
            </a:xfrm>
            <a:custGeom>
              <a:rect b="b" l="l" r="r" t="t"/>
              <a:pathLst>
                <a:path extrusionOk="0" h="3382" w="2758">
                  <a:moveTo>
                    <a:pt x="0" y="1"/>
                  </a:moveTo>
                  <a:lnTo>
                    <a:pt x="0" y="3381"/>
                  </a:lnTo>
                  <a:lnTo>
                    <a:pt x="386" y="3381"/>
                  </a:lnTo>
                  <a:lnTo>
                    <a:pt x="386" y="1128"/>
                  </a:lnTo>
                  <a:cubicBezTo>
                    <a:pt x="386" y="1068"/>
                    <a:pt x="386" y="1009"/>
                    <a:pt x="386" y="950"/>
                  </a:cubicBezTo>
                  <a:cubicBezTo>
                    <a:pt x="386" y="861"/>
                    <a:pt x="386" y="802"/>
                    <a:pt x="386" y="713"/>
                  </a:cubicBezTo>
                  <a:cubicBezTo>
                    <a:pt x="386" y="653"/>
                    <a:pt x="386" y="564"/>
                    <a:pt x="386" y="505"/>
                  </a:cubicBezTo>
                  <a:lnTo>
                    <a:pt x="2195" y="3381"/>
                  </a:lnTo>
                  <a:lnTo>
                    <a:pt x="2758" y="3381"/>
                  </a:lnTo>
                  <a:lnTo>
                    <a:pt x="2758" y="1"/>
                  </a:lnTo>
                  <a:lnTo>
                    <a:pt x="2343" y="1"/>
                  </a:lnTo>
                  <a:lnTo>
                    <a:pt x="2343" y="2225"/>
                  </a:lnTo>
                  <a:cubicBezTo>
                    <a:pt x="2343" y="2284"/>
                    <a:pt x="2343" y="2373"/>
                    <a:pt x="2343" y="2432"/>
                  </a:cubicBezTo>
                  <a:cubicBezTo>
                    <a:pt x="2343" y="2521"/>
                    <a:pt x="2343" y="2610"/>
                    <a:pt x="2343" y="2670"/>
                  </a:cubicBezTo>
                  <a:cubicBezTo>
                    <a:pt x="2343" y="2759"/>
                    <a:pt x="2372" y="2818"/>
                    <a:pt x="2372" y="2907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155100" y="3630275"/>
              <a:ext cx="77850" cy="87500"/>
            </a:xfrm>
            <a:custGeom>
              <a:rect b="b" l="l" r="r" t="t"/>
              <a:pathLst>
                <a:path extrusionOk="0" h="3500" w="3114">
                  <a:moveTo>
                    <a:pt x="1661" y="0"/>
                  </a:moveTo>
                  <a:cubicBezTo>
                    <a:pt x="1394" y="0"/>
                    <a:pt x="1156" y="30"/>
                    <a:pt x="949" y="119"/>
                  </a:cubicBezTo>
                  <a:cubicBezTo>
                    <a:pt x="741" y="208"/>
                    <a:pt x="563" y="297"/>
                    <a:pt x="415" y="475"/>
                  </a:cubicBezTo>
                  <a:cubicBezTo>
                    <a:pt x="297" y="623"/>
                    <a:pt x="178" y="801"/>
                    <a:pt x="119" y="1009"/>
                  </a:cubicBezTo>
                  <a:cubicBezTo>
                    <a:pt x="30" y="1216"/>
                    <a:pt x="0" y="1453"/>
                    <a:pt x="0" y="1720"/>
                  </a:cubicBezTo>
                  <a:cubicBezTo>
                    <a:pt x="0" y="1987"/>
                    <a:pt x="30" y="2224"/>
                    <a:pt x="89" y="2432"/>
                  </a:cubicBezTo>
                  <a:cubicBezTo>
                    <a:pt x="178" y="2639"/>
                    <a:pt x="267" y="2847"/>
                    <a:pt x="415" y="2995"/>
                  </a:cubicBezTo>
                  <a:cubicBezTo>
                    <a:pt x="563" y="3144"/>
                    <a:pt x="712" y="3262"/>
                    <a:pt x="919" y="3351"/>
                  </a:cubicBezTo>
                  <a:cubicBezTo>
                    <a:pt x="1127" y="3440"/>
                    <a:pt x="1394" y="3499"/>
                    <a:pt x="1661" y="3499"/>
                  </a:cubicBezTo>
                  <a:cubicBezTo>
                    <a:pt x="1838" y="3499"/>
                    <a:pt x="2016" y="3470"/>
                    <a:pt x="2165" y="3410"/>
                  </a:cubicBezTo>
                  <a:cubicBezTo>
                    <a:pt x="2313" y="3381"/>
                    <a:pt x="2461" y="3321"/>
                    <a:pt x="2580" y="3232"/>
                  </a:cubicBezTo>
                  <a:cubicBezTo>
                    <a:pt x="2698" y="3144"/>
                    <a:pt x="2817" y="3055"/>
                    <a:pt x="2906" y="2936"/>
                  </a:cubicBezTo>
                  <a:cubicBezTo>
                    <a:pt x="2995" y="2847"/>
                    <a:pt x="3054" y="2728"/>
                    <a:pt x="3113" y="2580"/>
                  </a:cubicBezTo>
                  <a:lnTo>
                    <a:pt x="2758" y="2402"/>
                  </a:lnTo>
                  <a:cubicBezTo>
                    <a:pt x="2698" y="2521"/>
                    <a:pt x="2639" y="2610"/>
                    <a:pt x="2580" y="2699"/>
                  </a:cubicBezTo>
                  <a:cubicBezTo>
                    <a:pt x="2491" y="2788"/>
                    <a:pt x="2431" y="2847"/>
                    <a:pt x="2343" y="2906"/>
                  </a:cubicBezTo>
                  <a:cubicBezTo>
                    <a:pt x="2254" y="2966"/>
                    <a:pt x="2135" y="3025"/>
                    <a:pt x="2046" y="3055"/>
                  </a:cubicBezTo>
                  <a:cubicBezTo>
                    <a:pt x="1927" y="3084"/>
                    <a:pt x="1809" y="3114"/>
                    <a:pt x="1690" y="3114"/>
                  </a:cubicBezTo>
                  <a:cubicBezTo>
                    <a:pt x="1483" y="3114"/>
                    <a:pt x="1305" y="3084"/>
                    <a:pt x="1156" y="3025"/>
                  </a:cubicBezTo>
                  <a:cubicBezTo>
                    <a:pt x="1008" y="2936"/>
                    <a:pt x="890" y="2847"/>
                    <a:pt x="801" y="2728"/>
                  </a:cubicBezTo>
                  <a:cubicBezTo>
                    <a:pt x="682" y="2610"/>
                    <a:pt x="593" y="2462"/>
                    <a:pt x="563" y="2284"/>
                  </a:cubicBezTo>
                  <a:cubicBezTo>
                    <a:pt x="504" y="2106"/>
                    <a:pt x="474" y="1928"/>
                    <a:pt x="474" y="1720"/>
                  </a:cubicBezTo>
                  <a:cubicBezTo>
                    <a:pt x="474" y="1513"/>
                    <a:pt x="504" y="1335"/>
                    <a:pt x="534" y="1157"/>
                  </a:cubicBezTo>
                  <a:cubicBezTo>
                    <a:pt x="593" y="1009"/>
                    <a:pt x="682" y="860"/>
                    <a:pt x="771" y="742"/>
                  </a:cubicBezTo>
                  <a:cubicBezTo>
                    <a:pt x="860" y="623"/>
                    <a:pt x="1008" y="534"/>
                    <a:pt x="1156" y="475"/>
                  </a:cubicBezTo>
                  <a:cubicBezTo>
                    <a:pt x="1305" y="386"/>
                    <a:pt x="1453" y="356"/>
                    <a:pt x="1661" y="356"/>
                  </a:cubicBezTo>
                  <a:cubicBezTo>
                    <a:pt x="1809" y="356"/>
                    <a:pt x="1927" y="386"/>
                    <a:pt x="2046" y="416"/>
                  </a:cubicBezTo>
                  <a:cubicBezTo>
                    <a:pt x="2135" y="445"/>
                    <a:pt x="2254" y="505"/>
                    <a:pt x="2313" y="564"/>
                  </a:cubicBezTo>
                  <a:cubicBezTo>
                    <a:pt x="2402" y="623"/>
                    <a:pt x="2461" y="682"/>
                    <a:pt x="2520" y="742"/>
                  </a:cubicBezTo>
                  <a:cubicBezTo>
                    <a:pt x="2580" y="831"/>
                    <a:pt x="2639" y="890"/>
                    <a:pt x="2669" y="979"/>
                  </a:cubicBezTo>
                  <a:lnTo>
                    <a:pt x="3084" y="831"/>
                  </a:lnTo>
                  <a:cubicBezTo>
                    <a:pt x="2995" y="564"/>
                    <a:pt x="2817" y="356"/>
                    <a:pt x="2550" y="208"/>
                  </a:cubicBezTo>
                  <a:cubicBezTo>
                    <a:pt x="2313" y="60"/>
                    <a:pt x="2016" y="0"/>
                    <a:pt x="16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247750" y="3631025"/>
              <a:ext cx="69700" cy="85275"/>
            </a:xfrm>
            <a:custGeom>
              <a:rect b="b" l="l" r="r" t="t"/>
              <a:pathLst>
                <a:path extrusionOk="0" h="3411" w="2788">
                  <a:moveTo>
                    <a:pt x="0" y="0"/>
                  </a:moveTo>
                  <a:lnTo>
                    <a:pt x="0" y="3410"/>
                  </a:lnTo>
                  <a:lnTo>
                    <a:pt x="475" y="3410"/>
                  </a:lnTo>
                  <a:lnTo>
                    <a:pt x="475" y="1839"/>
                  </a:lnTo>
                  <a:lnTo>
                    <a:pt x="2313" y="1839"/>
                  </a:lnTo>
                  <a:lnTo>
                    <a:pt x="2313" y="3410"/>
                  </a:lnTo>
                  <a:lnTo>
                    <a:pt x="2788" y="3410"/>
                  </a:lnTo>
                  <a:lnTo>
                    <a:pt x="2788" y="0"/>
                  </a:lnTo>
                  <a:lnTo>
                    <a:pt x="2313" y="0"/>
                  </a:lnTo>
                  <a:lnTo>
                    <a:pt x="2313" y="1453"/>
                  </a:lnTo>
                  <a:lnTo>
                    <a:pt x="475" y="145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27800" y="3631025"/>
              <a:ext cx="81575" cy="85275"/>
            </a:xfrm>
            <a:custGeom>
              <a:rect b="b" l="l" r="r" t="t"/>
              <a:pathLst>
                <a:path extrusionOk="0" h="3411" w="3263">
                  <a:moveTo>
                    <a:pt x="1632" y="356"/>
                  </a:moveTo>
                  <a:cubicBezTo>
                    <a:pt x="1632" y="356"/>
                    <a:pt x="1632" y="386"/>
                    <a:pt x="1661" y="415"/>
                  </a:cubicBezTo>
                  <a:cubicBezTo>
                    <a:pt x="1661" y="475"/>
                    <a:pt x="1691" y="504"/>
                    <a:pt x="1691" y="564"/>
                  </a:cubicBezTo>
                  <a:cubicBezTo>
                    <a:pt x="1721" y="623"/>
                    <a:pt x="1721" y="682"/>
                    <a:pt x="1750" y="741"/>
                  </a:cubicBezTo>
                  <a:cubicBezTo>
                    <a:pt x="1780" y="801"/>
                    <a:pt x="1810" y="860"/>
                    <a:pt x="1839" y="949"/>
                  </a:cubicBezTo>
                  <a:lnTo>
                    <a:pt x="2254" y="2046"/>
                  </a:lnTo>
                  <a:lnTo>
                    <a:pt x="1009" y="2046"/>
                  </a:lnTo>
                  <a:lnTo>
                    <a:pt x="1424" y="949"/>
                  </a:lnTo>
                  <a:cubicBezTo>
                    <a:pt x="1454" y="890"/>
                    <a:pt x="1483" y="801"/>
                    <a:pt x="1513" y="741"/>
                  </a:cubicBezTo>
                  <a:cubicBezTo>
                    <a:pt x="1513" y="682"/>
                    <a:pt x="1543" y="623"/>
                    <a:pt x="1572" y="564"/>
                  </a:cubicBezTo>
                  <a:cubicBezTo>
                    <a:pt x="1572" y="504"/>
                    <a:pt x="1602" y="475"/>
                    <a:pt x="1602" y="415"/>
                  </a:cubicBezTo>
                  <a:cubicBezTo>
                    <a:pt x="1632" y="386"/>
                    <a:pt x="1632" y="356"/>
                    <a:pt x="1632" y="356"/>
                  </a:cubicBezTo>
                  <a:close/>
                  <a:moveTo>
                    <a:pt x="1365" y="0"/>
                  </a:moveTo>
                  <a:lnTo>
                    <a:pt x="1" y="3410"/>
                  </a:lnTo>
                  <a:lnTo>
                    <a:pt x="475" y="3410"/>
                  </a:lnTo>
                  <a:lnTo>
                    <a:pt x="861" y="2432"/>
                  </a:lnTo>
                  <a:lnTo>
                    <a:pt x="2403" y="2432"/>
                  </a:lnTo>
                  <a:lnTo>
                    <a:pt x="2788" y="3410"/>
                  </a:lnTo>
                  <a:lnTo>
                    <a:pt x="3262" y="34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419725" y="3631025"/>
              <a:ext cx="82300" cy="85275"/>
            </a:xfrm>
            <a:custGeom>
              <a:rect b="b" l="l" r="r" t="t"/>
              <a:pathLst>
                <a:path extrusionOk="0" h="3411" w="3292">
                  <a:moveTo>
                    <a:pt x="1" y="0"/>
                  </a:moveTo>
                  <a:lnTo>
                    <a:pt x="1" y="3410"/>
                  </a:lnTo>
                  <a:lnTo>
                    <a:pt x="416" y="3410"/>
                  </a:lnTo>
                  <a:lnTo>
                    <a:pt x="416" y="1157"/>
                  </a:lnTo>
                  <a:cubicBezTo>
                    <a:pt x="416" y="1068"/>
                    <a:pt x="416" y="1008"/>
                    <a:pt x="416" y="919"/>
                  </a:cubicBezTo>
                  <a:cubicBezTo>
                    <a:pt x="416" y="830"/>
                    <a:pt x="416" y="771"/>
                    <a:pt x="416" y="682"/>
                  </a:cubicBezTo>
                  <a:cubicBezTo>
                    <a:pt x="386" y="593"/>
                    <a:pt x="386" y="504"/>
                    <a:pt x="386" y="415"/>
                  </a:cubicBezTo>
                  <a:lnTo>
                    <a:pt x="386" y="415"/>
                  </a:lnTo>
                  <a:cubicBezTo>
                    <a:pt x="416" y="504"/>
                    <a:pt x="445" y="593"/>
                    <a:pt x="475" y="682"/>
                  </a:cubicBezTo>
                  <a:cubicBezTo>
                    <a:pt x="475" y="712"/>
                    <a:pt x="505" y="771"/>
                    <a:pt x="505" y="801"/>
                  </a:cubicBezTo>
                  <a:cubicBezTo>
                    <a:pt x="534" y="830"/>
                    <a:pt x="534" y="860"/>
                    <a:pt x="534" y="919"/>
                  </a:cubicBezTo>
                  <a:cubicBezTo>
                    <a:pt x="564" y="949"/>
                    <a:pt x="564" y="979"/>
                    <a:pt x="564" y="1008"/>
                  </a:cubicBezTo>
                  <a:cubicBezTo>
                    <a:pt x="594" y="1038"/>
                    <a:pt x="594" y="1068"/>
                    <a:pt x="623" y="1097"/>
                  </a:cubicBezTo>
                  <a:lnTo>
                    <a:pt x="1513" y="3410"/>
                  </a:lnTo>
                  <a:lnTo>
                    <a:pt x="1809" y="3410"/>
                  </a:lnTo>
                  <a:lnTo>
                    <a:pt x="2699" y="1097"/>
                  </a:lnTo>
                  <a:cubicBezTo>
                    <a:pt x="2729" y="1038"/>
                    <a:pt x="2758" y="949"/>
                    <a:pt x="2788" y="890"/>
                  </a:cubicBezTo>
                  <a:cubicBezTo>
                    <a:pt x="2788" y="801"/>
                    <a:pt x="2817" y="741"/>
                    <a:pt x="2847" y="652"/>
                  </a:cubicBezTo>
                  <a:cubicBezTo>
                    <a:pt x="2877" y="593"/>
                    <a:pt x="2877" y="504"/>
                    <a:pt x="2906" y="415"/>
                  </a:cubicBezTo>
                  <a:cubicBezTo>
                    <a:pt x="2906" y="504"/>
                    <a:pt x="2906" y="564"/>
                    <a:pt x="2906" y="652"/>
                  </a:cubicBezTo>
                  <a:cubicBezTo>
                    <a:pt x="2906" y="741"/>
                    <a:pt x="2906" y="801"/>
                    <a:pt x="2906" y="890"/>
                  </a:cubicBezTo>
                  <a:cubicBezTo>
                    <a:pt x="2906" y="979"/>
                    <a:pt x="2906" y="1068"/>
                    <a:pt x="2906" y="1157"/>
                  </a:cubicBezTo>
                  <a:lnTo>
                    <a:pt x="2906" y="3410"/>
                  </a:lnTo>
                  <a:lnTo>
                    <a:pt x="3292" y="3410"/>
                  </a:lnTo>
                  <a:lnTo>
                    <a:pt x="3292" y="0"/>
                  </a:lnTo>
                  <a:lnTo>
                    <a:pt x="2729" y="0"/>
                  </a:lnTo>
                  <a:lnTo>
                    <a:pt x="1839" y="2372"/>
                  </a:lnTo>
                  <a:cubicBezTo>
                    <a:pt x="1809" y="2402"/>
                    <a:pt x="1809" y="2432"/>
                    <a:pt x="1780" y="2491"/>
                  </a:cubicBezTo>
                  <a:cubicBezTo>
                    <a:pt x="1780" y="2550"/>
                    <a:pt x="1750" y="2580"/>
                    <a:pt x="1720" y="2639"/>
                  </a:cubicBezTo>
                  <a:cubicBezTo>
                    <a:pt x="1720" y="2698"/>
                    <a:pt x="1691" y="2758"/>
                    <a:pt x="1691" y="2787"/>
                  </a:cubicBezTo>
                  <a:cubicBezTo>
                    <a:pt x="1691" y="2847"/>
                    <a:pt x="1661" y="2876"/>
                    <a:pt x="1661" y="2906"/>
                  </a:cubicBezTo>
                  <a:cubicBezTo>
                    <a:pt x="1661" y="2876"/>
                    <a:pt x="1661" y="2847"/>
                    <a:pt x="1631" y="2787"/>
                  </a:cubicBezTo>
                  <a:cubicBezTo>
                    <a:pt x="1631" y="2758"/>
                    <a:pt x="1602" y="2698"/>
                    <a:pt x="1602" y="2639"/>
                  </a:cubicBezTo>
                  <a:cubicBezTo>
                    <a:pt x="1572" y="2609"/>
                    <a:pt x="1572" y="2550"/>
                    <a:pt x="1542" y="2491"/>
                  </a:cubicBezTo>
                  <a:cubicBezTo>
                    <a:pt x="1542" y="2432"/>
                    <a:pt x="1513" y="2402"/>
                    <a:pt x="1513" y="2372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22775" y="3631025"/>
              <a:ext cx="66000" cy="85275"/>
            </a:xfrm>
            <a:custGeom>
              <a:rect b="b" l="l" r="r" t="t"/>
              <a:pathLst>
                <a:path extrusionOk="0" h="3411" w="2640">
                  <a:moveTo>
                    <a:pt x="1245" y="386"/>
                  </a:moveTo>
                  <a:cubicBezTo>
                    <a:pt x="1483" y="386"/>
                    <a:pt x="1661" y="415"/>
                    <a:pt x="1779" y="504"/>
                  </a:cubicBezTo>
                  <a:cubicBezTo>
                    <a:pt x="1898" y="564"/>
                    <a:pt x="1957" y="712"/>
                    <a:pt x="1957" y="890"/>
                  </a:cubicBezTo>
                  <a:cubicBezTo>
                    <a:pt x="1957" y="979"/>
                    <a:pt x="1957" y="1068"/>
                    <a:pt x="1927" y="1127"/>
                  </a:cubicBezTo>
                  <a:cubicBezTo>
                    <a:pt x="1898" y="1186"/>
                    <a:pt x="1868" y="1245"/>
                    <a:pt x="1809" y="1305"/>
                  </a:cubicBezTo>
                  <a:cubicBezTo>
                    <a:pt x="1750" y="1364"/>
                    <a:pt x="1661" y="1394"/>
                    <a:pt x="1572" y="1423"/>
                  </a:cubicBezTo>
                  <a:cubicBezTo>
                    <a:pt x="1483" y="1453"/>
                    <a:pt x="1364" y="1453"/>
                    <a:pt x="1245" y="1453"/>
                  </a:cubicBezTo>
                  <a:lnTo>
                    <a:pt x="445" y="1453"/>
                  </a:lnTo>
                  <a:lnTo>
                    <a:pt x="445" y="386"/>
                  </a:lnTo>
                  <a:close/>
                  <a:moveTo>
                    <a:pt x="1305" y="1809"/>
                  </a:moveTo>
                  <a:cubicBezTo>
                    <a:pt x="1453" y="1809"/>
                    <a:pt x="1572" y="1839"/>
                    <a:pt x="1661" y="1839"/>
                  </a:cubicBezTo>
                  <a:cubicBezTo>
                    <a:pt x="1779" y="1868"/>
                    <a:pt x="1868" y="1898"/>
                    <a:pt x="1927" y="1957"/>
                  </a:cubicBezTo>
                  <a:cubicBezTo>
                    <a:pt x="2016" y="2016"/>
                    <a:pt x="2076" y="2076"/>
                    <a:pt x="2105" y="2135"/>
                  </a:cubicBezTo>
                  <a:cubicBezTo>
                    <a:pt x="2135" y="2224"/>
                    <a:pt x="2165" y="2313"/>
                    <a:pt x="2165" y="2432"/>
                  </a:cubicBezTo>
                  <a:cubicBezTo>
                    <a:pt x="2165" y="2550"/>
                    <a:pt x="2135" y="2639"/>
                    <a:pt x="2105" y="2728"/>
                  </a:cubicBezTo>
                  <a:cubicBezTo>
                    <a:pt x="2046" y="2787"/>
                    <a:pt x="2016" y="2876"/>
                    <a:pt x="1927" y="2906"/>
                  </a:cubicBezTo>
                  <a:cubicBezTo>
                    <a:pt x="1868" y="2965"/>
                    <a:pt x="1779" y="2995"/>
                    <a:pt x="1690" y="3025"/>
                  </a:cubicBezTo>
                  <a:cubicBezTo>
                    <a:pt x="1572" y="3025"/>
                    <a:pt x="1483" y="3054"/>
                    <a:pt x="1364" y="3054"/>
                  </a:cubicBezTo>
                  <a:lnTo>
                    <a:pt x="445" y="3054"/>
                  </a:lnTo>
                  <a:lnTo>
                    <a:pt x="445" y="1809"/>
                  </a:lnTo>
                  <a:close/>
                  <a:moveTo>
                    <a:pt x="0" y="0"/>
                  </a:moveTo>
                  <a:lnTo>
                    <a:pt x="0" y="3410"/>
                  </a:lnTo>
                  <a:lnTo>
                    <a:pt x="1364" y="3410"/>
                  </a:lnTo>
                  <a:cubicBezTo>
                    <a:pt x="1542" y="3410"/>
                    <a:pt x="1690" y="3380"/>
                    <a:pt x="1868" y="3351"/>
                  </a:cubicBezTo>
                  <a:cubicBezTo>
                    <a:pt x="2016" y="3321"/>
                    <a:pt x="2135" y="3262"/>
                    <a:pt x="2254" y="3202"/>
                  </a:cubicBezTo>
                  <a:cubicBezTo>
                    <a:pt x="2372" y="3114"/>
                    <a:pt x="2461" y="3025"/>
                    <a:pt x="2520" y="2906"/>
                  </a:cubicBezTo>
                  <a:cubicBezTo>
                    <a:pt x="2580" y="2787"/>
                    <a:pt x="2639" y="2639"/>
                    <a:pt x="2639" y="2461"/>
                  </a:cubicBezTo>
                  <a:cubicBezTo>
                    <a:pt x="2639" y="2343"/>
                    <a:pt x="2609" y="2254"/>
                    <a:pt x="2580" y="2135"/>
                  </a:cubicBezTo>
                  <a:cubicBezTo>
                    <a:pt x="2520" y="2046"/>
                    <a:pt x="2491" y="1957"/>
                    <a:pt x="2402" y="1898"/>
                  </a:cubicBezTo>
                  <a:cubicBezTo>
                    <a:pt x="2343" y="1809"/>
                    <a:pt x="2254" y="1750"/>
                    <a:pt x="2135" y="1720"/>
                  </a:cubicBezTo>
                  <a:cubicBezTo>
                    <a:pt x="2046" y="1661"/>
                    <a:pt x="1927" y="1631"/>
                    <a:pt x="1779" y="1631"/>
                  </a:cubicBezTo>
                  <a:cubicBezTo>
                    <a:pt x="1898" y="1601"/>
                    <a:pt x="1987" y="1572"/>
                    <a:pt x="2076" y="1512"/>
                  </a:cubicBezTo>
                  <a:cubicBezTo>
                    <a:pt x="2135" y="1453"/>
                    <a:pt x="2224" y="1394"/>
                    <a:pt x="2254" y="1334"/>
                  </a:cubicBezTo>
                  <a:cubicBezTo>
                    <a:pt x="2313" y="1275"/>
                    <a:pt x="2372" y="1186"/>
                    <a:pt x="2402" y="1097"/>
                  </a:cubicBezTo>
                  <a:cubicBezTo>
                    <a:pt x="2402" y="1008"/>
                    <a:pt x="2432" y="919"/>
                    <a:pt x="2432" y="830"/>
                  </a:cubicBezTo>
                  <a:cubicBezTo>
                    <a:pt x="2432" y="682"/>
                    <a:pt x="2402" y="564"/>
                    <a:pt x="2343" y="475"/>
                  </a:cubicBezTo>
                  <a:cubicBezTo>
                    <a:pt x="2283" y="356"/>
                    <a:pt x="2224" y="267"/>
                    <a:pt x="2105" y="208"/>
                  </a:cubicBezTo>
                  <a:cubicBezTo>
                    <a:pt x="2016" y="148"/>
                    <a:pt x="1898" y="89"/>
                    <a:pt x="1750" y="59"/>
                  </a:cubicBezTo>
                  <a:cubicBezTo>
                    <a:pt x="1601" y="30"/>
                    <a:pt x="1423" y="0"/>
                    <a:pt x="124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605050" y="3631025"/>
              <a:ext cx="66750" cy="85275"/>
            </a:xfrm>
            <a:custGeom>
              <a:rect b="b" l="l" r="r" t="t"/>
              <a:pathLst>
                <a:path extrusionOk="0" h="3411" w="2670">
                  <a:moveTo>
                    <a:pt x="0" y="0"/>
                  </a:moveTo>
                  <a:lnTo>
                    <a:pt x="0" y="3410"/>
                  </a:lnTo>
                  <a:lnTo>
                    <a:pt x="2669" y="3410"/>
                  </a:lnTo>
                  <a:lnTo>
                    <a:pt x="2669" y="3025"/>
                  </a:lnTo>
                  <a:lnTo>
                    <a:pt x="475" y="3025"/>
                  </a:lnTo>
                  <a:lnTo>
                    <a:pt x="475" y="1839"/>
                  </a:lnTo>
                  <a:lnTo>
                    <a:pt x="2432" y="1839"/>
                  </a:lnTo>
                  <a:lnTo>
                    <a:pt x="2432" y="1483"/>
                  </a:lnTo>
                  <a:lnTo>
                    <a:pt x="475" y="1483"/>
                  </a:lnTo>
                  <a:lnTo>
                    <a:pt x="475" y="386"/>
                  </a:lnTo>
                  <a:lnTo>
                    <a:pt x="2580" y="38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687325" y="3631025"/>
              <a:ext cx="73425" cy="85275"/>
            </a:xfrm>
            <a:custGeom>
              <a:rect b="b" l="l" r="r" t="t"/>
              <a:pathLst>
                <a:path extrusionOk="0" h="3411" w="2937">
                  <a:moveTo>
                    <a:pt x="1572" y="386"/>
                  </a:moveTo>
                  <a:cubicBezTo>
                    <a:pt x="1691" y="386"/>
                    <a:pt x="1780" y="386"/>
                    <a:pt x="1898" y="415"/>
                  </a:cubicBezTo>
                  <a:cubicBezTo>
                    <a:pt x="1987" y="445"/>
                    <a:pt x="2076" y="475"/>
                    <a:pt x="2136" y="534"/>
                  </a:cubicBezTo>
                  <a:cubicBezTo>
                    <a:pt x="2195" y="593"/>
                    <a:pt x="2254" y="652"/>
                    <a:pt x="2284" y="712"/>
                  </a:cubicBezTo>
                  <a:cubicBezTo>
                    <a:pt x="2314" y="801"/>
                    <a:pt x="2343" y="890"/>
                    <a:pt x="2343" y="979"/>
                  </a:cubicBezTo>
                  <a:cubicBezTo>
                    <a:pt x="2343" y="1068"/>
                    <a:pt x="2314" y="1157"/>
                    <a:pt x="2284" y="1245"/>
                  </a:cubicBezTo>
                  <a:cubicBezTo>
                    <a:pt x="2254" y="1334"/>
                    <a:pt x="2225" y="1394"/>
                    <a:pt x="2165" y="1453"/>
                  </a:cubicBezTo>
                  <a:cubicBezTo>
                    <a:pt x="2106" y="1512"/>
                    <a:pt x="2017" y="1542"/>
                    <a:pt x="1928" y="1601"/>
                  </a:cubicBezTo>
                  <a:cubicBezTo>
                    <a:pt x="1839" y="1631"/>
                    <a:pt x="1720" y="1631"/>
                    <a:pt x="1572" y="1631"/>
                  </a:cubicBezTo>
                  <a:lnTo>
                    <a:pt x="475" y="1631"/>
                  </a:lnTo>
                  <a:lnTo>
                    <a:pt x="475" y="386"/>
                  </a:lnTo>
                  <a:close/>
                  <a:moveTo>
                    <a:pt x="1" y="0"/>
                  </a:moveTo>
                  <a:lnTo>
                    <a:pt x="1" y="3410"/>
                  </a:lnTo>
                  <a:lnTo>
                    <a:pt x="475" y="3410"/>
                  </a:lnTo>
                  <a:lnTo>
                    <a:pt x="475" y="1987"/>
                  </a:lnTo>
                  <a:lnTo>
                    <a:pt x="1513" y="1987"/>
                  </a:lnTo>
                  <a:lnTo>
                    <a:pt x="2402" y="3410"/>
                  </a:lnTo>
                  <a:lnTo>
                    <a:pt x="2936" y="3410"/>
                  </a:lnTo>
                  <a:lnTo>
                    <a:pt x="1987" y="1957"/>
                  </a:lnTo>
                  <a:cubicBezTo>
                    <a:pt x="2136" y="1927"/>
                    <a:pt x="2254" y="1868"/>
                    <a:pt x="2343" y="1809"/>
                  </a:cubicBezTo>
                  <a:cubicBezTo>
                    <a:pt x="2462" y="1750"/>
                    <a:pt x="2551" y="1690"/>
                    <a:pt x="2610" y="1601"/>
                  </a:cubicBezTo>
                  <a:cubicBezTo>
                    <a:pt x="2669" y="1512"/>
                    <a:pt x="2729" y="1394"/>
                    <a:pt x="2758" y="1305"/>
                  </a:cubicBezTo>
                  <a:cubicBezTo>
                    <a:pt x="2788" y="1186"/>
                    <a:pt x="2818" y="1097"/>
                    <a:pt x="2818" y="979"/>
                  </a:cubicBezTo>
                  <a:cubicBezTo>
                    <a:pt x="2818" y="830"/>
                    <a:pt x="2788" y="712"/>
                    <a:pt x="2729" y="564"/>
                  </a:cubicBezTo>
                  <a:cubicBezTo>
                    <a:pt x="2669" y="445"/>
                    <a:pt x="2610" y="356"/>
                    <a:pt x="2491" y="267"/>
                  </a:cubicBezTo>
                  <a:cubicBezTo>
                    <a:pt x="2402" y="178"/>
                    <a:pt x="2254" y="119"/>
                    <a:pt x="2106" y="89"/>
                  </a:cubicBezTo>
                  <a:cubicBezTo>
                    <a:pt x="1958" y="30"/>
                    <a:pt x="1809" y="0"/>
                    <a:pt x="160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71825" y="363027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0"/>
                  </a:moveTo>
                  <a:cubicBezTo>
                    <a:pt x="1276" y="0"/>
                    <a:pt x="1098" y="0"/>
                    <a:pt x="950" y="30"/>
                  </a:cubicBezTo>
                  <a:cubicBezTo>
                    <a:pt x="802" y="89"/>
                    <a:pt x="653" y="119"/>
                    <a:pt x="535" y="208"/>
                  </a:cubicBezTo>
                  <a:cubicBezTo>
                    <a:pt x="416" y="267"/>
                    <a:pt x="327" y="386"/>
                    <a:pt x="268" y="475"/>
                  </a:cubicBezTo>
                  <a:cubicBezTo>
                    <a:pt x="209" y="594"/>
                    <a:pt x="179" y="742"/>
                    <a:pt x="179" y="890"/>
                  </a:cubicBezTo>
                  <a:cubicBezTo>
                    <a:pt x="179" y="1009"/>
                    <a:pt x="179" y="1127"/>
                    <a:pt x="209" y="1187"/>
                  </a:cubicBezTo>
                  <a:cubicBezTo>
                    <a:pt x="268" y="1275"/>
                    <a:pt x="297" y="1364"/>
                    <a:pt x="357" y="1424"/>
                  </a:cubicBezTo>
                  <a:cubicBezTo>
                    <a:pt x="416" y="1483"/>
                    <a:pt x="475" y="1542"/>
                    <a:pt x="564" y="1602"/>
                  </a:cubicBezTo>
                  <a:cubicBezTo>
                    <a:pt x="624" y="1631"/>
                    <a:pt x="713" y="1691"/>
                    <a:pt x="802" y="1720"/>
                  </a:cubicBezTo>
                  <a:cubicBezTo>
                    <a:pt x="891" y="1750"/>
                    <a:pt x="979" y="1780"/>
                    <a:pt x="1068" y="1809"/>
                  </a:cubicBezTo>
                  <a:cubicBezTo>
                    <a:pt x="1187" y="1839"/>
                    <a:pt x="1276" y="1839"/>
                    <a:pt x="1365" y="1869"/>
                  </a:cubicBezTo>
                  <a:cubicBezTo>
                    <a:pt x="1513" y="1898"/>
                    <a:pt x="1661" y="1928"/>
                    <a:pt x="1780" y="1987"/>
                  </a:cubicBezTo>
                  <a:cubicBezTo>
                    <a:pt x="1899" y="2017"/>
                    <a:pt x="2017" y="2046"/>
                    <a:pt x="2106" y="2076"/>
                  </a:cubicBezTo>
                  <a:cubicBezTo>
                    <a:pt x="2195" y="2135"/>
                    <a:pt x="2284" y="2195"/>
                    <a:pt x="2314" y="2254"/>
                  </a:cubicBezTo>
                  <a:cubicBezTo>
                    <a:pt x="2373" y="2313"/>
                    <a:pt x="2403" y="2402"/>
                    <a:pt x="2403" y="2521"/>
                  </a:cubicBezTo>
                  <a:cubicBezTo>
                    <a:pt x="2403" y="2639"/>
                    <a:pt x="2373" y="2728"/>
                    <a:pt x="2343" y="2788"/>
                  </a:cubicBezTo>
                  <a:cubicBezTo>
                    <a:pt x="2284" y="2877"/>
                    <a:pt x="2225" y="2936"/>
                    <a:pt x="2136" y="2995"/>
                  </a:cubicBezTo>
                  <a:cubicBezTo>
                    <a:pt x="2047" y="3025"/>
                    <a:pt x="1958" y="3084"/>
                    <a:pt x="1839" y="3084"/>
                  </a:cubicBezTo>
                  <a:cubicBezTo>
                    <a:pt x="1721" y="3114"/>
                    <a:pt x="1602" y="3144"/>
                    <a:pt x="1484" y="3144"/>
                  </a:cubicBezTo>
                  <a:cubicBezTo>
                    <a:pt x="1306" y="3144"/>
                    <a:pt x="1157" y="3114"/>
                    <a:pt x="1039" y="3084"/>
                  </a:cubicBezTo>
                  <a:cubicBezTo>
                    <a:pt x="920" y="3055"/>
                    <a:pt x="831" y="3025"/>
                    <a:pt x="742" y="2966"/>
                  </a:cubicBezTo>
                  <a:cubicBezTo>
                    <a:pt x="683" y="2906"/>
                    <a:pt x="624" y="2847"/>
                    <a:pt x="564" y="2788"/>
                  </a:cubicBezTo>
                  <a:cubicBezTo>
                    <a:pt x="505" y="2699"/>
                    <a:pt x="475" y="2639"/>
                    <a:pt x="446" y="2550"/>
                  </a:cubicBezTo>
                  <a:lnTo>
                    <a:pt x="1" y="2639"/>
                  </a:lnTo>
                  <a:cubicBezTo>
                    <a:pt x="90" y="2906"/>
                    <a:pt x="238" y="3114"/>
                    <a:pt x="475" y="3262"/>
                  </a:cubicBezTo>
                  <a:cubicBezTo>
                    <a:pt x="713" y="3410"/>
                    <a:pt x="1039" y="3499"/>
                    <a:pt x="1454" y="3499"/>
                  </a:cubicBezTo>
                  <a:cubicBezTo>
                    <a:pt x="1691" y="3499"/>
                    <a:pt x="1899" y="3470"/>
                    <a:pt x="2077" y="3410"/>
                  </a:cubicBezTo>
                  <a:cubicBezTo>
                    <a:pt x="2254" y="3381"/>
                    <a:pt x="2403" y="3292"/>
                    <a:pt x="2521" y="3203"/>
                  </a:cubicBezTo>
                  <a:cubicBezTo>
                    <a:pt x="2640" y="3114"/>
                    <a:pt x="2729" y="3025"/>
                    <a:pt x="2788" y="2906"/>
                  </a:cubicBezTo>
                  <a:cubicBezTo>
                    <a:pt x="2818" y="2788"/>
                    <a:pt x="2847" y="2639"/>
                    <a:pt x="2847" y="2491"/>
                  </a:cubicBezTo>
                  <a:cubicBezTo>
                    <a:pt x="2847" y="2373"/>
                    <a:pt x="2847" y="2284"/>
                    <a:pt x="2818" y="2195"/>
                  </a:cubicBezTo>
                  <a:cubicBezTo>
                    <a:pt x="2759" y="2076"/>
                    <a:pt x="2729" y="2017"/>
                    <a:pt x="2670" y="1928"/>
                  </a:cubicBezTo>
                  <a:cubicBezTo>
                    <a:pt x="2610" y="1869"/>
                    <a:pt x="2521" y="1809"/>
                    <a:pt x="2462" y="1780"/>
                  </a:cubicBezTo>
                  <a:cubicBezTo>
                    <a:pt x="2373" y="1720"/>
                    <a:pt x="2284" y="1691"/>
                    <a:pt x="2195" y="1661"/>
                  </a:cubicBezTo>
                  <a:cubicBezTo>
                    <a:pt x="2077" y="1602"/>
                    <a:pt x="1988" y="1572"/>
                    <a:pt x="1869" y="1572"/>
                  </a:cubicBezTo>
                  <a:cubicBezTo>
                    <a:pt x="1780" y="1542"/>
                    <a:pt x="1661" y="1513"/>
                    <a:pt x="1572" y="1483"/>
                  </a:cubicBezTo>
                  <a:cubicBezTo>
                    <a:pt x="1454" y="1453"/>
                    <a:pt x="1306" y="1424"/>
                    <a:pt x="1217" y="1394"/>
                  </a:cubicBezTo>
                  <a:cubicBezTo>
                    <a:pt x="1098" y="1364"/>
                    <a:pt x="979" y="1335"/>
                    <a:pt x="891" y="1275"/>
                  </a:cubicBezTo>
                  <a:cubicBezTo>
                    <a:pt x="831" y="1246"/>
                    <a:pt x="742" y="1187"/>
                    <a:pt x="683" y="1127"/>
                  </a:cubicBezTo>
                  <a:cubicBezTo>
                    <a:pt x="653" y="1068"/>
                    <a:pt x="624" y="979"/>
                    <a:pt x="624" y="890"/>
                  </a:cubicBezTo>
                  <a:cubicBezTo>
                    <a:pt x="624" y="801"/>
                    <a:pt x="624" y="742"/>
                    <a:pt x="653" y="653"/>
                  </a:cubicBezTo>
                  <a:cubicBezTo>
                    <a:pt x="683" y="594"/>
                    <a:pt x="742" y="534"/>
                    <a:pt x="802" y="505"/>
                  </a:cubicBezTo>
                  <a:cubicBezTo>
                    <a:pt x="861" y="445"/>
                    <a:pt x="950" y="416"/>
                    <a:pt x="1068" y="386"/>
                  </a:cubicBezTo>
                  <a:cubicBezTo>
                    <a:pt x="1157" y="356"/>
                    <a:pt x="1306" y="327"/>
                    <a:pt x="1454" y="327"/>
                  </a:cubicBezTo>
                  <a:cubicBezTo>
                    <a:pt x="1602" y="327"/>
                    <a:pt x="1721" y="356"/>
                    <a:pt x="1810" y="386"/>
                  </a:cubicBezTo>
                  <a:cubicBezTo>
                    <a:pt x="1899" y="386"/>
                    <a:pt x="1988" y="416"/>
                    <a:pt x="2047" y="475"/>
                  </a:cubicBezTo>
                  <a:cubicBezTo>
                    <a:pt x="2136" y="505"/>
                    <a:pt x="2195" y="564"/>
                    <a:pt x="2225" y="623"/>
                  </a:cubicBezTo>
                  <a:cubicBezTo>
                    <a:pt x="2284" y="682"/>
                    <a:pt x="2314" y="771"/>
                    <a:pt x="2314" y="860"/>
                  </a:cubicBezTo>
                  <a:lnTo>
                    <a:pt x="2788" y="771"/>
                  </a:lnTo>
                  <a:cubicBezTo>
                    <a:pt x="2729" y="653"/>
                    <a:pt x="2699" y="534"/>
                    <a:pt x="2640" y="445"/>
                  </a:cubicBezTo>
                  <a:cubicBezTo>
                    <a:pt x="2581" y="327"/>
                    <a:pt x="2492" y="267"/>
                    <a:pt x="2373" y="178"/>
                  </a:cubicBezTo>
                  <a:cubicBezTo>
                    <a:pt x="2284" y="119"/>
                    <a:pt x="2166" y="60"/>
                    <a:pt x="2017" y="30"/>
                  </a:cubicBezTo>
                  <a:cubicBezTo>
                    <a:pt x="1869" y="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888950" y="363027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0"/>
                  </a:moveTo>
                  <a:cubicBezTo>
                    <a:pt x="1276" y="0"/>
                    <a:pt x="1098" y="0"/>
                    <a:pt x="950" y="30"/>
                  </a:cubicBezTo>
                  <a:cubicBezTo>
                    <a:pt x="772" y="89"/>
                    <a:pt x="653" y="119"/>
                    <a:pt x="535" y="208"/>
                  </a:cubicBezTo>
                  <a:cubicBezTo>
                    <a:pt x="416" y="267"/>
                    <a:pt x="327" y="386"/>
                    <a:pt x="268" y="475"/>
                  </a:cubicBezTo>
                  <a:cubicBezTo>
                    <a:pt x="179" y="594"/>
                    <a:pt x="149" y="742"/>
                    <a:pt x="149" y="890"/>
                  </a:cubicBezTo>
                  <a:cubicBezTo>
                    <a:pt x="149" y="1009"/>
                    <a:pt x="179" y="1127"/>
                    <a:pt x="208" y="1187"/>
                  </a:cubicBezTo>
                  <a:cubicBezTo>
                    <a:pt x="238" y="1275"/>
                    <a:pt x="268" y="1364"/>
                    <a:pt x="327" y="1424"/>
                  </a:cubicBezTo>
                  <a:cubicBezTo>
                    <a:pt x="386" y="1483"/>
                    <a:pt x="475" y="1542"/>
                    <a:pt x="535" y="1602"/>
                  </a:cubicBezTo>
                  <a:cubicBezTo>
                    <a:pt x="624" y="1631"/>
                    <a:pt x="713" y="1691"/>
                    <a:pt x="772" y="1720"/>
                  </a:cubicBezTo>
                  <a:cubicBezTo>
                    <a:pt x="861" y="1750"/>
                    <a:pt x="979" y="1780"/>
                    <a:pt x="1068" y="1809"/>
                  </a:cubicBezTo>
                  <a:cubicBezTo>
                    <a:pt x="1157" y="1839"/>
                    <a:pt x="1246" y="1839"/>
                    <a:pt x="1335" y="1869"/>
                  </a:cubicBezTo>
                  <a:cubicBezTo>
                    <a:pt x="1513" y="1898"/>
                    <a:pt x="1632" y="1928"/>
                    <a:pt x="1780" y="1987"/>
                  </a:cubicBezTo>
                  <a:cubicBezTo>
                    <a:pt x="1899" y="2017"/>
                    <a:pt x="2017" y="2046"/>
                    <a:pt x="2106" y="2076"/>
                  </a:cubicBezTo>
                  <a:cubicBezTo>
                    <a:pt x="2195" y="2135"/>
                    <a:pt x="2254" y="2195"/>
                    <a:pt x="2314" y="2254"/>
                  </a:cubicBezTo>
                  <a:cubicBezTo>
                    <a:pt x="2373" y="2313"/>
                    <a:pt x="2373" y="2402"/>
                    <a:pt x="2373" y="2521"/>
                  </a:cubicBezTo>
                  <a:cubicBezTo>
                    <a:pt x="2373" y="2639"/>
                    <a:pt x="2373" y="2728"/>
                    <a:pt x="2314" y="2788"/>
                  </a:cubicBezTo>
                  <a:cubicBezTo>
                    <a:pt x="2284" y="2877"/>
                    <a:pt x="2195" y="2936"/>
                    <a:pt x="2136" y="2995"/>
                  </a:cubicBezTo>
                  <a:cubicBezTo>
                    <a:pt x="2047" y="3025"/>
                    <a:pt x="1958" y="3084"/>
                    <a:pt x="1839" y="3084"/>
                  </a:cubicBezTo>
                  <a:cubicBezTo>
                    <a:pt x="1721" y="3114"/>
                    <a:pt x="1602" y="3144"/>
                    <a:pt x="1454" y="3144"/>
                  </a:cubicBezTo>
                  <a:cubicBezTo>
                    <a:pt x="1306" y="3144"/>
                    <a:pt x="1157" y="3114"/>
                    <a:pt x="1039" y="3084"/>
                  </a:cubicBezTo>
                  <a:cubicBezTo>
                    <a:pt x="920" y="3055"/>
                    <a:pt x="831" y="3025"/>
                    <a:pt x="742" y="2966"/>
                  </a:cubicBezTo>
                  <a:cubicBezTo>
                    <a:pt x="653" y="2906"/>
                    <a:pt x="594" y="2847"/>
                    <a:pt x="535" y="2788"/>
                  </a:cubicBezTo>
                  <a:cubicBezTo>
                    <a:pt x="505" y="2699"/>
                    <a:pt x="475" y="2639"/>
                    <a:pt x="446" y="2550"/>
                  </a:cubicBezTo>
                  <a:lnTo>
                    <a:pt x="1" y="2639"/>
                  </a:lnTo>
                  <a:cubicBezTo>
                    <a:pt x="60" y="2906"/>
                    <a:pt x="208" y="3114"/>
                    <a:pt x="446" y="3262"/>
                  </a:cubicBezTo>
                  <a:cubicBezTo>
                    <a:pt x="683" y="3410"/>
                    <a:pt x="1009" y="3499"/>
                    <a:pt x="1424" y="3499"/>
                  </a:cubicBezTo>
                  <a:cubicBezTo>
                    <a:pt x="1691" y="3499"/>
                    <a:pt x="1899" y="3470"/>
                    <a:pt x="2076" y="3410"/>
                  </a:cubicBezTo>
                  <a:cubicBezTo>
                    <a:pt x="2254" y="3381"/>
                    <a:pt x="2373" y="3292"/>
                    <a:pt x="2492" y="3203"/>
                  </a:cubicBezTo>
                  <a:cubicBezTo>
                    <a:pt x="2610" y="3114"/>
                    <a:pt x="2699" y="3025"/>
                    <a:pt x="2758" y="2906"/>
                  </a:cubicBezTo>
                  <a:cubicBezTo>
                    <a:pt x="2818" y="2788"/>
                    <a:pt x="2847" y="2639"/>
                    <a:pt x="2847" y="2491"/>
                  </a:cubicBezTo>
                  <a:cubicBezTo>
                    <a:pt x="2847" y="2373"/>
                    <a:pt x="2818" y="2284"/>
                    <a:pt x="2788" y="2195"/>
                  </a:cubicBezTo>
                  <a:cubicBezTo>
                    <a:pt x="2758" y="2076"/>
                    <a:pt x="2699" y="2017"/>
                    <a:pt x="2640" y="1928"/>
                  </a:cubicBezTo>
                  <a:cubicBezTo>
                    <a:pt x="2581" y="1869"/>
                    <a:pt x="2521" y="1809"/>
                    <a:pt x="2432" y="1780"/>
                  </a:cubicBezTo>
                  <a:cubicBezTo>
                    <a:pt x="2343" y="1720"/>
                    <a:pt x="2254" y="1691"/>
                    <a:pt x="2165" y="1661"/>
                  </a:cubicBezTo>
                  <a:cubicBezTo>
                    <a:pt x="2076" y="1602"/>
                    <a:pt x="1958" y="1572"/>
                    <a:pt x="1869" y="1572"/>
                  </a:cubicBezTo>
                  <a:cubicBezTo>
                    <a:pt x="1750" y="1542"/>
                    <a:pt x="1661" y="1513"/>
                    <a:pt x="1543" y="1483"/>
                  </a:cubicBezTo>
                  <a:cubicBezTo>
                    <a:pt x="1424" y="1453"/>
                    <a:pt x="1306" y="1424"/>
                    <a:pt x="1187" y="1394"/>
                  </a:cubicBezTo>
                  <a:cubicBezTo>
                    <a:pt x="1068" y="1364"/>
                    <a:pt x="979" y="1335"/>
                    <a:pt x="890" y="1275"/>
                  </a:cubicBezTo>
                  <a:cubicBezTo>
                    <a:pt x="801" y="1246"/>
                    <a:pt x="742" y="1187"/>
                    <a:pt x="683" y="1127"/>
                  </a:cubicBezTo>
                  <a:cubicBezTo>
                    <a:pt x="624" y="1068"/>
                    <a:pt x="594" y="979"/>
                    <a:pt x="594" y="890"/>
                  </a:cubicBezTo>
                  <a:cubicBezTo>
                    <a:pt x="594" y="801"/>
                    <a:pt x="624" y="742"/>
                    <a:pt x="653" y="653"/>
                  </a:cubicBezTo>
                  <a:cubicBezTo>
                    <a:pt x="683" y="594"/>
                    <a:pt x="713" y="534"/>
                    <a:pt x="801" y="505"/>
                  </a:cubicBezTo>
                  <a:cubicBezTo>
                    <a:pt x="861" y="445"/>
                    <a:pt x="950" y="416"/>
                    <a:pt x="1039" y="386"/>
                  </a:cubicBezTo>
                  <a:cubicBezTo>
                    <a:pt x="1157" y="356"/>
                    <a:pt x="1276" y="327"/>
                    <a:pt x="1454" y="327"/>
                  </a:cubicBezTo>
                  <a:cubicBezTo>
                    <a:pt x="1572" y="327"/>
                    <a:pt x="1691" y="356"/>
                    <a:pt x="1780" y="386"/>
                  </a:cubicBezTo>
                  <a:cubicBezTo>
                    <a:pt x="1899" y="386"/>
                    <a:pt x="1988" y="416"/>
                    <a:pt x="2047" y="475"/>
                  </a:cubicBezTo>
                  <a:cubicBezTo>
                    <a:pt x="2106" y="505"/>
                    <a:pt x="2165" y="564"/>
                    <a:pt x="2225" y="623"/>
                  </a:cubicBezTo>
                  <a:cubicBezTo>
                    <a:pt x="2254" y="682"/>
                    <a:pt x="2284" y="771"/>
                    <a:pt x="2314" y="860"/>
                  </a:cubicBezTo>
                  <a:lnTo>
                    <a:pt x="2758" y="771"/>
                  </a:lnTo>
                  <a:cubicBezTo>
                    <a:pt x="2729" y="653"/>
                    <a:pt x="2670" y="534"/>
                    <a:pt x="2610" y="445"/>
                  </a:cubicBezTo>
                  <a:cubicBezTo>
                    <a:pt x="2551" y="327"/>
                    <a:pt x="2462" y="267"/>
                    <a:pt x="2373" y="178"/>
                  </a:cubicBezTo>
                  <a:cubicBezTo>
                    <a:pt x="2254" y="119"/>
                    <a:pt x="2136" y="60"/>
                    <a:pt x="1988" y="30"/>
                  </a:cubicBezTo>
                  <a:cubicBezTo>
                    <a:pt x="1839" y="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968275" y="3631025"/>
              <a:ext cx="69700" cy="85275"/>
            </a:xfrm>
            <a:custGeom>
              <a:rect b="b" l="l" r="r" t="t"/>
              <a:pathLst>
                <a:path extrusionOk="0" h="3411" w="2788">
                  <a:moveTo>
                    <a:pt x="1" y="0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788" y="386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43450" y="3445700"/>
              <a:ext cx="77850" cy="87500"/>
            </a:xfrm>
            <a:custGeom>
              <a:rect b="b" l="l" r="r" t="t"/>
              <a:pathLst>
                <a:path extrusionOk="0" h="3500" w="3114">
                  <a:moveTo>
                    <a:pt x="1661" y="0"/>
                  </a:moveTo>
                  <a:cubicBezTo>
                    <a:pt x="1394" y="0"/>
                    <a:pt x="1157" y="30"/>
                    <a:pt x="949" y="119"/>
                  </a:cubicBezTo>
                  <a:cubicBezTo>
                    <a:pt x="742" y="178"/>
                    <a:pt x="564" y="297"/>
                    <a:pt x="416" y="445"/>
                  </a:cubicBezTo>
                  <a:cubicBezTo>
                    <a:pt x="297" y="593"/>
                    <a:pt x="178" y="801"/>
                    <a:pt x="119" y="1008"/>
                  </a:cubicBezTo>
                  <a:cubicBezTo>
                    <a:pt x="30" y="1216"/>
                    <a:pt x="0" y="1453"/>
                    <a:pt x="0" y="1720"/>
                  </a:cubicBezTo>
                  <a:cubicBezTo>
                    <a:pt x="0" y="1987"/>
                    <a:pt x="30" y="2224"/>
                    <a:pt x="89" y="2432"/>
                  </a:cubicBezTo>
                  <a:cubicBezTo>
                    <a:pt x="178" y="2639"/>
                    <a:pt x="267" y="2817"/>
                    <a:pt x="416" y="2995"/>
                  </a:cubicBezTo>
                  <a:cubicBezTo>
                    <a:pt x="564" y="3143"/>
                    <a:pt x="712" y="3262"/>
                    <a:pt x="920" y="3351"/>
                  </a:cubicBezTo>
                  <a:cubicBezTo>
                    <a:pt x="1127" y="3440"/>
                    <a:pt x="1364" y="3499"/>
                    <a:pt x="1661" y="3499"/>
                  </a:cubicBezTo>
                  <a:cubicBezTo>
                    <a:pt x="1839" y="3499"/>
                    <a:pt x="2017" y="3470"/>
                    <a:pt x="2165" y="3410"/>
                  </a:cubicBezTo>
                  <a:cubicBezTo>
                    <a:pt x="2313" y="3381"/>
                    <a:pt x="2461" y="3321"/>
                    <a:pt x="2580" y="3232"/>
                  </a:cubicBezTo>
                  <a:cubicBezTo>
                    <a:pt x="2699" y="3143"/>
                    <a:pt x="2817" y="3054"/>
                    <a:pt x="2906" y="2936"/>
                  </a:cubicBezTo>
                  <a:cubicBezTo>
                    <a:pt x="2995" y="2847"/>
                    <a:pt x="3055" y="2728"/>
                    <a:pt x="3114" y="2580"/>
                  </a:cubicBezTo>
                  <a:lnTo>
                    <a:pt x="2758" y="2402"/>
                  </a:lnTo>
                  <a:cubicBezTo>
                    <a:pt x="2699" y="2491"/>
                    <a:pt x="2639" y="2610"/>
                    <a:pt x="2580" y="2699"/>
                  </a:cubicBezTo>
                  <a:cubicBezTo>
                    <a:pt x="2491" y="2758"/>
                    <a:pt x="2432" y="2847"/>
                    <a:pt x="2343" y="2906"/>
                  </a:cubicBezTo>
                  <a:cubicBezTo>
                    <a:pt x="2254" y="2965"/>
                    <a:pt x="2135" y="3025"/>
                    <a:pt x="2046" y="3054"/>
                  </a:cubicBezTo>
                  <a:cubicBezTo>
                    <a:pt x="1928" y="3084"/>
                    <a:pt x="1809" y="3114"/>
                    <a:pt x="1661" y="3114"/>
                  </a:cubicBezTo>
                  <a:cubicBezTo>
                    <a:pt x="1483" y="3114"/>
                    <a:pt x="1305" y="3084"/>
                    <a:pt x="1157" y="2995"/>
                  </a:cubicBezTo>
                  <a:cubicBezTo>
                    <a:pt x="1009" y="2936"/>
                    <a:pt x="890" y="2847"/>
                    <a:pt x="771" y="2728"/>
                  </a:cubicBezTo>
                  <a:cubicBezTo>
                    <a:pt x="682" y="2610"/>
                    <a:pt x="593" y="2461"/>
                    <a:pt x="534" y="2283"/>
                  </a:cubicBezTo>
                  <a:cubicBezTo>
                    <a:pt x="504" y="2106"/>
                    <a:pt x="475" y="1928"/>
                    <a:pt x="475" y="1720"/>
                  </a:cubicBezTo>
                  <a:cubicBezTo>
                    <a:pt x="475" y="1513"/>
                    <a:pt x="475" y="1335"/>
                    <a:pt x="534" y="1157"/>
                  </a:cubicBezTo>
                  <a:cubicBezTo>
                    <a:pt x="593" y="1008"/>
                    <a:pt x="682" y="860"/>
                    <a:pt x="771" y="742"/>
                  </a:cubicBezTo>
                  <a:cubicBezTo>
                    <a:pt x="860" y="623"/>
                    <a:pt x="1009" y="534"/>
                    <a:pt x="1157" y="445"/>
                  </a:cubicBezTo>
                  <a:cubicBezTo>
                    <a:pt x="1305" y="386"/>
                    <a:pt x="1453" y="356"/>
                    <a:pt x="1661" y="356"/>
                  </a:cubicBezTo>
                  <a:cubicBezTo>
                    <a:pt x="1809" y="356"/>
                    <a:pt x="1928" y="386"/>
                    <a:pt x="2046" y="415"/>
                  </a:cubicBezTo>
                  <a:cubicBezTo>
                    <a:pt x="2135" y="445"/>
                    <a:pt x="2254" y="504"/>
                    <a:pt x="2313" y="564"/>
                  </a:cubicBezTo>
                  <a:cubicBezTo>
                    <a:pt x="2402" y="593"/>
                    <a:pt x="2461" y="682"/>
                    <a:pt x="2521" y="742"/>
                  </a:cubicBezTo>
                  <a:cubicBezTo>
                    <a:pt x="2580" y="831"/>
                    <a:pt x="2639" y="890"/>
                    <a:pt x="2669" y="979"/>
                  </a:cubicBezTo>
                  <a:lnTo>
                    <a:pt x="3084" y="831"/>
                  </a:lnTo>
                  <a:cubicBezTo>
                    <a:pt x="2995" y="564"/>
                    <a:pt x="2788" y="326"/>
                    <a:pt x="2550" y="208"/>
                  </a:cubicBezTo>
                  <a:cubicBezTo>
                    <a:pt x="2313" y="60"/>
                    <a:pt x="2017" y="0"/>
                    <a:pt x="16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526475" y="3446425"/>
              <a:ext cx="82300" cy="85275"/>
            </a:xfrm>
            <a:custGeom>
              <a:rect b="b" l="l" r="r" t="t"/>
              <a:pathLst>
                <a:path extrusionOk="0" h="3411" w="3292">
                  <a:moveTo>
                    <a:pt x="1661" y="357"/>
                  </a:moveTo>
                  <a:cubicBezTo>
                    <a:pt x="1661" y="357"/>
                    <a:pt x="1661" y="386"/>
                    <a:pt x="1661" y="416"/>
                  </a:cubicBezTo>
                  <a:cubicBezTo>
                    <a:pt x="1691" y="446"/>
                    <a:pt x="1691" y="505"/>
                    <a:pt x="1720" y="564"/>
                  </a:cubicBezTo>
                  <a:cubicBezTo>
                    <a:pt x="1720" y="624"/>
                    <a:pt x="1750" y="683"/>
                    <a:pt x="1779" y="742"/>
                  </a:cubicBezTo>
                  <a:cubicBezTo>
                    <a:pt x="1809" y="802"/>
                    <a:pt x="1809" y="861"/>
                    <a:pt x="1839" y="920"/>
                  </a:cubicBezTo>
                  <a:lnTo>
                    <a:pt x="2284" y="2047"/>
                  </a:lnTo>
                  <a:lnTo>
                    <a:pt x="1009" y="2047"/>
                  </a:lnTo>
                  <a:lnTo>
                    <a:pt x="1453" y="950"/>
                  </a:lnTo>
                  <a:cubicBezTo>
                    <a:pt x="1483" y="861"/>
                    <a:pt x="1483" y="802"/>
                    <a:pt x="1513" y="742"/>
                  </a:cubicBezTo>
                  <a:cubicBezTo>
                    <a:pt x="1542" y="683"/>
                    <a:pt x="1572" y="624"/>
                    <a:pt x="1572" y="564"/>
                  </a:cubicBezTo>
                  <a:cubicBezTo>
                    <a:pt x="1602" y="505"/>
                    <a:pt x="1602" y="446"/>
                    <a:pt x="1631" y="416"/>
                  </a:cubicBezTo>
                  <a:cubicBezTo>
                    <a:pt x="1631" y="386"/>
                    <a:pt x="1631" y="357"/>
                    <a:pt x="1661" y="357"/>
                  </a:cubicBezTo>
                  <a:close/>
                  <a:moveTo>
                    <a:pt x="1394" y="1"/>
                  </a:moveTo>
                  <a:lnTo>
                    <a:pt x="0" y="3411"/>
                  </a:lnTo>
                  <a:lnTo>
                    <a:pt x="475" y="3411"/>
                  </a:lnTo>
                  <a:lnTo>
                    <a:pt x="860" y="2403"/>
                  </a:lnTo>
                  <a:lnTo>
                    <a:pt x="2432" y="2403"/>
                  </a:lnTo>
                  <a:lnTo>
                    <a:pt x="2817" y="3411"/>
                  </a:lnTo>
                  <a:lnTo>
                    <a:pt x="3292" y="3411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19125" y="3446425"/>
              <a:ext cx="68975" cy="85275"/>
            </a:xfrm>
            <a:custGeom>
              <a:rect b="b" l="l" r="r" t="t"/>
              <a:pathLst>
                <a:path extrusionOk="0" h="3411" w="2759">
                  <a:moveTo>
                    <a:pt x="1" y="1"/>
                  </a:moveTo>
                  <a:lnTo>
                    <a:pt x="1" y="3411"/>
                  </a:lnTo>
                  <a:lnTo>
                    <a:pt x="386" y="3411"/>
                  </a:lnTo>
                  <a:lnTo>
                    <a:pt x="386" y="1157"/>
                  </a:lnTo>
                  <a:cubicBezTo>
                    <a:pt x="386" y="1098"/>
                    <a:pt x="386" y="1039"/>
                    <a:pt x="386" y="950"/>
                  </a:cubicBezTo>
                  <a:cubicBezTo>
                    <a:pt x="386" y="890"/>
                    <a:pt x="386" y="802"/>
                    <a:pt x="386" y="742"/>
                  </a:cubicBezTo>
                  <a:cubicBezTo>
                    <a:pt x="386" y="683"/>
                    <a:pt x="386" y="594"/>
                    <a:pt x="386" y="505"/>
                  </a:cubicBezTo>
                  <a:lnTo>
                    <a:pt x="2195" y="3411"/>
                  </a:lnTo>
                  <a:lnTo>
                    <a:pt x="2758" y="3411"/>
                  </a:lnTo>
                  <a:lnTo>
                    <a:pt x="2758" y="1"/>
                  </a:lnTo>
                  <a:lnTo>
                    <a:pt x="2343" y="1"/>
                  </a:lnTo>
                  <a:lnTo>
                    <a:pt x="2343" y="2225"/>
                  </a:lnTo>
                  <a:cubicBezTo>
                    <a:pt x="2343" y="2314"/>
                    <a:pt x="2343" y="2373"/>
                    <a:pt x="2343" y="2462"/>
                  </a:cubicBezTo>
                  <a:cubicBezTo>
                    <a:pt x="2343" y="2551"/>
                    <a:pt x="2343" y="2610"/>
                    <a:pt x="2343" y="2699"/>
                  </a:cubicBezTo>
                  <a:cubicBezTo>
                    <a:pt x="2343" y="2759"/>
                    <a:pt x="2373" y="2847"/>
                    <a:pt x="2373" y="2936"/>
                  </a:cubicBezTo>
                  <a:lnTo>
                    <a:pt x="53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698450" y="3446425"/>
              <a:ext cx="81575" cy="85275"/>
            </a:xfrm>
            <a:custGeom>
              <a:rect b="b" l="l" r="r" t="t"/>
              <a:pathLst>
                <a:path extrusionOk="0" h="3411" w="3263">
                  <a:moveTo>
                    <a:pt x="1631" y="357"/>
                  </a:moveTo>
                  <a:cubicBezTo>
                    <a:pt x="1631" y="357"/>
                    <a:pt x="1631" y="386"/>
                    <a:pt x="1661" y="416"/>
                  </a:cubicBezTo>
                  <a:cubicBezTo>
                    <a:pt x="1661" y="446"/>
                    <a:pt x="1691" y="505"/>
                    <a:pt x="1691" y="564"/>
                  </a:cubicBezTo>
                  <a:cubicBezTo>
                    <a:pt x="1720" y="624"/>
                    <a:pt x="1720" y="683"/>
                    <a:pt x="1750" y="742"/>
                  </a:cubicBezTo>
                  <a:cubicBezTo>
                    <a:pt x="1780" y="802"/>
                    <a:pt x="1809" y="861"/>
                    <a:pt x="1839" y="920"/>
                  </a:cubicBezTo>
                  <a:lnTo>
                    <a:pt x="2284" y="2047"/>
                  </a:lnTo>
                  <a:lnTo>
                    <a:pt x="1009" y="2047"/>
                  </a:lnTo>
                  <a:lnTo>
                    <a:pt x="1424" y="950"/>
                  </a:lnTo>
                  <a:cubicBezTo>
                    <a:pt x="1453" y="861"/>
                    <a:pt x="1483" y="802"/>
                    <a:pt x="1513" y="742"/>
                  </a:cubicBezTo>
                  <a:cubicBezTo>
                    <a:pt x="1513" y="683"/>
                    <a:pt x="1542" y="624"/>
                    <a:pt x="1572" y="564"/>
                  </a:cubicBezTo>
                  <a:cubicBezTo>
                    <a:pt x="1572" y="505"/>
                    <a:pt x="1602" y="446"/>
                    <a:pt x="1602" y="416"/>
                  </a:cubicBezTo>
                  <a:cubicBezTo>
                    <a:pt x="1631" y="386"/>
                    <a:pt x="1631" y="357"/>
                    <a:pt x="1631" y="357"/>
                  </a:cubicBezTo>
                  <a:close/>
                  <a:moveTo>
                    <a:pt x="1364" y="1"/>
                  </a:moveTo>
                  <a:lnTo>
                    <a:pt x="0" y="3411"/>
                  </a:lnTo>
                  <a:lnTo>
                    <a:pt x="475" y="3411"/>
                  </a:lnTo>
                  <a:lnTo>
                    <a:pt x="860" y="2403"/>
                  </a:lnTo>
                  <a:lnTo>
                    <a:pt x="2402" y="2403"/>
                  </a:lnTo>
                  <a:lnTo>
                    <a:pt x="2788" y="3411"/>
                  </a:lnTo>
                  <a:lnTo>
                    <a:pt x="3262" y="341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790375" y="3446425"/>
              <a:ext cx="54875" cy="85275"/>
            </a:xfrm>
            <a:custGeom>
              <a:rect b="b" l="l" r="r" t="t"/>
              <a:pathLst>
                <a:path extrusionOk="0" h="3411" w="2195">
                  <a:moveTo>
                    <a:pt x="0" y="1"/>
                  </a:moveTo>
                  <a:lnTo>
                    <a:pt x="0" y="3411"/>
                  </a:lnTo>
                  <a:lnTo>
                    <a:pt x="2194" y="3411"/>
                  </a:lnTo>
                  <a:lnTo>
                    <a:pt x="2194" y="3025"/>
                  </a:lnTo>
                  <a:lnTo>
                    <a:pt x="475" y="3025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888950" y="3445700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0"/>
                  </a:moveTo>
                  <a:cubicBezTo>
                    <a:pt x="1276" y="0"/>
                    <a:pt x="1098" y="0"/>
                    <a:pt x="950" y="30"/>
                  </a:cubicBezTo>
                  <a:cubicBezTo>
                    <a:pt x="772" y="60"/>
                    <a:pt x="653" y="119"/>
                    <a:pt x="535" y="208"/>
                  </a:cubicBezTo>
                  <a:cubicBezTo>
                    <a:pt x="416" y="267"/>
                    <a:pt x="327" y="356"/>
                    <a:pt x="268" y="475"/>
                  </a:cubicBezTo>
                  <a:cubicBezTo>
                    <a:pt x="179" y="593"/>
                    <a:pt x="149" y="742"/>
                    <a:pt x="149" y="890"/>
                  </a:cubicBezTo>
                  <a:cubicBezTo>
                    <a:pt x="149" y="1008"/>
                    <a:pt x="179" y="1097"/>
                    <a:pt x="208" y="1186"/>
                  </a:cubicBezTo>
                  <a:cubicBezTo>
                    <a:pt x="238" y="1275"/>
                    <a:pt x="297" y="1364"/>
                    <a:pt x="327" y="1424"/>
                  </a:cubicBezTo>
                  <a:cubicBezTo>
                    <a:pt x="386" y="1483"/>
                    <a:pt x="475" y="1542"/>
                    <a:pt x="535" y="1601"/>
                  </a:cubicBezTo>
                  <a:cubicBezTo>
                    <a:pt x="624" y="1631"/>
                    <a:pt x="713" y="1690"/>
                    <a:pt x="772" y="1720"/>
                  </a:cubicBezTo>
                  <a:cubicBezTo>
                    <a:pt x="861" y="1750"/>
                    <a:pt x="979" y="1779"/>
                    <a:pt x="1068" y="1809"/>
                  </a:cubicBezTo>
                  <a:cubicBezTo>
                    <a:pt x="1157" y="1839"/>
                    <a:pt x="1246" y="1839"/>
                    <a:pt x="1335" y="1868"/>
                  </a:cubicBezTo>
                  <a:cubicBezTo>
                    <a:pt x="1513" y="1898"/>
                    <a:pt x="1632" y="1928"/>
                    <a:pt x="1780" y="1957"/>
                  </a:cubicBezTo>
                  <a:cubicBezTo>
                    <a:pt x="1899" y="1987"/>
                    <a:pt x="2017" y="2046"/>
                    <a:pt x="2106" y="2076"/>
                  </a:cubicBezTo>
                  <a:cubicBezTo>
                    <a:pt x="2195" y="2135"/>
                    <a:pt x="2254" y="2195"/>
                    <a:pt x="2314" y="2254"/>
                  </a:cubicBezTo>
                  <a:cubicBezTo>
                    <a:pt x="2373" y="2313"/>
                    <a:pt x="2373" y="2402"/>
                    <a:pt x="2373" y="2521"/>
                  </a:cubicBezTo>
                  <a:cubicBezTo>
                    <a:pt x="2373" y="2639"/>
                    <a:pt x="2373" y="2728"/>
                    <a:pt x="2314" y="2788"/>
                  </a:cubicBezTo>
                  <a:cubicBezTo>
                    <a:pt x="2284" y="2876"/>
                    <a:pt x="2195" y="2936"/>
                    <a:pt x="2136" y="2995"/>
                  </a:cubicBezTo>
                  <a:cubicBezTo>
                    <a:pt x="2047" y="3025"/>
                    <a:pt x="1958" y="3054"/>
                    <a:pt x="1839" y="3084"/>
                  </a:cubicBezTo>
                  <a:cubicBezTo>
                    <a:pt x="1721" y="3114"/>
                    <a:pt x="1602" y="3114"/>
                    <a:pt x="1454" y="3114"/>
                  </a:cubicBezTo>
                  <a:cubicBezTo>
                    <a:pt x="1306" y="3114"/>
                    <a:pt x="1157" y="3114"/>
                    <a:pt x="1039" y="3084"/>
                  </a:cubicBezTo>
                  <a:cubicBezTo>
                    <a:pt x="920" y="3054"/>
                    <a:pt x="831" y="3025"/>
                    <a:pt x="742" y="2965"/>
                  </a:cubicBezTo>
                  <a:cubicBezTo>
                    <a:pt x="653" y="2906"/>
                    <a:pt x="594" y="2847"/>
                    <a:pt x="535" y="2788"/>
                  </a:cubicBezTo>
                  <a:cubicBezTo>
                    <a:pt x="505" y="2699"/>
                    <a:pt x="475" y="2610"/>
                    <a:pt x="446" y="2521"/>
                  </a:cubicBezTo>
                  <a:lnTo>
                    <a:pt x="1" y="2610"/>
                  </a:lnTo>
                  <a:cubicBezTo>
                    <a:pt x="60" y="2906"/>
                    <a:pt x="208" y="3114"/>
                    <a:pt x="446" y="3262"/>
                  </a:cubicBezTo>
                  <a:cubicBezTo>
                    <a:pt x="683" y="3410"/>
                    <a:pt x="1009" y="3499"/>
                    <a:pt x="1454" y="3499"/>
                  </a:cubicBezTo>
                  <a:cubicBezTo>
                    <a:pt x="1691" y="3499"/>
                    <a:pt x="1899" y="3470"/>
                    <a:pt x="2076" y="3410"/>
                  </a:cubicBezTo>
                  <a:cubicBezTo>
                    <a:pt x="2254" y="3351"/>
                    <a:pt x="2373" y="3292"/>
                    <a:pt x="2492" y="3203"/>
                  </a:cubicBezTo>
                  <a:cubicBezTo>
                    <a:pt x="2610" y="3114"/>
                    <a:pt x="2699" y="3025"/>
                    <a:pt x="2758" y="2906"/>
                  </a:cubicBezTo>
                  <a:cubicBezTo>
                    <a:pt x="2818" y="2788"/>
                    <a:pt x="2847" y="2639"/>
                    <a:pt x="2847" y="2491"/>
                  </a:cubicBezTo>
                  <a:cubicBezTo>
                    <a:pt x="2847" y="2372"/>
                    <a:pt x="2818" y="2254"/>
                    <a:pt x="2788" y="2165"/>
                  </a:cubicBezTo>
                  <a:cubicBezTo>
                    <a:pt x="2758" y="2076"/>
                    <a:pt x="2699" y="2017"/>
                    <a:pt x="2640" y="1928"/>
                  </a:cubicBezTo>
                  <a:cubicBezTo>
                    <a:pt x="2581" y="1868"/>
                    <a:pt x="2521" y="1809"/>
                    <a:pt x="2432" y="1779"/>
                  </a:cubicBezTo>
                  <a:cubicBezTo>
                    <a:pt x="2343" y="1720"/>
                    <a:pt x="2254" y="1690"/>
                    <a:pt x="2165" y="1631"/>
                  </a:cubicBezTo>
                  <a:cubicBezTo>
                    <a:pt x="2076" y="1601"/>
                    <a:pt x="1958" y="1572"/>
                    <a:pt x="1869" y="1542"/>
                  </a:cubicBezTo>
                  <a:cubicBezTo>
                    <a:pt x="1750" y="1542"/>
                    <a:pt x="1661" y="1513"/>
                    <a:pt x="1543" y="1483"/>
                  </a:cubicBezTo>
                  <a:cubicBezTo>
                    <a:pt x="1424" y="1453"/>
                    <a:pt x="1306" y="1424"/>
                    <a:pt x="1187" y="1394"/>
                  </a:cubicBezTo>
                  <a:cubicBezTo>
                    <a:pt x="1068" y="1364"/>
                    <a:pt x="979" y="1335"/>
                    <a:pt x="890" y="1275"/>
                  </a:cubicBezTo>
                  <a:cubicBezTo>
                    <a:pt x="801" y="1246"/>
                    <a:pt x="742" y="1186"/>
                    <a:pt x="683" y="1127"/>
                  </a:cubicBezTo>
                  <a:cubicBezTo>
                    <a:pt x="624" y="1068"/>
                    <a:pt x="594" y="979"/>
                    <a:pt x="594" y="860"/>
                  </a:cubicBezTo>
                  <a:cubicBezTo>
                    <a:pt x="594" y="801"/>
                    <a:pt x="624" y="712"/>
                    <a:pt x="653" y="653"/>
                  </a:cubicBezTo>
                  <a:cubicBezTo>
                    <a:pt x="683" y="593"/>
                    <a:pt x="713" y="534"/>
                    <a:pt x="801" y="504"/>
                  </a:cubicBezTo>
                  <a:cubicBezTo>
                    <a:pt x="861" y="445"/>
                    <a:pt x="950" y="415"/>
                    <a:pt x="1039" y="386"/>
                  </a:cubicBezTo>
                  <a:cubicBezTo>
                    <a:pt x="1157" y="356"/>
                    <a:pt x="1276" y="326"/>
                    <a:pt x="1454" y="326"/>
                  </a:cubicBezTo>
                  <a:cubicBezTo>
                    <a:pt x="1572" y="326"/>
                    <a:pt x="1691" y="356"/>
                    <a:pt x="1780" y="356"/>
                  </a:cubicBezTo>
                  <a:cubicBezTo>
                    <a:pt x="1899" y="386"/>
                    <a:pt x="1988" y="415"/>
                    <a:pt x="2047" y="475"/>
                  </a:cubicBezTo>
                  <a:cubicBezTo>
                    <a:pt x="2106" y="504"/>
                    <a:pt x="2165" y="564"/>
                    <a:pt x="2225" y="623"/>
                  </a:cubicBezTo>
                  <a:cubicBezTo>
                    <a:pt x="2254" y="682"/>
                    <a:pt x="2284" y="771"/>
                    <a:pt x="2314" y="860"/>
                  </a:cubicBezTo>
                  <a:lnTo>
                    <a:pt x="2758" y="771"/>
                  </a:lnTo>
                  <a:cubicBezTo>
                    <a:pt x="2729" y="653"/>
                    <a:pt x="2670" y="534"/>
                    <a:pt x="2610" y="415"/>
                  </a:cubicBezTo>
                  <a:cubicBezTo>
                    <a:pt x="2551" y="326"/>
                    <a:pt x="2462" y="238"/>
                    <a:pt x="2373" y="178"/>
                  </a:cubicBezTo>
                  <a:cubicBezTo>
                    <a:pt x="2254" y="119"/>
                    <a:pt x="2136" y="60"/>
                    <a:pt x="1988" y="30"/>
                  </a:cubicBezTo>
                  <a:cubicBezTo>
                    <a:pt x="1839" y="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968275" y="3446425"/>
              <a:ext cx="70450" cy="85275"/>
            </a:xfrm>
            <a:custGeom>
              <a:rect b="b" l="l" r="r" t="t"/>
              <a:pathLst>
                <a:path extrusionOk="0" h="3411" w="2818">
                  <a:moveTo>
                    <a:pt x="1" y="1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1"/>
                  </a:lnTo>
                  <a:lnTo>
                    <a:pt x="1631" y="3411"/>
                  </a:lnTo>
                  <a:lnTo>
                    <a:pt x="1631" y="386"/>
                  </a:lnTo>
                  <a:lnTo>
                    <a:pt x="2817" y="38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17725" y="3260375"/>
              <a:ext cx="56350" cy="87500"/>
            </a:xfrm>
            <a:custGeom>
              <a:rect b="b" l="l" r="r" t="t"/>
              <a:pathLst>
                <a:path extrusionOk="0" h="3500" w="2254">
                  <a:moveTo>
                    <a:pt x="1098" y="356"/>
                  </a:moveTo>
                  <a:cubicBezTo>
                    <a:pt x="1216" y="356"/>
                    <a:pt x="1305" y="386"/>
                    <a:pt x="1394" y="445"/>
                  </a:cubicBezTo>
                  <a:cubicBezTo>
                    <a:pt x="1483" y="475"/>
                    <a:pt x="1572" y="534"/>
                    <a:pt x="1631" y="623"/>
                  </a:cubicBezTo>
                  <a:cubicBezTo>
                    <a:pt x="1691" y="712"/>
                    <a:pt x="1720" y="801"/>
                    <a:pt x="1750" y="920"/>
                  </a:cubicBezTo>
                  <a:cubicBezTo>
                    <a:pt x="1780" y="1038"/>
                    <a:pt x="1809" y="1157"/>
                    <a:pt x="1809" y="1275"/>
                  </a:cubicBezTo>
                  <a:cubicBezTo>
                    <a:pt x="1809" y="1394"/>
                    <a:pt x="1780" y="1483"/>
                    <a:pt x="1720" y="1572"/>
                  </a:cubicBezTo>
                  <a:cubicBezTo>
                    <a:pt x="1691" y="1661"/>
                    <a:pt x="1631" y="1750"/>
                    <a:pt x="1572" y="1780"/>
                  </a:cubicBezTo>
                  <a:cubicBezTo>
                    <a:pt x="1513" y="1839"/>
                    <a:pt x="1424" y="1898"/>
                    <a:pt x="1335" y="1928"/>
                  </a:cubicBezTo>
                  <a:cubicBezTo>
                    <a:pt x="1246" y="1957"/>
                    <a:pt x="1186" y="1957"/>
                    <a:pt x="1098" y="1957"/>
                  </a:cubicBezTo>
                  <a:cubicBezTo>
                    <a:pt x="979" y="1957"/>
                    <a:pt x="890" y="1928"/>
                    <a:pt x="801" y="1898"/>
                  </a:cubicBezTo>
                  <a:cubicBezTo>
                    <a:pt x="712" y="1869"/>
                    <a:pt x="653" y="1809"/>
                    <a:pt x="593" y="1720"/>
                  </a:cubicBezTo>
                  <a:cubicBezTo>
                    <a:pt x="534" y="1661"/>
                    <a:pt x="504" y="1572"/>
                    <a:pt x="475" y="1483"/>
                  </a:cubicBezTo>
                  <a:cubicBezTo>
                    <a:pt x="445" y="1364"/>
                    <a:pt x="416" y="1275"/>
                    <a:pt x="416" y="1157"/>
                  </a:cubicBezTo>
                  <a:cubicBezTo>
                    <a:pt x="416" y="1038"/>
                    <a:pt x="445" y="920"/>
                    <a:pt x="475" y="831"/>
                  </a:cubicBezTo>
                  <a:cubicBezTo>
                    <a:pt x="504" y="742"/>
                    <a:pt x="564" y="653"/>
                    <a:pt x="623" y="564"/>
                  </a:cubicBezTo>
                  <a:cubicBezTo>
                    <a:pt x="653" y="505"/>
                    <a:pt x="742" y="445"/>
                    <a:pt x="831" y="416"/>
                  </a:cubicBezTo>
                  <a:cubicBezTo>
                    <a:pt x="890" y="386"/>
                    <a:pt x="1009" y="356"/>
                    <a:pt x="1098" y="356"/>
                  </a:cubicBezTo>
                  <a:close/>
                  <a:moveTo>
                    <a:pt x="1127" y="0"/>
                  </a:moveTo>
                  <a:cubicBezTo>
                    <a:pt x="949" y="0"/>
                    <a:pt x="771" y="30"/>
                    <a:pt x="653" y="89"/>
                  </a:cubicBezTo>
                  <a:cubicBezTo>
                    <a:pt x="504" y="149"/>
                    <a:pt x="386" y="208"/>
                    <a:pt x="297" y="327"/>
                  </a:cubicBezTo>
                  <a:cubicBezTo>
                    <a:pt x="178" y="416"/>
                    <a:pt x="119" y="534"/>
                    <a:pt x="60" y="682"/>
                  </a:cubicBezTo>
                  <a:cubicBezTo>
                    <a:pt x="0" y="831"/>
                    <a:pt x="0" y="979"/>
                    <a:pt x="0" y="1157"/>
                  </a:cubicBezTo>
                  <a:cubicBezTo>
                    <a:pt x="0" y="1335"/>
                    <a:pt x="0" y="1483"/>
                    <a:pt x="60" y="1631"/>
                  </a:cubicBezTo>
                  <a:cubicBezTo>
                    <a:pt x="119" y="1780"/>
                    <a:pt x="178" y="1898"/>
                    <a:pt x="267" y="1987"/>
                  </a:cubicBezTo>
                  <a:cubicBezTo>
                    <a:pt x="356" y="2076"/>
                    <a:pt x="445" y="2165"/>
                    <a:pt x="564" y="2224"/>
                  </a:cubicBezTo>
                  <a:cubicBezTo>
                    <a:pt x="712" y="2284"/>
                    <a:pt x="831" y="2313"/>
                    <a:pt x="1009" y="2313"/>
                  </a:cubicBezTo>
                  <a:cubicBezTo>
                    <a:pt x="1098" y="2313"/>
                    <a:pt x="1157" y="2284"/>
                    <a:pt x="1246" y="2284"/>
                  </a:cubicBezTo>
                  <a:cubicBezTo>
                    <a:pt x="1335" y="2254"/>
                    <a:pt x="1424" y="2224"/>
                    <a:pt x="1513" y="2165"/>
                  </a:cubicBezTo>
                  <a:cubicBezTo>
                    <a:pt x="1572" y="2135"/>
                    <a:pt x="1631" y="2076"/>
                    <a:pt x="1691" y="2017"/>
                  </a:cubicBezTo>
                  <a:cubicBezTo>
                    <a:pt x="1750" y="1957"/>
                    <a:pt x="1809" y="1898"/>
                    <a:pt x="1839" y="1809"/>
                  </a:cubicBezTo>
                  <a:lnTo>
                    <a:pt x="1839" y="1809"/>
                  </a:lnTo>
                  <a:cubicBezTo>
                    <a:pt x="1839" y="2046"/>
                    <a:pt x="1809" y="2254"/>
                    <a:pt x="1780" y="2402"/>
                  </a:cubicBezTo>
                  <a:cubicBezTo>
                    <a:pt x="1750" y="2580"/>
                    <a:pt x="1691" y="2728"/>
                    <a:pt x="1602" y="2817"/>
                  </a:cubicBezTo>
                  <a:cubicBezTo>
                    <a:pt x="1542" y="2936"/>
                    <a:pt x="1453" y="3025"/>
                    <a:pt x="1364" y="3084"/>
                  </a:cubicBezTo>
                  <a:cubicBezTo>
                    <a:pt x="1275" y="3144"/>
                    <a:pt x="1157" y="3173"/>
                    <a:pt x="1038" y="3173"/>
                  </a:cubicBezTo>
                  <a:cubicBezTo>
                    <a:pt x="890" y="3173"/>
                    <a:pt x="771" y="3114"/>
                    <a:pt x="682" y="3055"/>
                  </a:cubicBezTo>
                  <a:cubicBezTo>
                    <a:pt x="593" y="2995"/>
                    <a:pt x="504" y="2877"/>
                    <a:pt x="475" y="2728"/>
                  </a:cubicBezTo>
                  <a:lnTo>
                    <a:pt x="60" y="2788"/>
                  </a:lnTo>
                  <a:cubicBezTo>
                    <a:pt x="89" y="2936"/>
                    <a:pt x="149" y="3025"/>
                    <a:pt x="208" y="3114"/>
                  </a:cubicBezTo>
                  <a:cubicBezTo>
                    <a:pt x="267" y="3232"/>
                    <a:pt x="327" y="3292"/>
                    <a:pt x="416" y="3351"/>
                  </a:cubicBezTo>
                  <a:cubicBezTo>
                    <a:pt x="475" y="3410"/>
                    <a:pt x="593" y="3440"/>
                    <a:pt x="682" y="3470"/>
                  </a:cubicBezTo>
                  <a:cubicBezTo>
                    <a:pt x="801" y="3499"/>
                    <a:pt x="920" y="3499"/>
                    <a:pt x="1038" y="3499"/>
                  </a:cubicBezTo>
                  <a:cubicBezTo>
                    <a:pt x="1216" y="3499"/>
                    <a:pt x="1394" y="3470"/>
                    <a:pt x="1542" y="3410"/>
                  </a:cubicBezTo>
                  <a:cubicBezTo>
                    <a:pt x="1691" y="3321"/>
                    <a:pt x="1839" y="3203"/>
                    <a:pt x="1928" y="3055"/>
                  </a:cubicBezTo>
                  <a:cubicBezTo>
                    <a:pt x="2046" y="2906"/>
                    <a:pt x="2135" y="2728"/>
                    <a:pt x="2195" y="2491"/>
                  </a:cubicBezTo>
                  <a:cubicBezTo>
                    <a:pt x="2254" y="2254"/>
                    <a:pt x="2254" y="1987"/>
                    <a:pt x="2254" y="1691"/>
                  </a:cubicBezTo>
                  <a:cubicBezTo>
                    <a:pt x="2254" y="1127"/>
                    <a:pt x="2165" y="712"/>
                    <a:pt x="1987" y="445"/>
                  </a:cubicBezTo>
                  <a:cubicBezTo>
                    <a:pt x="1780" y="149"/>
                    <a:pt x="1483" y="0"/>
                    <a:pt x="112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86650" y="3260375"/>
              <a:ext cx="57125" cy="87500"/>
            </a:xfrm>
            <a:custGeom>
              <a:rect b="b" l="l" r="r" t="t"/>
              <a:pathLst>
                <a:path extrusionOk="0" h="3500" w="2285">
                  <a:moveTo>
                    <a:pt x="1157" y="1602"/>
                  </a:moveTo>
                  <a:cubicBezTo>
                    <a:pt x="1276" y="1602"/>
                    <a:pt x="1365" y="1631"/>
                    <a:pt x="1454" y="1661"/>
                  </a:cubicBezTo>
                  <a:cubicBezTo>
                    <a:pt x="1543" y="1691"/>
                    <a:pt x="1602" y="1750"/>
                    <a:pt x="1661" y="1809"/>
                  </a:cubicBezTo>
                  <a:cubicBezTo>
                    <a:pt x="1721" y="1869"/>
                    <a:pt x="1750" y="1957"/>
                    <a:pt x="1780" y="2046"/>
                  </a:cubicBezTo>
                  <a:cubicBezTo>
                    <a:pt x="1810" y="2135"/>
                    <a:pt x="1839" y="2254"/>
                    <a:pt x="1839" y="2373"/>
                  </a:cubicBezTo>
                  <a:cubicBezTo>
                    <a:pt x="1839" y="2491"/>
                    <a:pt x="1810" y="2610"/>
                    <a:pt x="1780" y="2699"/>
                  </a:cubicBezTo>
                  <a:cubicBezTo>
                    <a:pt x="1750" y="2788"/>
                    <a:pt x="1721" y="2877"/>
                    <a:pt x="1661" y="2936"/>
                  </a:cubicBezTo>
                  <a:cubicBezTo>
                    <a:pt x="1602" y="3025"/>
                    <a:pt x="1543" y="3084"/>
                    <a:pt x="1454" y="3114"/>
                  </a:cubicBezTo>
                  <a:cubicBezTo>
                    <a:pt x="1365" y="3144"/>
                    <a:pt x="1276" y="3173"/>
                    <a:pt x="1157" y="3173"/>
                  </a:cubicBezTo>
                  <a:cubicBezTo>
                    <a:pt x="1068" y="3173"/>
                    <a:pt x="950" y="3144"/>
                    <a:pt x="891" y="3084"/>
                  </a:cubicBezTo>
                  <a:cubicBezTo>
                    <a:pt x="802" y="3055"/>
                    <a:pt x="713" y="2995"/>
                    <a:pt x="653" y="2906"/>
                  </a:cubicBezTo>
                  <a:cubicBezTo>
                    <a:pt x="594" y="2817"/>
                    <a:pt x="564" y="2728"/>
                    <a:pt x="535" y="2610"/>
                  </a:cubicBezTo>
                  <a:cubicBezTo>
                    <a:pt x="475" y="2521"/>
                    <a:pt x="475" y="2402"/>
                    <a:pt x="475" y="2254"/>
                  </a:cubicBezTo>
                  <a:cubicBezTo>
                    <a:pt x="475" y="2135"/>
                    <a:pt x="505" y="2046"/>
                    <a:pt x="535" y="1957"/>
                  </a:cubicBezTo>
                  <a:cubicBezTo>
                    <a:pt x="564" y="1869"/>
                    <a:pt x="624" y="1809"/>
                    <a:pt x="683" y="1750"/>
                  </a:cubicBezTo>
                  <a:cubicBezTo>
                    <a:pt x="772" y="1691"/>
                    <a:pt x="831" y="1661"/>
                    <a:pt x="920" y="1631"/>
                  </a:cubicBezTo>
                  <a:cubicBezTo>
                    <a:pt x="979" y="1602"/>
                    <a:pt x="1068" y="1602"/>
                    <a:pt x="1157" y="1602"/>
                  </a:cubicBezTo>
                  <a:close/>
                  <a:moveTo>
                    <a:pt x="1217" y="0"/>
                  </a:moveTo>
                  <a:cubicBezTo>
                    <a:pt x="1009" y="0"/>
                    <a:pt x="861" y="60"/>
                    <a:pt x="713" y="119"/>
                  </a:cubicBezTo>
                  <a:cubicBezTo>
                    <a:pt x="564" y="208"/>
                    <a:pt x="416" y="327"/>
                    <a:pt x="327" y="475"/>
                  </a:cubicBezTo>
                  <a:cubicBezTo>
                    <a:pt x="209" y="623"/>
                    <a:pt x="149" y="831"/>
                    <a:pt x="90" y="1038"/>
                  </a:cubicBezTo>
                  <a:cubicBezTo>
                    <a:pt x="31" y="1275"/>
                    <a:pt x="1" y="1542"/>
                    <a:pt x="1" y="1839"/>
                  </a:cubicBezTo>
                  <a:cubicBezTo>
                    <a:pt x="1" y="2106"/>
                    <a:pt x="31" y="2343"/>
                    <a:pt x="60" y="2550"/>
                  </a:cubicBezTo>
                  <a:cubicBezTo>
                    <a:pt x="120" y="2758"/>
                    <a:pt x="179" y="2936"/>
                    <a:pt x="298" y="3084"/>
                  </a:cubicBezTo>
                  <a:cubicBezTo>
                    <a:pt x="386" y="3203"/>
                    <a:pt x="505" y="3321"/>
                    <a:pt x="653" y="3410"/>
                  </a:cubicBezTo>
                  <a:cubicBezTo>
                    <a:pt x="802" y="3470"/>
                    <a:pt x="979" y="3499"/>
                    <a:pt x="1187" y="3499"/>
                  </a:cubicBezTo>
                  <a:cubicBezTo>
                    <a:pt x="1365" y="3499"/>
                    <a:pt x="1513" y="3470"/>
                    <a:pt x="1661" y="3440"/>
                  </a:cubicBezTo>
                  <a:cubicBezTo>
                    <a:pt x="1780" y="3381"/>
                    <a:pt x="1899" y="3292"/>
                    <a:pt x="1988" y="3173"/>
                  </a:cubicBezTo>
                  <a:cubicBezTo>
                    <a:pt x="2077" y="3084"/>
                    <a:pt x="2166" y="2966"/>
                    <a:pt x="2195" y="2817"/>
                  </a:cubicBezTo>
                  <a:cubicBezTo>
                    <a:pt x="2254" y="2669"/>
                    <a:pt x="2284" y="2521"/>
                    <a:pt x="2284" y="2343"/>
                  </a:cubicBezTo>
                  <a:cubicBezTo>
                    <a:pt x="2284" y="2195"/>
                    <a:pt x="2254" y="2046"/>
                    <a:pt x="2195" y="1898"/>
                  </a:cubicBezTo>
                  <a:cubicBezTo>
                    <a:pt x="2166" y="1750"/>
                    <a:pt x="2077" y="1661"/>
                    <a:pt x="1988" y="1542"/>
                  </a:cubicBezTo>
                  <a:cubicBezTo>
                    <a:pt x="1899" y="1453"/>
                    <a:pt x="1810" y="1394"/>
                    <a:pt x="1661" y="1335"/>
                  </a:cubicBezTo>
                  <a:cubicBezTo>
                    <a:pt x="1543" y="1275"/>
                    <a:pt x="1395" y="1275"/>
                    <a:pt x="1246" y="1275"/>
                  </a:cubicBezTo>
                  <a:cubicBezTo>
                    <a:pt x="1068" y="1275"/>
                    <a:pt x="891" y="1305"/>
                    <a:pt x="772" y="1394"/>
                  </a:cubicBezTo>
                  <a:cubicBezTo>
                    <a:pt x="624" y="1453"/>
                    <a:pt x="505" y="1572"/>
                    <a:pt x="416" y="1720"/>
                  </a:cubicBezTo>
                  <a:cubicBezTo>
                    <a:pt x="416" y="1483"/>
                    <a:pt x="446" y="1305"/>
                    <a:pt x="475" y="1127"/>
                  </a:cubicBezTo>
                  <a:cubicBezTo>
                    <a:pt x="505" y="949"/>
                    <a:pt x="564" y="801"/>
                    <a:pt x="624" y="712"/>
                  </a:cubicBezTo>
                  <a:cubicBezTo>
                    <a:pt x="713" y="594"/>
                    <a:pt x="802" y="505"/>
                    <a:pt x="891" y="445"/>
                  </a:cubicBezTo>
                  <a:cubicBezTo>
                    <a:pt x="979" y="386"/>
                    <a:pt x="1098" y="356"/>
                    <a:pt x="1217" y="356"/>
                  </a:cubicBezTo>
                  <a:cubicBezTo>
                    <a:pt x="1335" y="356"/>
                    <a:pt x="1454" y="386"/>
                    <a:pt x="1543" y="475"/>
                  </a:cubicBezTo>
                  <a:cubicBezTo>
                    <a:pt x="1661" y="534"/>
                    <a:pt x="1721" y="623"/>
                    <a:pt x="1780" y="771"/>
                  </a:cubicBezTo>
                  <a:lnTo>
                    <a:pt x="2195" y="712"/>
                  </a:lnTo>
                  <a:cubicBezTo>
                    <a:pt x="2136" y="564"/>
                    <a:pt x="2106" y="475"/>
                    <a:pt x="2047" y="386"/>
                  </a:cubicBezTo>
                  <a:cubicBezTo>
                    <a:pt x="1958" y="297"/>
                    <a:pt x="1899" y="208"/>
                    <a:pt x="1810" y="178"/>
                  </a:cubicBezTo>
                  <a:cubicBezTo>
                    <a:pt x="1721" y="119"/>
                    <a:pt x="1632" y="60"/>
                    <a:pt x="1543" y="60"/>
                  </a:cubicBezTo>
                  <a:cubicBezTo>
                    <a:pt x="1424" y="30"/>
                    <a:pt x="1335" y="0"/>
                    <a:pt x="121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888950" y="326037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0"/>
                  </a:moveTo>
                  <a:cubicBezTo>
                    <a:pt x="1276" y="0"/>
                    <a:pt x="1098" y="30"/>
                    <a:pt x="950" y="60"/>
                  </a:cubicBezTo>
                  <a:cubicBezTo>
                    <a:pt x="772" y="89"/>
                    <a:pt x="653" y="149"/>
                    <a:pt x="535" y="238"/>
                  </a:cubicBezTo>
                  <a:cubicBezTo>
                    <a:pt x="416" y="297"/>
                    <a:pt x="327" y="386"/>
                    <a:pt x="268" y="505"/>
                  </a:cubicBezTo>
                  <a:cubicBezTo>
                    <a:pt x="179" y="623"/>
                    <a:pt x="149" y="771"/>
                    <a:pt x="149" y="920"/>
                  </a:cubicBezTo>
                  <a:cubicBezTo>
                    <a:pt x="149" y="1038"/>
                    <a:pt x="179" y="1127"/>
                    <a:pt x="208" y="1216"/>
                  </a:cubicBezTo>
                  <a:cubicBezTo>
                    <a:pt x="238" y="1305"/>
                    <a:pt x="297" y="1394"/>
                    <a:pt x="327" y="1453"/>
                  </a:cubicBezTo>
                  <a:cubicBezTo>
                    <a:pt x="386" y="1513"/>
                    <a:pt x="475" y="1572"/>
                    <a:pt x="535" y="1602"/>
                  </a:cubicBezTo>
                  <a:cubicBezTo>
                    <a:pt x="624" y="1661"/>
                    <a:pt x="713" y="1691"/>
                    <a:pt x="801" y="1750"/>
                  </a:cubicBezTo>
                  <a:cubicBezTo>
                    <a:pt x="861" y="1780"/>
                    <a:pt x="979" y="1809"/>
                    <a:pt x="1068" y="1839"/>
                  </a:cubicBezTo>
                  <a:cubicBezTo>
                    <a:pt x="1157" y="1839"/>
                    <a:pt x="1246" y="1869"/>
                    <a:pt x="1335" y="1898"/>
                  </a:cubicBezTo>
                  <a:cubicBezTo>
                    <a:pt x="1513" y="1928"/>
                    <a:pt x="1632" y="1957"/>
                    <a:pt x="1780" y="1987"/>
                  </a:cubicBezTo>
                  <a:cubicBezTo>
                    <a:pt x="1899" y="2017"/>
                    <a:pt x="2017" y="2076"/>
                    <a:pt x="2106" y="2106"/>
                  </a:cubicBezTo>
                  <a:cubicBezTo>
                    <a:pt x="2195" y="2165"/>
                    <a:pt x="2254" y="2195"/>
                    <a:pt x="2314" y="2284"/>
                  </a:cubicBezTo>
                  <a:cubicBezTo>
                    <a:pt x="2373" y="2343"/>
                    <a:pt x="2403" y="2432"/>
                    <a:pt x="2403" y="2550"/>
                  </a:cubicBezTo>
                  <a:cubicBezTo>
                    <a:pt x="2403" y="2669"/>
                    <a:pt x="2373" y="2758"/>
                    <a:pt x="2314" y="2817"/>
                  </a:cubicBezTo>
                  <a:cubicBezTo>
                    <a:pt x="2284" y="2906"/>
                    <a:pt x="2195" y="2966"/>
                    <a:pt x="2136" y="2995"/>
                  </a:cubicBezTo>
                  <a:cubicBezTo>
                    <a:pt x="2047" y="3055"/>
                    <a:pt x="1958" y="3084"/>
                    <a:pt x="1839" y="3114"/>
                  </a:cubicBezTo>
                  <a:cubicBezTo>
                    <a:pt x="1721" y="3144"/>
                    <a:pt x="1602" y="3144"/>
                    <a:pt x="1454" y="3144"/>
                  </a:cubicBezTo>
                  <a:cubicBezTo>
                    <a:pt x="1306" y="3144"/>
                    <a:pt x="1157" y="3144"/>
                    <a:pt x="1039" y="3114"/>
                  </a:cubicBezTo>
                  <a:cubicBezTo>
                    <a:pt x="920" y="3084"/>
                    <a:pt x="831" y="3025"/>
                    <a:pt x="742" y="2995"/>
                  </a:cubicBezTo>
                  <a:cubicBezTo>
                    <a:pt x="653" y="2936"/>
                    <a:pt x="594" y="2877"/>
                    <a:pt x="564" y="2788"/>
                  </a:cubicBezTo>
                  <a:cubicBezTo>
                    <a:pt x="505" y="2728"/>
                    <a:pt x="475" y="2639"/>
                    <a:pt x="446" y="2550"/>
                  </a:cubicBezTo>
                  <a:lnTo>
                    <a:pt x="1" y="2639"/>
                  </a:lnTo>
                  <a:cubicBezTo>
                    <a:pt x="60" y="2936"/>
                    <a:pt x="208" y="3144"/>
                    <a:pt x="446" y="3292"/>
                  </a:cubicBezTo>
                  <a:cubicBezTo>
                    <a:pt x="683" y="3440"/>
                    <a:pt x="1009" y="3499"/>
                    <a:pt x="1454" y="3499"/>
                  </a:cubicBezTo>
                  <a:cubicBezTo>
                    <a:pt x="1691" y="3499"/>
                    <a:pt x="1899" y="3499"/>
                    <a:pt x="2076" y="3440"/>
                  </a:cubicBezTo>
                  <a:cubicBezTo>
                    <a:pt x="2254" y="3381"/>
                    <a:pt x="2403" y="3321"/>
                    <a:pt x="2492" y="3232"/>
                  </a:cubicBezTo>
                  <a:cubicBezTo>
                    <a:pt x="2610" y="3144"/>
                    <a:pt x="2699" y="3055"/>
                    <a:pt x="2758" y="2906"/>
                  </a:cubicBezTo>
                  <a:cubicBezTo>
                    <a:pt x="2818" y="2788"/>
                    <a:pt x="2847" y="2669"/>
                    <a:pt x="2847" y="2521"/>
                  </a:cubicBezTo>
                  <a:cubicBezTo>
                    <a:pt x="2847" y="2402"/>
                    <a:pt x="2818" y="2284"/>
                    <a:pt x="2788" y="2195"/>
                  </a:cubicBezTo>
                  <a:cubicBezTo>
                    <a:pt x="2758" y="2106"/>
                    <a:pt x="2699" y="2017"/>
                    <a:pt x="2640" y="1957"/>
                  </a:cubicBezTo>
                  <a:cubicBezTo>
                    <a:pt x="2581" y="1898"/>
                    <a:pt x="2521" y="1839"/>
                    <a:pt x="2432" y="1780"/>
                  </a:cubicBezTo>
                  <a:cubicBezTo>
                    <a:pt x="2343" y="1750"/>
                    <a:pt x="2254" y="1691"/>
                    <a:pt x="2165" y="1661"/>
                  </a:cubicBezTo>
                  <a:cubicBezTo>
                    <a:pt x="2076" y="1631"/>
                    <a:pt x="1958" y="1602"/>
                    <a:pt x="1869" y="1572"/>
                  </a:cubicBezTo>
                  <a:cubicBezTo>
                    <a:pt x="1750" y="1542"/>
                    <a:pt x="1661" y="1542"/>
                    <a:pt x="1543" y="1513"/>
                  </a:cubicBezTo>
                  <a:cubicBezTo>
                    <a:pt x="1424" y="1483"/>
                    <a:pt x="1306" y="1453"/>
                    <a:pt x="1187" y="1424"/>
                  </a:cubicBezTo>
                  <a:cubicBezTo>
                    <a:pt x="1068" y="1394"/>
                    <a:pt x="979" y="1364"/>
                    <a:pt x="890" y="1305"/>
                  </a:cubicBezTo>
                  <a:cubicBezTo>
                    <a:pt x="801" y="1275"/>
                    <a:pt x="742" y="1216"/>
                    <a:pt x="683" y="1157"/>
                  </a:cubicBezTo>
                  <a:cubicBezTo>
                    <a:pt x="624" y="1068"/>
                    <a:pt x="594" y="1009"/>
                    <a:pt x="594" y="890"/>
                  </a:cubicBezTo>
                  <a:cubicBezTo>
                    <a:pt x="594" y="831"/>
                    <a:pt x="624" y="742"/>
                    <a:pt x="653" y="682"/>
                  </a:cubicBezTo>
                  <a:cubicBezTo>
                    <a:pt x="683" y="623"/>
                    <a:pt x="713" y="564"/>
                    <a:pt x="801" y="505"/>
                  </a:cubicBezTo>
                  <a:cubicBezTo>
                    <a:pt x="861" y="475"/>
                    <a:pt x="950" y="416"/>
                    <a:pt x="1039" y="416"/>
                  </a:cubicBezTo>
                  <a:cubicBezTo>
                    <a:pt x="1157" y="386"/>
                    <a:pt x="1276" y="356"/>
                    <a:pt x="1454" y="356"/>
                  </a:cubicBezTo>
                  <a:cubicBezTo>
                    <a:pt x="1572" y="356"/>
                    <a:pt x="1691" y="356"/>
                    <a:pt x="1780" y="386"/>
                  </a:cubicBezTo>
                  <a:cubicBezTo>
                    <a:pt x="1899" y="416"/>
                    <a:pt x="1988" y="445"/>
                    <a:pt x="2047" y="505"/>
                  </a:cubicBezTo>
                  <a:cubicBezTo>
                    <a:pt x="2106" y="534"/>
                    <a:pt x="2165" y="594"/>
                    <a:pt x="2225" y="653"/>
                  </a:cubicBezTo>
                  <a:cubicBezTo>
                    <a:pt x="2254" y="712"/>
                    <a:pt x="2284" y="801"/>
                    <a:pt x="2314" y="860"/>
                  </a:cubicBezTo>
                  <a:lnTo>
                    <a:pt x="2758" y="801"/>
                  </a:lnTo>
                  <a:cubicBezTo>
                    <a:pt x="2729" y="653"/>
                    <a:pt x="2670" y="564"/>
                    <a:pt x="2610" y="445"/>
                  </a:cubicBezTo>
                  <a:cubicBezTo>
                    <a:pt x="2551" y="356"/>
                    <a:pt x="2462" y="267"/>
                    <a:pt x="2373" y="208"/>
                  </a:cubicBezTo>
                  <a:cubicBezTo>
                    <a:pt x="2254" y="149"/>
                    <a:pt x="2136" y="89"/>
                    <a:pt x="1988" y="60"/>
                  </a:cubicBezTo>
                  <a:cubicBezTo>
                    <a:pt x="1839" y="3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968275" y="3261850"/>
              <a:ext cx="70450" cy="85275"/>
            </a:xfrm>
            <a:custGeom>
              <a:rect b="b" l="l" r="r" t="t"/>
              <a:pathLst>
                <a:path extrusionOk="0" h="3411" w="2818">
                  <a:moveTo>
                    <a:pt x="1" y="1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1"/>
                  </a:lnTo>
                  <a:lnTo>
                    <a:pt x="1631" y="3411"/>
                  </a:lnTo>
                  <a:lnTo>
                    <a:pt x="1631" y="386"/>
                  </a:lnTo>
                  <a:lnTo>
                    <a:pt x="2817" y="38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16975" y="3075800"/>
              <a:ext cx="57850" cy="87500"/>
            </a:xfrm>
            <a:custGeom>
              <a:rect b="b" l="l" r="r" t="t"/>
              <a:pathLst>
                <a:path extrusionOk="0" h="3500" w="2314">
                  <a:moveTo>
                    <a:pt x="1157" y="326"/>
                  </a:moveTo>
                  <a:cubicBezTo>
                    <a:pt x="1276" y="326"/>
                    <a:pt x="1365" y="356"/>
                    <a:pt x="1454" y="386"/>
                  </a:cubicBezTo>
                  <a:cubicBezTo>
                    <a:pt x="1513" y="415"/>
                    <a:pt x="1602" y="445"/>
                    <a:pt x="1632" y="504"/>
                  </a:cubicBezTo>
                  <a:cubicBezTo>
                    <a:pt x="1691" y="534"/>
                    <a:pt x="1721" y="593"/>
                    <a:pt x="1750" y="682"/>
                  </a:cubicBezTo>
                  <a:cubicBezTo>
                    <a:pt x="1780" y="742"/>
                    <a:pt x="1780" y="831"/>
                    <a:pt x="1780" y="919"/>
                  </a:cubicBezTo>
                  <a:cubicBezTo>
                    <a:pt x="1780" y="979"/>
                    <a:pt x="1780" y="1038"/>
                    <a:pt x="1750" y="1127"/>
                  </a:cubicBezTo>
                  <a:cubicBezTo>
                    <a:pt x="1750" y="1186"/>
                    <a:pt x="1721" y="1246"/>
                    <a:pt x="1661" y="1305"/>
                  </a:cubicBezTo>
                  <a:cubicBezTo>
                    <a:pt x="1632" y="1364"/>
                    <a:pt x="1572" y="1424"/>
                    <a:pt x="1483" y="1453"/>
                  </a:cubicBezTo>
                  <a:cubicBezTo>
                    <a:pt x="1394" y="1483"/>
                    <a:pt x="1305" y="1513"/>
                    <a:pt x="1157" y="1513"/>
                  </a:cubicBezTo>
                  <a:cubicBezTo>
                    <a:pt x="1039" y="1513"/>
                    <a:pt x="920" y="1483"/>
                    <a:pt x="831" y="1453"/>
                  </a:cubicBezTo>
                  <a:cubicBezTo>
                    <a:pt x="742" y="1424"/>
                    <a:pt x="683" y="1364"/>
                    <a:pt x="653" y="1305"/>
                  </a:cubicBezTo>
                  <a:cubicBezTo>
                    <a:pt x="594" y="1246"/>
                    <a:pt x="564" y="1186"/>
                    <a:pt x="534" y="1127"/>
                  </a:cubicBezTo>
                  <a:cubicBezTo>
                    <a:pt x="534" y="1038"/>
                    <a:pt x="534" y="979"/>
                    <a:pt x="534" y="919"/>
                  </a:cubicBezTo>
                  <a:cubicBezTo>
                    <a:pt x="534" y="831"/>
                    <a:pt x="534" y="742"/>
                    <a:pt x="564" y="682"/>
                  </a:cubicBezTo>
                  <a:cubicBezTo>
                    <a:pt x="594" y="593"/>
                    <a:pt x="623" y="534"/>
                    <a:pt x="653" y="504"/>
                  </a:cubicBezTo>
                  <a:cubicBezTo>
                    <a:pt x="712" y="445"/>
                    <a:pt x="772" y="415"/>
                    <a:pt x="861" y="386"/>
                  </a:cubicBezTo>
                  <a:cubicBezTo>
                    <a:pt x="950" y="356"/>
                    <a:pt x="1039" y="326"/>
                    <a:pt x="1157" y="326"/>
                  </a:cubicBezTo>
                  <a:close/>
                  <a:moveTo>
                    <a:pt x="1157" y="1839"/>
                  </a:moveTo>
                  <a:cubicBezTo>
                    <a:pt x="1276" y="1839"/>
                    <a:pt x="1394" y="1839"/>
                    <a:pt x="1483" y="1898"/>
                  </a:cubicBezTo>
                  <a:cubicBezTo>
                    <a:pt x="1602" y="1928"/>
                    <a:pt x="1661" y="1957"/>
                    <a:pt x="1721" y="2017"/>
                  </a:cubicBezTo>
                  <a:cubicBezTo>
                    <a:pt x="1780" y="2076"/>
                    <a:pt x="1810" y="2165"/>
                    <a:pt x="1839" y="2224"/>
                  </a:cubicBezTo>
                  <a:cubicBezTo>
                    <a:pt x="1869" y="2313"/>
                    <a:pt x="1869" y="2372"/>
                    <a:pt x="1869" y="2461"/>
                  </a:cubicBezTo>
                  <a:cubicBezTo>
                    <a:pt x="1869" y="2580"/>
                    <a:pt x="1869" y="2669"/>
                    <a:pt x="1839" y="2758"/>
                  </a:cubicBezTo>
                  <a:cubicBezTo>
                    <a:pt x="1810" y="2847"/>
                    <a:pt x="1780" y="2936"/>
                    <a:pt x="1721" y="2995"/>
                  </a:cubicBezTo>
                  <a:cubicBezTo>
                    <a:pt x="1661" y="3054"/>
                    <a:pt x="1602" y="3084"/>
                    <a:pt x="1483" y="3143"/>
                  </a:cubicBezTo>
                  <a:cubicBezTo>
                    <a:pt x="1394" y="3173"/>
                    <a:pt x="1305" y="3173"/>
                    <a:pt x="1157" y="3173"/>
                  </a:cubicBezTo>
                  <a:cubicBezTo>
                    <a:pt x="1039" y="3173"/>
                    <a:pt x="920" y="3173"/>
                    <a:pt x="831" y="3143"/>
                  </a:cubicBezTo>
                  <a:cubicBezTo>
                    <a:pt x="742" y="3084"/>
                    <a:pt x="653" y="3054"/>
                    <a:pt x="623" y="2995"/>
                  </a:cubicBezTo>
                  <a:cubicBezTo>
                    <a:pt x="564" y="2936"/>
                    <a:pt x="505" y="2847"/>
                    <a:pt x="475" y="2758"/>
                  </a:cubicBezTo>
                  <a:cubicBezTo>
                    <a:pt x="475" y="2669"/>
                    <a:pt x="446" y="2580"/>
                    <a:pt x="446" y="2491"/>
                  </a:cubicBezTo>
                  <a:cubicBezTo>
                    <a:pt x="446" y="2402"/>
                    <a:pt x="475" y="2313"/>
                    <a:pt x="475" y="2224"/>
                  </a:cubicBezTo>
                  <a:cubicBezTo>
                    <a:pt x="505" y="2165"/>
                    <a:pt x="564" y="2076"/>
                    <a:pt x="594" y="2017"/>
                  </a:cubicBezTo>
                  <a:cubicBezTo>
                    <a:pt x="653" y="1957"/>
                    <a:pt x="742" y="1928"/>
                    <a:pt x="831" y="1898"/>
                  </a:cubicBezTo>
                  <a:cubicBezTo>
                    <a:pt x="920" y="1839"/>
                    <a:pt x="1009" y="1839"/>
                    <a:pt x="1157" y="1839"/>
                  </a:cubicBezTo>
                  <a:close/>
                  <a:moveTo>
                    <a:pt x="1157" y="0"/>
                  </a:moveTo>
                  <a:cubicBezTo>
                    <a:pt x="979" y="0"/>
                    <a:pt x="831" y="30"/>
                    <a:pt x="683" y="89"/>
                  </a:cubicBezTo>
                  <a:cubicBezTo>
                    <a:pt x="564" y="119"/>
                    <a:pt x="446" y="178"/>
                    <a:pt x="357" y="267"/>
                  </a:cubicBezTo>
                  <a:cubicBezTo>
                    <a:pt x="268" y="356"/>
                    <a:pt x="179" y="445"/>
                    <a:pt x="149" y="534"/>
                  </a:cubicBezTo>
                  <a:cubicBezTo>
                    <a:pt x="90" y="653"/>
                    <a:pt x="90" y="771"/>
                    <a:pt x="90" y="890"/>
                  </a:cubicBezTo>
                  <a:cubicBezTo>
                    <a:pt x="90" y="979"/>
                    <a:pt x="90" y="1068"/>
                    <a:pt x="119" y="1157"/>
                  </a:cubicBezTo>
                  <a:cubicBezTo>
                    <a:pt x="149" y="1246"/>
                    <a:pt x="179" y="1305"/>
                    <a:pt x="238" y="1394"/>
                  </a:cubicBezTo>
                  <a:cubicBezTo>
                    <a:pt x="297" y="1453"/>
                    <a:pt x="357" y="1513"/>
                    <a:pt x="416" y="1572"/>
                  </a:cubicBezTo>
                  <a:cubicBezTo>
                    <a:pt x="505" y="1601"/>
                    <a:pt x="594" y="1661"/>
                    <a:pt x="683" y="1661"/>
                  </a:cubicBezTo>
                  <a:lnTo>
                    <a:pt x="683" y="1690"/>
                  </a:lnTo>
                  <a:cubicBezTo>
                    <a:pt x="594" y="1690"/>
                    <a:pt x="505" y="1720"/>
                    <a:pt x="416" y="1779"/>
                  </a:cubicBezTo>
                  <a:cubicBezTo>
                    <a:pt x="357" y="1809"/>
                    <a:pt x="268" y="1868"/>
                    <a:pt x="208" y="1928"/>
                  </a:cubicBezTo>
                  <a:cubicBezTo>
                    <a:pt x="149" y="2017"/>
                    <a:pt x="90" y="2076"/>
                    <a:pt x="60" y="2195"/>
                  </a:cubicBezTo>
                  <a:cubicBezTo>
                    <a:pt x="30" y="2283"/>
                    <a:pt x="1" y="2402"/>
                    <a:pt x="1" y="2521"/>
                  </a:cubicBezTo>
                  <a:cubicBezTo>
                    <a:pt x="1" y="2669"/>
                    <a:pt x="30" y="2788"/>
                    <a:pt x="60" y="2906"/>
                  </a:cubicBezTo>
                  <a:cubicBezTo>
                    <a:pt x="119" y="3025"/>
                    <a:pt x="179" y="3143"/>
                    <a:pt x="268" y="3232"/>
                  </a:cubicBezTo>
                  <a:cubicBezTo>
                    <a:pt x="386" y="3321"/>
                    <a:pt x="505" y="3381"/>
                    <a:pt x="653" y="3440"/>
                  </a:cubicBezTo>
                  <a:cubicBezTo>
                    <a:pt x="801" y="3470"/>
                    <a:pt x="950" y="3499"/>
                    <a:pt x="1157" y="3499"/>
                  </a:cubicBezTo>
                  <a:cubicBezTo>
                    <a:pt x="1365" y="3499"/>
                    <a:pt x="1543" y="3470"/>
                    <a:pt x="1691" y="3440"/>
                  </a:cubicBezTo>
                  <a:cubicBezTo>
                    <a:pt x="1839" y="3381"/>
                    <a:pt x="1958" y="3321"/>
                    <a:pt x="2047" y="3232"/>
                  </a:cubicBezTo>
                  <a:cubicBezTo>
                    <a:pt x="2136" y="3143"/>
                    <a:pt x="2195" y="3025"/>
                    <a:pt x="2254" y="2906"/>
                  </a:cubicBezTo>
                  <a:cubicBezTo>
                    <a:pt x="2284" y="2788"/>
                    <a:pt x="2314" y="2669"/>
                    <a:pt x="2314" y="2521"/>
                  </a:cubicBezTo>
                  <a:cubicBezTo>
                    <a:pt x="2314" y="2402"/>
                    <a:pt x="2314" y="2283"/>
                    <a:pt x="2254" y="2195"/>
                  </a:cubicBezTo>
                  <a:cubicBezTo>
                    <a:pt x="2225" y="2076"/>
                    <a:pt x="2195" y="1987"/>
                    <a:pt x="2106" y="1928"/>
                  </a:cubicBezTo>
                  <a:cubicBezTo>
                    <a:pt x="2047" y="1868"/>
                    <a:pt x="1987" y="1809"/>
                    <a:pt x="1898" y="1750"/>
                  </a:cubicBezTo>
                  <a:cubicBezTo>
                    <a:pt x="1810" y="1720"/>
                    <a:pt x="1721" y="1690"/>
                    <a:pt x="1632" y="1661"/>
                  </a:cubicBezTo>
                  <a:cubicBezTo>
                    <a:pt x="1721" y="1661"/>
                    <a:pt x="1810" y="1601"/>
                    <a:pt x="1898" y="1572"/>
                  </a:cubicBezTo>
                  <a:cubicBezTo>
                    <a:pt x="1958" y="1513"/>
                    <a:pt x="2017" y="1453"/>
                    <a:pt x="2076" y="1394"/>
                  </a:cubicBezTo>
                  <a:cubicBezTo>
                    <a:pt x="2136" y="1305"/>
                    <a:pt x="2165" y="1246"/>
                    <a:pt x="2195" y="1157"/>
                  </a:cubicBezTo>
                  <a:cubicBezTo>
                    <a:pt x="2225" y="1068"/>
                    <a:pt x="2225" y="979"/>
                    <a:pt x="2225" y="890"/>
                  </a:cubicBezTo>
                  <a:cubicBezTo>
                    <a:pt x="2225" y="771"/>
                    <a:pt x="2225" y="653"/>
                    <a:pt x="2165" y="534"/>
                  </a:cubicBezTo>
                  <a:cubicBezTo>
                    <a:pt x="2136" y="445"/>
                    <a:pt x="2047" y="356"/>
                    <a:pt x="1958" y="267"/>
                  </a:cubicBezTo>
                  <a:cubicBezTo>
                    <a:pt x="1869" y="178"/>
                    <a:pt x="1780" y="119"/>
                    <a:pt x="1632" y="89"/>
                  </a:cubicBezTo>
                  <a:cubicBezTo>
                    <a:pt x="1483" y="30"/>
                    <a:pt x="1335" y="0"/>
                    <a:pt x="115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86650" y="3075800"/>
              <a:ext cx="57125" cy="87500"/>
            </a:xfrm>
            <a:custGeom>
              <a:rect b="b" l="l" r="r" t="t"/>
              <a:pathLst>
                <a:path extrusionOk="0" h="3500" w="2285">
                  <a:moveTo>
                    <a:pt x="1157" y="1601"/>
                  </a:moveTo>
                  <a:cubicBezTo>
                    <a:pt x="1276" y="1601"/>
                    <a:pt x="1365" y="1601"/>
                    <a:pt x="1454" y="1661"/>
                  </a:cubicBezTo>
                  <a:cubicBezTo>
                    <a:pt x="1543" y="1690"/>
                    <a:pt x="1602" y="1750"/>
                    <a:pt x="1661" y="1809"/>
                  </a:cubicBezTo>
                  <a:cubicBezTo>
                    <a:pt x="1721" y="1868"/>
                    <a:pt x="1750" y="1957"/>
                    <a:pt x="1780" y="2046"/>
                  </a:cubicBezTo>
                  <a:cubicBezTo>
                    <a:pt x="1810" y="2135"/>
                    <a:pt x="1839" y="2254"/>
                    <a:pt x="1839" y="2372"/>
                  </a:cubicBezTo>
                  <a:cubicBezTo>
                    <a:pt x="1839" y="2491"/>
                    <a:pt x="1810" y="2610"/>
                    <a:pt x="1780" y="2699"/>
                  </a:cubicBezTo>
                  <a:cubicBezTo>
                    <a:pt x="1750" y="2788"/>
                    <a:pt x="1721" y="2876"/>
                    <a:pt x="1661" y="2936"/>
                  </a:cubicBezTo>
                  <a:cubicBezTo>
                    <a:pt x="1602" y="3025"/>
                    <a:pt x="1543" y="3054"/>
                    <a:pt x="1454" y="3114"/>
                  </a:cubicBezTo>
                  <a:cubicBezTo>
                    <a:pt x="1365" y="3143"/>
                    <a:pt x="1276" y="3143"/>
                    <a:pt x="1157" y="3143"/>
                  </a:cubicBezTo>
                  <a:cubicBezTo>
                    <a:pt x="1068" y="3143"/>
                    <a:pt x="950" y="3143"/>
                    <a:pt x="891" y="3084"/>
                  </a:cubicBezTo>
                  <a:cubicBezTo>
                    <a:pt x="802" y="3054"/>
                    <a:pt x="713" y="2965"/>
                    <a:pt x="653" y="2906"/>
                  </a:cubicBezTo>
                  <a:cubicBezTo>
                    <a:pt x="594" y="2817"/>
                    <a:pt x="564" y="2728"/>
                    <a:pt x="535" y="2610"/>
                  </a:cubicBezTo>
                  <a:cubicBezTo>
                    <a:pt x="475" y="2491"/>
                    <a:pt x="475" y="2372"/>
                    <a:pt x="475" y="2254"/>
                  </a:cubicBezTo>
                  <a:cubicBezTo>
                    <a:pt x="475" y="2135"/>
                    <a:pt x="505" y="2046"/>
                    <a:pt x="535" y="1957"/>
                  </a:cubicBezTo>
                  <a:cubicBezTo>
                    <a:pt x="564" y="1868"/>
                    <a:pt x="624" y="1809"/>
                    <a:pt x="683" y="1750"/>
                  </a:cubicBezTo>
                  <a:cubicBezTo>
                    <a:pt x="772" y="1690"/>
                    <a:pt x="831" y="1661"/>
                    <a:pt x="920" y="1631"/>
                  </a:cubicBezTo>
                  <a:cubicBezTo>
                    <a:pt x="979" y="1601"/>
                    <a:pt x="1068" y="1601"/>
                    <a:pt x="1157" y="1601"/>
                  </a:cubicBezTo>
                  <a:close/>
                  <a:moveTo>
                    <a:pt x="1217" y="0"/>
                  </a:moveTo>
                  <a:cubicBezTo>
                    <a:pt x="1009" y="0"/>
                    <a:pt x="861" y="60"/>
                    <a:pt x="713" y="119"/>
                  </a:cubicBezTo>
                  <a:cubicBezTo>
                    <a:pt x="564" y="208"/>
                    <a:pt x="416" y="326"/>
                    <a:pt x="327" y="475"/>
                  </a:cubicBezTo>
                  <a:cubicBezTo>
                    <a:pt x="209" y="623"/>
                    <a:pt x="149" y="801"/>
                    <a:pt x="90" y="1038"/>
                  </a:cubicBezTo>
                  <a:cubicBezTo>
                    <a:pt x="31" y="1275"/>
                    <a:pt x="1" y="1542"/>
                    <a:pt x="1" y="1839"/>
                  </a:cubicBezTo>
                  <a:cubicBezTo>
                    <a:pt x="1" y="2106"/>
                    <a:pt x="31" y="2343"/>
                    <a:pt x="60" y="2550"/>
                  </a:cubicBezTo>
                  <a:cubicBezTo>
                    <a:pt x="120" y="2758"/>
                    <a:pt x="179" y="2936"/>
                    <a:pt x="298" y="3054"/>
                  </a:cubicBezTo>
                  <a:cubicBezTo>
                    <a:pt x="386" y="3203"/>
                    <a:pt x="505" y="3321"/>
                    <a:pt x="653" y="3381"/>
                  </a:cubicBezTo>
                  <a:cubicBezTo>
                    <a:pt x="802" y="3470"/>
                    <a:pt x="979" y="3499"/>
                    <a:pt x="1187" y="3499"/>
                  </a:cubicBezTo>
                  <a:cubicBezTo>
                    <a:pt x="1365" y="3499"/>
                    <a:pt x="1513" y="3470"/>
                    <a:pt x="1661" y="3410"/>
                  </a:cubicBezTo>
                  <a:cubicBezTo>
                    <a:pt x="1780" y="3351"/>
                    <a:pt x="1899" y="3292"/>
                    <a:pt x="1988" y="3173"/>
                  </a:cubicBezTo>
                  <a:cubicBezTo>
                    <a:pt x="2077" y="3084"/>
                    <a:pt x="2166" y="2965"/>
                    <a:pt x="2195" y="2817"/>
                  </a:cubicBezTo>
                  <a:cubicBezTo>
                    <a:pt x="2254" y="2669"/>
                    <a:pt x="2284" y="2521"/>
                    <a:pt x="2284" y="2343"/>
                  </a:cubicBezTo>
                  <a:cubicBezTo>
                    <a:pt x="2284" y="2165"/>
                    <a:pt x="2254" y="2017"/>
                    <a:pt x="2195" y="1898"/>
                  </a:cubicBezTo>
                  <a:cubicBezTo>
                    <a:pt x="2166" y="1750"/>
                    <a:pt x="2077" y="1631"/>
                    <a:pt x="1988" y="1542"/>
                  </a:cubicBezTo>
                  <a:cubicBezTo>
                    <a:pt x="1899" y="1453"/>
                    <a:pt x="1810" y="1394"/>
                    <a:pt x="1661" y="1335"/>
                  </a:cubicBezTo>
                  <a:cubicBezTo>
                    <a:pt x="1543" y="1275"/>
                    <a:pt x="1395" y="1246"/>
                    <a:pt x="1246" y="1246"/>
                  </a:cubicBezTo>
                  <a:cubicBezTo>
                    <a:pt x="1068" y="1246"/>
                    <a:pt x="891" y="1305"/>
                    <a:pt x="772" y="1364"/>
                  </a:cubicBezTo>
                  <a:cubicBezTo>
                    <a:pt x="624" y="1453"/>
                    <a:pt x="505" y="1572"/>
                    <a:pt x="416" y="1720"/>
                  </a:cubicBezTo>
                  <a:cubicBezTo>
                    <a:pt x="416" y="1483"/>
                    <a:pt x="446" y="1275"/>
                    <a:pt x="475" y="1127"/>
                  </a:cubicBezTo>
                  <a:cubicBezTo>
                    <a:pt x="505" y="949"/>
                    <a:pt x="564" y="801"/>
                    <a:pt x="624" y="682"/>
                  </a:cubicBezTo>
                  <a:cubicBezTo>
                    <a:pt x="713" y="593"/>
                    <a:pt x="802" y="504"/>
                    <a:pt x="891" y="445"/>
                  </a:cubicBezTo>
                  <a:cubicBezTo>
                    <a:pt x="979" y="386"/>
                    <a:pt x="1098" y="356"/>
                    <a:pt x="1217" y="356"/>
                  </a:cubicBezTo>
                  <a:cubicBezTo>
                    <a:pt x="1335" y="356"/>
                    <a:pt x="1454" y="386"/>
                    <a:pt x="1543" y="445"/>
                  </a:cubicBezTo>
                  <a:cubicBezTo>
                    <a:pt x="1661" y="534"/>
                    <a:pt x="1721" y="623"/>
                    <a:pt x="1780" y="771"/>
                  </a:cubicBezTo>
                  <a:lnTo>
                    <a:pt x="2195" y="712"/>
                  </a:lnTo>
                  <a:cubicBezTo>
                    <a:pt x="2136" y="564"/>
                    <a:pt x="2106" y="475"/>
                    <a:pt x="2047" y="386"/>
                  </a:cubicBezTo>
                  <a:cubicBezTo>
                    <a:pt x="1958" y="297"/>
                    <a:pt x="1899" y="208"/>
                    <a:pt x="1810" y="149"/>
                  </a:cubicBezTo>
                  <a:cubicBezTo>
                    <a:pt x="1721" y="119"/>
                    <a:pt x="1632" y="60"/>
                    <a:pt x="1543" y="30"/>
                  </a:cubicBezTo>
                  <a:cubicBezTo>
                    <a:pt x="1424" y="30"/>
                    <a:pt x="1335" y="0"/>
                    <a:pt x="121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888950" y="3075800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0"/>
                  </a:moveTo>
                  <a:cubicBezTo>
                    <a:pt x="1276" y="0"/>
                    <a:pt x="1098" y="30"/>
                    <a:pt x="950" y="60"/>
                  </a:cubicBezTo>
                  <a:cubicBezTo>
                    <a:pt x="772" y="89"/>
                    <a:pt x="653" y="149"/>
                    <a:pt x="535" y="208"/>
                  </a:cubicBezTo>
                  <a:cubicBezTo>
                    <a:pt x="416" y="297"/>
                    <a:pt x="327" y="386"/>
                    <a:pt x="268" y="504"/>
                  </a:cubicBezTo>
                  <a:cubicBezTo>
                    <a:pt x="179" y="623"/>
                    <a:pt x="149" y="742"/>
                    <a:pt x="149" y="919"/>
                  </a:cubicBezTo>
                  <a:cubicBezTo>
                    <a:pt x="149" y="1038"/>
                    <a:pt x="179" y="1127"/>
                    <a:pt x="208" y="1216"/>
                  </a:cubicBezTo>
                  <a:cubicBezTo>
                    <a:pt x="238" y="1305"/>
                    <a:pt x="297" y="1364"/>
                    <a:pt x="327" y="1453"/>
                  </a:cubicBezTo>
                  <a:cubicBezTo>
                    <a:pt x="386" y="1513"/>
                    <a:pt x="475" y="1572"/>
                    <a:pt x="535" y="1601"/>
                  </a:cubicBezTo>
                  <a:cubicBezTo>
                    <a:pt x="624" y="1661"/>
                    <a:pt x="713" y="1690"/>
                    <a:pt x="801" y="1720"/>
                  </a:cubicBezTo>
                  <a:cubicBezTo>
                    <a:pt x="861" y="1779"/>
                    <a:pt x="979" y="1809"/>
                    <a:pt x="1068" y="1809"/>
                  </a:cubicBezTo>
                  <a:cubicBezTo>
                    <a:pt x="1157" y="1839"/>
                    <a:pt x="1246" y="1868"/>
                    <a:pt x="1335" y="1898"/>
                  </a:cubicBezTo>
                  <a:cubicBezTo>
                    <a:pt x="1513" y="1928"/>
                    <a:pt x="1632" y="1957"/>
                    <a:pt x="1780" y="1987"/>
                  </a:cubicBezTo>
                  <a:cubicBezTo>
                    <a:pt x="1899" y="2017"/>
                    <a:pt x="2017" y="2046"/>
                    <a:pt x="2106" y="2106"/>
                  </a:cubicBezTo>
                  <a:cubicBezTo>
                    <a:pt x="2195" y="2135"/>
                    <a:pt x="2254" y="2195"/>
                    <a:pt x="2314" y="2283"/>
                  </a:cubicBezTo>
                  <a:cubicBezTo>
                    <a:pt x="2373" y="2343"/>
                    <a:pt x="2403" y="2432"/>
                    <a:pt x="2403" y="2550"/>
                  </a:cubicBezTo>
                  <a:cubicBezTo>
                    <a:pt x="2403" y="2639"/>
                    <a:pt x="2373" y="2728"/>
                    <a:pt x="2314" y="2817"/>
                  </a:cubicBezTo>
                  <a:cubicBezTo>
                    <a:pt x="2284" y="2906"/>
                    <a:pt x="2195" y="2965"/>
                    <a:pt x="2136" y="2995"/>
                  </a:cubicBezTo>
                  <a:cubicBezTo>
                    <a:pt x="2047" y="3054"/>
                    <a:pt x="1958" y="3084"/>
                    <a:pt x="1839" y="3114"/>
                  </a:cubicBezTo>
                  <a:cubicBezTo>
                    <a:pt x="1721" y="3143"/>
                    <a:pt x="1602" y="3143"/>
                    <a:pt x="1454" y="3143"/>
                  </a:cubicBezTo>
                  <a:cubicBezTo>
                    <a:pt x="1306" y="3143"/>
                    <a:pt x="1157" y="3143"/>
                    <a:pt x="1039" y="3114"/>
                  </a:cubicBezTo>
                  <a:cubicBezTo>
                    <a:pt x="920" y="3084"/>
                    <a:pt x="831" y="3025"/>
                    <a:pt x="742" y="2995"/>
                  </a:cubicBezTo>
                  <a:cubicBezTo>
                    <a:pt x="653" y="2936"/>
                    <a:pt x="594" y="2876"/>
                    <a:pt x="564" y="2788"/>
                  </a:cubicBezTo>
                  <a:cubicBezTo>
                    <a:pt x="505" y="2728"/>
                    <a:pt x="475" y="2639"/>
                    <a:pt x="446" y="2550"/>
                  </a:cubicBezTo>
                  <a:lnTo>
                    <a:pt x="1" y="2639"/>
                  </a:lnTo>
                  <a:cubicBezTo>
                    <a:pt x="60" y="2936"/>
                    <a:pt x="208" y="3143"/>
                    <a:pt x="446" y="3292"/>
                  </a:cubicBezTo>
                  <a:cubicBezTo>
                    <a:pt x="683" y="3440"/>
                    <a:pt x="1009" y="3499"/>
                    <a:pt x="1454" y="3499"/>
                  </a:cubicBezTo>
                  <a:cubicBezTo>
                    <a:pt x="1691" y="3499"/>
                    <a:pt x="1899" y="3470"/>
                    <a:pt x="2076" y="3440"/>
                  </a:cubicBezTo>
                  <a:cubicBezTo>
                    <a:pt x="2254" y="3381"/>
                    <a:pt x="2403" y="3321"/>
                    <a:pt x="2492" y="3232"/>
                  </a:cubicBezTo>
                  <a:cubicBezTo>
                    <a:pt x="2610" y="3143"/>
                    <a:pt x="2699" y="3025"/>
                    <a:pt x="2758" y="2906"/>
                  </a:cubicBezTo>
                  <a:cubicBezTo>
                    <a:pt x="2818" y="2788"/>
                    <a:pt x="2847" y="2669"/>
                    <a:pt x="2847" y="2521"/>
                  </a:cubicBezTo>
                  <a:cubicBezTo>
                    <a:pt x="2847" y="2402"/>
                    <a:pt x="2818" y="2283"/>
                    <a:pt x="2788" y="2195"/>
                  </a:cubicBezTo>
                  <a:cubicBezTo>
                    <a:pt x="2758" y="2106"/>
                    <a:pt x="2699" y="2017"/>
                    <a:pt x="2640" y="1957"/>
                  </a:cubicBezTo>
                  <a:cubicBezTo>
                    <a:pt x="2581" y="1898"/>
                    <a:pt x="2521" y="1839"/>
                    <a:pt x="2432" y="1779"/>
                  </a:cubicBezTo>
                  <a:cubicBezTo>
                    <a:pt x="2343" y="1750"/>
                    <a:pt x="2254" y="1690"/>
                    <a:pt x="2165" y="1661"/>
                  </a:cubicBezTo>
                  <a:cubicBezTo>
                    <a:pt x="2076" y="1631"/>
                    <a:pt x="1958" y="1601"/>
                    <a:pt x="1869" y="1572"/>
                  </a:cubicBezTo>
                  <a:cubicBezTo>
                    <a:pt x="1750" y="1542"/>
                    <a:pt x="1661" y="1513"/>
                    <a:pt x="1543" y="1513"/>
                  </a:cubicBezTo>
                  <a:cubicBezTo>
                    <a:pt x="1424" y="1483"/>
                    <a:pt x="1306" y="1453"/>
                    <a:pt x="1187" y="1424"/>
                  </a:cubicBezTo>
                  <a:cubicBezTo>
                    <a:pt x="1068" y="1394"/>
                    <a:pt x="979" y="1335"/>
                    <a:pt x="890" y="1305"/>
                  </a:cubicBezTo>
                  <a:cubicBezTo>
                    <a:pt x="801" y="1275"/>
                    <a:pt x="742" y="1216"/>
                    <a:pt x="683" y="1157"/>
                  </a:cubicBezTo>
                  <a:cubicBezTo>
                    <a:pt x="624" y="1068"/>
                    <a:pt x="594" y="1008"/>
                    <a:pt x="594" y="890"/>
                  </a:cubicBezTo>
                  <a:cubicBezTo>
                    <a:pt x="594" y="831"/>
                    <a:pt x="624" y="742"/>
                    <a:pt x="653" y="682"/>
                  </a:cubicBezTo>
                  <a:cubicBezTo>
                    <a:pt x="683" y="623"/>
                    <a:pt x="713" y="564"/>
                    <a:pt x="801" y="504"/>
                  </a:cubicBezTo>
                  <a:cubicBezTo>
                    <a:pt x="861" y="475"/>
                    <a:pt x="950" y="415"/>
                    <a:pt x="1039" y="386"/>
                  </a:cubicBezTo>
                  <a:cubicBezTo>
                    <a:pt x="1157" y="356"/>
                    <a:pt x="1276" y="356"/>
                    <a:pt x="1454" y="356"/>
                  </a:cubicBezTo>
                  <a:cubicBezTo>
                    <a:pt x="1572" y="356"/>
                    <a:pt x="1691" y="356"/>
                    <a:pt x="1780" y="386"/>
                  </a:cubicBezTo>
                  <a:cubicBezTo>
                    <a:pt x="1899" y="415"/>
                    <a:pt x="1988" y="445"/>
                    <a:pt x="2047" y="475"/>
                  </a:cubicBezTo>
                  <a:cubicBezTo>
                    <a:pt x="2106" y="534"/>
                    <a:pt x="2165" y="593"/>
                    <a:pt x="2225" y="653"/>
                  </a:cubicBezTo>
                  <a:cubicBezTo>
                    <a:pt x="2254" y="712"/>
                    <a:pt x="2284" y="801"/>
                    <a:pt x="2314" y="860"/>
                  </a:cubicBezTo>
                  <a:lnTo>
                    <a:pt x="2758" y="801"/>
                  </a:lnTo>
                  <a:cubicBezTo>
                    <a:pt x="2729" y="653"/>
                    <a:pt x="2670" y="534"/>
                    <a:pt x="2610" y="445"/>
                  </a:cubicBezTo>
                  <a:cubicBezTo>
                    <a:pt x="2551" y="356"/>
                    <a:pt x="2462" y="267"/>
                    <a:pt x="2373" y="208"/>
                  </a:cubicBezTo>
                  <a:cubicBezTo>
                    <a:pt x="2254" y="149"/>
                    <a:pt x="2136" y="89"/>
                    <a:pt x="1988" y="60"/>
                  </a:cubicBezTo>
                  <a:cubicBezTo>
                    <a:pt x="1839" y="3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968275" y="3077275"/>
              <a:ext cx="70450" cy="85275"/>
            </a:xfrm>
            <a:custGeom>
              <a:rect b="b" l="l" r="r" t="t"/>
              <a:pathLst>
                <a:path extrusionOk="0" h="3411" w="2818">
                  <a:moveTo>
                    <a:pt x="1" y="1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1"/>
                  </a:lnTo>
                  <a:lnTo>
                    <a:pt x="1631" y="3411"/>
                  </a:lnTo>
                  <a:lnTo>
                    <a:pt x="1631" y="386"/>
                  </a:lnTo>
                  <a:lnTo>
                    <a:pt x="2817" y="38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-17625" y="2892700"/>
              <a:ext cx="58575" cy="86000"/>
            </a:xfrm>
            <a:custGeom>
              <a:rect b="b" l="l" r="r" t="t"/>
              <a:pathLst>
                <a:path extrusionOk="0" h="3440" w="2343">
                  <a:moveTo>
                    <a:pt x="208" y="0"/>
                  </a:moveTo>
                  <a:lnTo>
                    <a:pt x="89" y="1809"/>
                  </a:lnTo>
                  <a:lnTo>
                    <a:pt x="504" y="1809"/>
                  </a:lnTo>
                  <a:cubicBezTo>
                    <a:pt x="534" y="1780"/>
                    <a:pt x="593" y="1750"/>
                    <a:pt x="623" y="1720"/>
                  </a:cubicBezTo>
                  <a:cubicBezTo>
                    <a:pt x="682" y="1691"/>
                    <a:pt x="712" y="1661"/>
                    <a:pt x="771" y="1661"/>
                  </a:cubicBezTo>
                  <a:cubicBezTo>
                    <a:pt x="831" y="1631"/>
                    <a:pt x="890" y="1602"/>
                    <a:pt x="949" y="1602"/>
                  </a:cubicBezTo>
                  <a:cubicBezTo>
                    <a:pt x="1008" y="1572"/>
                    <a:pt x="1068" y="1572"/>
                    <a:pt x="1127" y="1572"/>
                  </a:cubicBezTo>
                  <a:cubicBezTo>
                    <a:pt x="1246" y="1572"/>
                    <a:pt x="1364" y="1602"/>
                    <a:pt x="1453" y="1631"/>
                  </a:cubicBezTo>
                  <a:cubicBezTo>
                    <a:pt x="1542" y="1661"/>
                    <a:pt x="1631" y="1720"/>
                    <a:pt x="1690" y="1780"/>
                  </a:cubicBezTo>
                  <a:cubicBezTo>
                    <a:pt x="1750" y="1839"/>
                    <a:pt x="1779" y="1928"/>
                    <a:pt x="1839" y="2017"/>
                  </a:cubicBezTo>
                  <a:cubicBezTo>
                    <a:pt x="1868" y="2106"/>
                    <a:pt x="1868" y="2195"/>
                    <a:pt x="1868" y="2284"/>
                  </a:cubicBezTo>
                  <a:cubicBezTo>
                    <a:pt x="1868" y="2432"/>
                    <a:pt x="1868" y="2550"/>
                    <a:pt x="1839" y="2639"/>
                  </a:cubicBezTo>
                  <a:cubicBezTo>
                    <a:pt x="1779" y="2728"/>
                    <a:pt x="1750" y="2817"/>
                    <a:pt x="1661" y="2877"/>
                  </a:cubicBezTo>
                  <a:cubicBezTo>
                    <a:pt x="1601" y="2966"/>
                    <a:pt x="1542" y="2995"/>
                    <a:pt x="1424" y="3025"/>
                  </a:cubicBezTo>
                  <a:cubicBezTo>
                    <a:pt x="1335" y="3084"/>
                    <a:pt x="1246" y="3084"/>
                    <a:pt x="1127" y="3084"/>
                  </a:cubicBezTo>
                  <a:cubicBezTo>
                    <a:pt x="1008" y="3084"/>
                    <a:pt x="919" y="3084"/>
                    <a:pt x="831" y="3055"/>
                  </a:cubicBezTo>
                  <a:cubicBezTo>
                    <a:pt x="742" y="3025"/>
                    <a:pt x="682" y="2966"/>
                    <a:pt x="623" y="2936"/>
                  </a:cubicBezTo>
                  <a:cubicBezTo>
                    <a:pt x="564" y="2877"/>
                    <a:pt x="534" y="2817"/>
                    <a:pt x="504" y="2758"/>
                  </a:cubicBezTo>
                  <a:cubicBezTo>
                    <a:pt x="475" y="2699"/>
                    <a:pt x="445" y="2639"/>
                    <a:pt x="415" y="2580"/>
                  </a:cubicBezTo>
                  <a:lnTo>
                    <a:pt x="0" y="2639"/>
                  </a:lnTo>
                  <a:cubicBezTo>
                    <a:pt x="0" y="2758"/>
                    <a:pt x="60" y="2847"/>
                    <a:pt x="89" y="2936"/>
                  </a:cubicBezTo>
                  <a:cubicBezTo>
                    <a:pt x="149" y="3055"/>
                    <a:pt x="237" y="3143"/>
                    <a:pt x="326" y="3203"/>
                  </a:cubicBezTo>
                  <a:cubicBezTo>
                    <a:pt x="415" y="3292"/>
                    <a:pt x="534" y="3351"/>
                    <a:pt x="653" y="3381"/>
                  </a:cubicBezTo>
                  <a:cubicBezTo>
                    <a:pt x="801" y="3410"/>
                    <a:pt x="949" y="3440"/>
                    <a:pt x="1127" y="3440"/>
                  </a:cubicBezTo>
                  <a:cubicBezTo>
                    <a:pt x="1335" y="3440"/>
                    <a:pt x="1483" y="3410"/>
                    <a:pt x="1631" y="3351"/>
                  </a:cubicBezTo>
                  <a:cubicBezTo>
                    <a:pt x="1809" y="3292"/>
                    <a:pt x="1928" y="3232"/>
                    <a:pt x="2017" y="3114"/>
                  </a:cubicBezTo>
                  <a:cubicBezTo>
                    <a:pt x="2135" y="3025"/>
                    <a:pt x="2194" y="2906"/>
                    <a:pt x="2254" y="2758"/>
                  </a:cubicBezTo>
                  <a:cubicBezTo>
                    <a:pt x="2313" y="2610"/>
                    <a:pt x="2343" y="2461"/>
                    <a:pt x="2343" y="2284"/>
                  </a:cubicBezTo>
                  <a:cubicBezTo>
                    <a:pt x="2343" y="2135"/>
                    <a:pt x="2313" y="1987"/>
                    <a:pt x="2254" y="1868"/>
                  </a:cubicBezTo>
                  <a:cubicBezTo>
                    <a:pt x="2194" y="1720"/>
                    <a:pt x="2135" y="1602"/>
                    <a:pt x="2046" y="1513"/>
                  </a:cubicBezTo>
                  <a:cubicBezTo>
                    <a:pt x="1928" y="1424"/>
                    <a:pt x="1809" y="1364"/>
                    <a:pt x="1690" y="1305"/>
                  </a:cubicBezTo>
                  <a:cubicBezTo>
                    <a:pt x="1542" y="1246"/>
                    <a:pt x="1394" y="1216"/>
                    <a:pt x="1246" y="1216"/>
                  </a:cubicBezTo>
                  <a:cubicBezTo>
                    <a:pt x="1068" y="1216"/>
                    <a:pt x="919" y="1246"/>
                    <a:pt x="831" y="1275"/>
                  </a:cubicBezTo>
                  <a:cubicBezTo>
                    <a:pt x="712" y="1335"/>
                    <a:pt x="593" y="1394"/>
                    <a:pt x="534" y="1453"/>
                  </a:cubicBezTo>
                  <a:lnTo>
                    <a:pt x="593" y="356"/>
                  </a:lnTo>
                  <a:lnTo>
                    <a:pt x="2135" y="356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1300" y="2891225"/>
              <a:ext cx="57125" cy="87475"/>
            </a:xfrm>
            <a:custGeom>
              <a:rect b="b" l="l" r="r" t="t"/>
              <a:pathLst>
                <a:path extrusionOk="0" h="3499" w="2285">
                  <a:moveTo>
                    <a:pt x="1128" y="356"/>
                  </a:moveTo>
                  <a:cubicBezTo>
                    <a:pt x="1246" y="356"/>
                    <a:pt x="1335" y="386"/>
                    <a:pt x="1424" y="415"/>
                  </a:cubicBezTo>
                  <a:cubicBezTo>
                    <a:pt x="1513" y="475"/>
                    <a:pt x="1572" y="534"/>
                    <a:pt x="1632" y="623"/>
                  </a:cubicBezTo>
                  <a:cubicBezTo>
                    <a:pt x="1691" y="712"/>
                    <a:pt x="1750" y="801"/>
                    <a:pt x="1780" y="919"/>
                  </a:cubicBezTo>
                  <a:cubicBezTo>
                    <a:pt x="1810" y="1008"/>
                    <a:pt x="1810" y="1127"/>
                    <a:pt x="1810" y="1275"/>
                  </a:cubicBezTo>
                  <a:cubicBezTo>
                    <a:pt x="1810" y="1394"/>
                    <a:pt x="1810" y="1483"/>
                    <a:pt x="1750" y="1572"/>
                  </a:cubicBezTo>
                  <a:cubicBezTo>
                    <a:pt x="1721" y="1661"/>
                    <a:pt x="1661" y="1720"/>
                    <a:pt x="1602" y="1779"/>
                  </a:cubicBezTo>
                  <a:cubicBezTo>
                    <a:pt x="1513" y="1839"/>
                    <a:pt x="1454" y="1868"/>
                    <a:pt x="1365" y="1898"/>
                  </a:cubicBezTo>
                  <a:cubicBezTo>
                    <a:pt x="1276" y="1927"/>
                    <a:pt x="1217" y="1957"/>
                    <a:pt x="1128" y="1957"/>
                  </a:cubicBezTo>
                  <a:cubicBezTo>
                    <a:pt x="1009" y="1957"/>
                    <a:pt x="920" y="1927"/>
                    <a:pt x="831" y="1898"/>
                  </a:cubicBezTo>
                  <a:cubicBezTo>
                    <a:pt x="742" y="1839"/>
                    <a:pt x="683" y="1779"/>
                    <a:pt x="624" y="1720"/>
                  </a:cubicBezTo>
                  <a:cubicBezTo>
                    <a:pt x="564" y="1661"/>
                    <a:pt x="535" y="1572"/>
                    <a:pt x="505" y="1453"/>
                  </a:cubicBezTo>
                  <a:cubicBezTo>
                    <a:pt x="475" y="1364"/>
                    <a:pt x="446" y="1275"/>
                    <a:pt x="446" y="1157"/>
                  </a:cubicBezTo>
                  <a:cubicBezTo>
                    <a:pt x="446" y="1038"/>
                    <a:pt x="475" y="919"/>
                    <a:pt x="505" y="830"/>
                  </a:cubicBezTo>
                  <a:cubicBezTo>
                    <a:pt x="535" y="712"/>
                    <a:pt x="564" y="623"/>
                    <a:pt x="624" y="564"/>
                  </a:cubicBezTo>
                  <a:cubicBezTo>
                    <a:pt x="683" y="504"/>
                    <a:pt x="772" y="445"/>
                    <a:pt x="831" y="415"/>
                  </a:cubicBezTo>
                  <a:cubicBezTo>
                    <a:pt x="920" y="386"/>
                    <a:pt x="1039" y="356"/>
                    <a:pt x="1128" y="356"/>
                  </a:cubicBezTo>
                  <a:close/>
                  <a:moveTo>
                    <a:pt x="1157" y="0"/>
                  </a:moveTo>
                  <a:cubicBezTo>
                    <a:pt x="950" y="0"/>
                    <a:pt x="801" y="30"/>
                    <a:pt x="653" y="89"/>
                  </a:cubicBezTo>
                  <a:cubicBezTo>
                    <a:pt x="535" y="148"/>
                    <a:pt x="416" y="208"/>
                    <a:pt x="297" y="297"/>
                  </a:cubicBezTo>
                  <a:cubicBezTo>
                    <a:pt x="208" y="415"/>
                    <a:pt x="149" y="534"/>
                    <a:pt x="90" y="682"/>
                  </a:cubicBezTo>
                  <a:cubicBezTo>
                    <a:pt x="31" y="801"/>
                    <a:pt x="1" y="979"/>
                    <a:pt x="1" y="1157"/>
                  </a:cubicBezTo>
                  <a:cubicBezTo>
                    <a:pt x="1" y="1305"/>
                    <a:pt x="31" y="1483"/>
                    <a:pt x="90" y="1631"/>
                  </a:cubicBezTo>
                  <a:cubicBezTo>
                    <a:pt x="119" y="1750"/>
                    <a:pt x="208" y="1868"/>
                    <a:pt x="297" y="1987"/>
                  </a:cubicBezTo>
                  <a:cubicBezTo>
                    <a:pt x="357" y="2076"/>
                    <a:pt x="475" y="2165"/>
                    <a:pt x="594" y="2224"/>
                  </a:cubicBezTo>
                  <a:cubicBezTo>
                    <a:pt x="712" y="2254"/>
                    <a:pt x="861" y="2283"/>
                    <a:pt x="1009" y="2283"/>
                  </a:cubicBezTo>
                  <a:cubicBezTo>
                    <a:pt x="1098" y="2283"/>
                    <a:pt x="1187" y="2283"/>
                    <a:pt x="1276" y="2254"/>
                  </a:cubicBezTo>
                  <a:cubicBezTo>
                    <a:pt x="1365" y="2224"/>
                    <a:pt x="1454" y="2194"/>
                    <a:pt x="1513" y="2165"/>
                  </a:cubicBezTo>
                  <a:cubicBezTo>
                    <a:pt x="1602" y="2135"/>
                    <a:pt x="1661" y="2076"/>
                    <a:pt x="1721" y="2016"/>
                  </a:cubicBezTo>
                  <a:cubicBezTo>
                    <a:pt x="1780" y="1957"/>
                    <a:pt x="1839" y="1898"/>
                    <a:pt x="1869" y="1809"/>
                  </a:cubicBezTo>
                  <a:lnTo>
                    <a:pt x="1869" y="1809"/>
                  </a:lnTo>
                  <a:cubicBezTo>
                    <a:pt x="1869" y="2046"/>
                    <a:pt x="1839" y="2224"/>
                    <a:pt x="1810" y="2402"/>
                  </a:cubicBezTo>
                  <a:cubicBezTo>
                    <a:pt x="1750" y="2580"/>
                    <a:pt x="1721" y="2698"/>
                    <a:pt x="1632" y="2817"/>
                  </a:cubicBezTo>
                  <a:cubicBezTo>
                    <a:pt x="1572" y="2936"/>
                    <a:pt x="1483" y="3025"/>
                    <a:pt x="1394" y="3054"/>
                  </a:cubicBezTo>
                  <a:cubicBezTo>
                    <a:pt x="1306" y="3114"/>
                    <a:pt x="1187" y="3143"/>
                    <a:pt x="1068" y="3143"/>
                  </a:cubicBezTo>
                  <a:cubicBezTo>
                    <a:pt x="920" y="3143"/>
                    <a:pt x="801" y="3114"/>
                    <a:pt x="712" y="3054"/>
                  </a:cubicBezTo>
                  <a:cubicBezTo>
                    <a:pt x="624" y="2995"/>
                    <a:pt x="535" y="2876"/>
                    <a:pt x="505" y="2728"/>
                  </a:cubicBezTo>
                  <a:lnTo>
                    <a:pt x="90" y="2787"/>
                  </a:lnTo>
                  <a:cubicBezTo>
                    <a:pt x="119" y="2906"/>
                    <a:pt x="149" y="3025"/>
                    <a:pt x="208" y="3114"/>
                  </a:cubicBezTo>
                  <a:cubicBezTo>
                    <a:pt x="268" y="3202"/>
                    <a:pt x="357" y="3291"/>
                    <a:pt x="416" y="3351"/>
                  </a:cubicBezTo>
                  <a:cubicBezTo>
                    <a:pt x="505" y="3380"/>
                    <a:pt x="594" y="3440"/>
                    <a:pt x="712" y="3469"/>
                  </a:cubicBezTo>
                  <a:cubicBezTo>
                    <a:pt x="801" y="3499"/>
                    <a:pt x="920" y="3499"/>
                    <a:pt x="1068" y="3499"/>
                  </a:cubicBezTo>
                  <a:cubicBezTo>
                    <a:pt x="1246" y="3499"/>
                    <a:pt x="1424" y="3469"/>
                    <a:pt x="1572" y="3380"/>
                  </a:cubicBezTo>
                  <a:cubicBezTo>
                    <a:pt x="1721" y="3321"/>
                    <a:pt x="1869" y="3202"/>
                    <a:pt x="1958" y="3054"/>
                  </a:cubicBezTo>
                  <a:cubicBezTo>
                    <a:pt x="2076" y="2906"/>
                    <a:pt x="2165" y="2698"/>
                    <a:pt x="2195" y="2491"/>
                  </a:cubicBezTo>
                  <a:cubicBezTo>
                    <a:pt x="2254" y="2254"/>
                    <a:pt x="2284" y="1987"/>
                    <a:pt x="2284" y="1690"/>
                  </a:cubicBezTo>
                  <a:cubicBezTo>
                    <a:pt x="2284" y="1127"/>
                    <a:pt x="2195" y="712"/>
                    <a:pt x="1988" y="415"/>
                  </a:cubicBezTo>
                  <a:cubicBezTo>
                    <a:pt x="1810" y="148"/>
                    <a:pt x="1513" y="0"/>
                    <a:pt x="115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154350" y="2891225"/>
              <a:ext cx="71175" cy="87475"/>
            </a:xfrm>
            <a:custGeom>
              <a:rect b="b" l="l" r="r" t="t"/>
              <a:pathLst>
                <a:path extrusionOk="0" h="3499" w="2847">
                  <a:moveTo>
                    <a:pt x="1453" y="0"/>
                  </a:moveTo>
                  <a:cubicBezTo>
                    <a:pt x="1275" y="0"/>
                    <a:pt x="1097" y="30"/>
                    <a:pt x="949" y="59"/>
                  </a:cubicBezTo>
                  <a:cubicBezTo>
                    <a:pt x="771" y="89"/>
                    <a:pt x="653" y="148"/>
                    <a:pt x="534" y="208"/>
                  </a:cubicBezTo>
                  <a:cubicBezTo>
                    <a:pt x="416" y="297"/>
                    <a:pt x="327" y="386"/>
                    <a:pt x="267" y="504"/>
                  </a:cubicBezTo>
                  <a:cubicBezTo>
                    <a:pt x="208" y="623"/>
                    <a:pt x="149" y="741"/>
                    <a:pt x="149" y="919"/>
                  </a:cubicBezTo>
                  <a:cubicBezTo>
                    <a:pt x="149" y="1038"/>
                    <a:pt x="178" y="1127"/>
                    <a:pt x="208" y="1216"/>
                  </a:cubicBezTo>
                  <a:cubicBezTo>
                    <a:pt x="238" y="1305"/>
                    <a:pt x="297" y="1364"/>
                    <a:pt x="356" y="1423"/>
                  </a:cubicBezTo>
                  <a:cubicBezTo>
                    <a:pt x="386" y="1512"/>
                    <a:pt x="475" y="1572"/>
                    <a:pt x="534" y="1601"/>
                  </a:cubicBezTo>
                  <a:cubicBezTo>
                    <a:pt x="623" y="1661"/>
                    <a:pt x="712" y="1690"/>
                    <a:pt x="801" y="1720"/>
                  </a:cubicBezTo>
                  <a:cubicBezTo>
                    <a:pt x="890" y="1750"/>
                    <a:pt x="979" y="1779"/>
                    <a:pt x="1068" y="1809"/>
                  </a:cubicBezTo>
                  <a:cubicBezTo>
                    <a:pt x="1157" y="1839"/>
                    <a:pt x="1246" y="1868"/>
                    <a:pt x="1364" y="1898"/>
                  </a:cubicBezTo>
                  <a:cubicBezTo>
                    <a:pt x="1513" y="1927"/>
                    <a:pt x="1661" y="1957"/>
                    <a:pt x="1779" y="1987"/>
                  </a:cubicBezTo>
                  <a:cubicBezTo>
                    <a:pt x="1898" y="2016"/>
                    <a:pt x="2017" y="2046"/>
                    <a:pt x="2106" y="2105"/>
                  </a:cubicBezTo>
                  <a:cubicBezTo>
                    <a:pt x="2195" y="2135"/>
                    <a:pt x="2254" y="2194"/>
                    <a:pt x="2313" y="2283"/>
                  </a:cubicBezTo>
                  <a:cubicBezTo>
                    <a:pt x="2373" y="2343"/>
                    <a:pt x="2402" y="2432"/>
                    <a:pt x="2402" y="2550"/>
                  </a:cubicBezTo>
                  <a:cubicBezTo>
                    <a:pt x="2402" y="2639"/>
                    <a:pt x="2373" y="2728"/>
                    <a:pt x="2313" y="2817"/>
                  </a:cubicBezTo>
                  <a:cubicBezTo>
                    <a:pt x="2284" y="2876"/>
                    <a:pt x="2224" y="2965"/>
                    <a:pt x="2135" y="2995"/>
                  </a:cubicBezTo>
                  <a:cubicBezTo>
                    <a:pt x="2046" y="3054"/>
                    <a:pt x="1957" y="3084"/>
                    <a:pt x="1839" y="3114"/>
                  </a:cubicBezTo>
                  <a:cubicBezTo>
                    <a:pt x="1720" y="3143"/>
                    <a:pt x="1602" y="3143"/>
                    <a:pt x="1453" y="3143"/>
                  </a:cubicBezTo>
                  <a:cubicBezTo>
                    <a:pt x="1305" y="3143"/>
                    <a:pt x="1157" y="3114"/>
                    <a:pt x="1038" y="3114"/>
                  </a:cubicBezTo>
                  <a:cubicBezTo>
                    <a:pt x="920" y="3084"/>
                    <a:pt x="831" y="3025"/>
                    <a:pt x="742" y="2965"/>
                  </a:cubicBezTo>
                  <a:cubicBezTo>
                    <a:pt x="653" y="2936"/>
                    <a:pt x="593" y="2876"/>
                    <a:pt x="564" y="2787"/>
                  </a:cubicBezTo>
                  <a:cubicBezTo>
                    <a:pt x="504" y="2728"/>
                    <a:pt x="475" y="2639"/>
                    <a:pt x="445" y="2550"/>
                  </a:cubicBezTo>
                  <a:lnTo>
                    <a:pt x="0" y="2639"/>
                  </a:lnTo>
                  <a:cubicBezTo>
                    <a:pt x="60" y="2906"/>
                    <a:pt x="208" y="3143"/>
                    <a:pt x="445" y="3291"/>
                  </a:cubicBezTo>
                  <a:cubicBezTo>
                    <a:pt x="682" y="3440"/>
                    <a:pt x="1009" y="3499"/>
                    <a:pt x="1453" y="3499"/>
                  </a:cubicBezTo>
                  <a:cubicBezTo>
                    <a:pt x="1691" y="3499"/>
                    <a:pt x="1898" y="3469"/>
                    <a:pt x="2076" y="3440"/>
                  </a:cubicBezTo>
                  <a:cubicBezTo>
                    <a:pt x="2254" y="3380"/>
                    <a:pt x="2402" y="3321"/>
                    <a:pt x="2521" y="3232"/>
                  </a:cubicBezTo>
                  <a:cubicBezTo>
                    <a:pt x="2610" y="3143"/>
                    <a:pt x="2699" y="3025"/>
                    <a:pt x="2758" y="2906"/>
                  </a:cubicBezTo>
                  <a:cubicBezTo>
                    <a:pt x="2817" y="2787"/>
                    <a:pt x="2847" y="2669"/>
                    <a:pt x="2847" y="2520"/>
                  </a:cubicBezTo>
                  <a:cubicBezTo>
                    <a:pt x="2847" y="2402"/>
                    <a:pt x="2817" y="2283"/>
                    <a:pt x="2788" y="2194"/>
                  </a:cubicBezTo>
                  <a:cubicBezTo>
                    <a:pt x="2758" y="2105"/>
                    <a:pt x="2728" y="2016"/>
                    <a:pt x="2639" y="1957"/>
                  </a:cubicBezTo>
                  <a:cubicBezTo>
                    <a:pt x="2580" y="1898"/>
                    <a:pt x="2521" y="1839"/>
                    <a:pt x="2432" y="1779"/>
                  </a:cubicBezTo>
                  <a:cubicBezTo>
                    <a:pt x="2343" y="1750"/>
                    <a:pt x="2254" y="1690"/>
                    <a:pt x="2165" y="1661"/>
                  </a:cubicBezTo>
                  <a:cubicBezTo>
                    <a:pt x="2076" y="1631"/>
                    <a:pt x="1987" y="1601"/>
                    <a:pt x="1868" y="1572"/>
                  </a:cubicBezTo>
                  <a:cubicBezTo>
                    <a:pt x="1779" y="1542"/>
                    <a:pt x="1661" y="1512"/>
                    <a:pt x="1572" y="1483"/>
                  </a:cubicBezTo>
                  <a:cubicBezTo>
                    <a:pt x="1424" y="1453"/>
                    <a:pt x="1305" y="1453"/>
                    <a:pt x="1186" y="1423"/>
                  </a:cubicBezTo>
                  <a:cubicBezTo>
                    <a:pt x="1068" y="1394"/>
                    <a:pt x="979" y="1334"/>
                    <a:pt x="890" y="1305"/>
                  </a:cubicBezTo>
                  <a:cubicBezTo>
                    <a:pt x="801" y="1245"/>
                    <a:pt x="742" y="1216"/>
                    <a:pt x="682" y="1127"/>
                  </a:cubicBezTo>
                  <a:cubicBezTo>
                    <a:pt x="623" y="1068"/>
                    <a:pt x="623" y="979"/>
                    <a:pt x="623" y="890"/>
                  </a:cubicBezTo>
                  <a:cubicBezTo>
                    <a:pt x="623" y="801"/>
                    <a:pt x="623" y="741"/>
                    <a:pt x="653" y="682"/>
                  </a:cubicBezTo>
                  <a:cubicBezTo>
                    <a:pt x="682" y="623"/>
                    <a:pt x="742" y="564"/>
                    <a:pt x="801" y="504"/>
                  </a:cubicBezTo>
                  <a:cubicBezTo>
                    <a:pt x="860" y="445"/>
                    <a:pt x="949" y="415"/>
                    <a:pt x="1038" y="386"/>
                  </a:cubicBezTo>
                  <a:cubicBezTo>
                    <a:pt x="1157" y="356"/>
                    <a:pt x="1305" y="356"/>
                    <a:pt x="1453" y="356"/>
                  </a:cubicBezTo>
                  <a:cubicBezTo>
                    <a:pt x="1572" y="356"/>
                    <a:pt x="1691" y="356"/>
                    <a:pt x="1809" y="386"/>
                  </a:cubicBezTo>
                  <a:cubicBezTo>
                    <a:pt x="1898" y="415"/>
                    <a:pt x="1987" y="445"/>
                    <a:pt x="2046" y="475"/>
                  </a:cubicBezTo>
                  <a:cubicBezTo>
                    <a:pt x="2106" y="534"/>
                    <a:pt x="2165" y="593"/>
                    <a:pt x="2224" y="652"/>
                  </a:cubicBezTo>
                  <a:cubicBezTo>
                    <a:pt x="2254" y="712"/>
                    <a:pt x="2284" y="771"/>
                    <a:pt x="2313" y="860"/>
                  </a:cubicBezTo>
                  <a:lnTo>
                    <a:pt x="2758" y="771"/>
                  </a:lnTo>
                  <a:cubicBezTo>
                    <a:pt x="2728" y="652"/>
                    <a:pt x="2669" y="534"/>
                    <a:pt x="2610" y="445"/>
                  </a:cubicBezTo>
                  <a:cubicBezTo>
                    <a:pt x="2550" y="356"/>
                    <a:pt x="2461" y="267"/>
                    <a:pt x="2373" y="208"/>
                  </a:cubicBezTo>
                  <a:cubicBezTo>
                    <a:pt x="2284" y="148"/>
                    <a:pt x="2135" y="89"/>
                    <a:pt x="1987" y="59"/>
                  </a:cubicBezTo>
                  <a:cubicBezTo>
                    <a:pt x="1839" y="30"/>
                    <a:pt x="1661" y="0"/>
                    <a:pt x="145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233675" y="2892700"/>
              <a:ext cx="70425" cy="84525"/>
            </a:xfrm>
            <a:custGeom>
              <a:rect b="b" l="l" r="r" t="t"/>
              <a:pathLst>
                <a:path extrusionOk="0" h="3381" w="2817">
                  <a:moveTo>
                    <a:pt x="0" y="0"/>
                  </a:moveTo>
                  <a:lnTo>
                    <a:pt x="0" y="356"/>
                  </a:lnTo>
                  <a:lnTo>
                    <a:pt x="1186" y="356"/>
                  </a:lnTo>
                  <a:lnTo>
                    <a:pt x="1186" y="3381"/>
                  </a:lnTo>
                  <a:lnTo>
                    <a:pt x="1631" y="3381"/>
                  </a:lnTo>
                  <a:lnTo>
                    <a:pt x="1631" y="356"/>
                  </a:lnTo>
                  <a:lnTo>
                    <a:pt x="2817" y="356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7075" y="2891225"/>
              <a:ext cx="78600" cy="87475"/>
            </a:xfrm>
            <a:custGeom>
              <a:rect b="b" l="l" r="r" t="t"/>
              <a:pathLst>
                <a:path extrusionOk="0" h="3499" w="3144">
                  <a:moveTo>
                    <a:pt x="1661" y="0"/>
                  </a:moveTo>
                  <a:cubicBezTo>
                    <a:pt x="1394" y="0"/>
                    <a:pt x="1157" y="30"/>
                    <a:pt x="950" y="119"/>
                  </a:cubicBezTo>
                  <a:cubicBezTo>
                    <a:pt x="742" y="208"/>
                    <a:pt x="594" y="326"/>
                    <a:pt x="446" y="475"/>
                  </a:cubicBezTo>
                  <a:cubicBezTo>
                    <a:pt x="297" y="623"/>
                    <a:pt x="179" y="801"/>
                    <a:pt x="119" y="1008"/>
                  </a:cubicBezTo>
                  <a:cubicBezTo>
                    <a:pt x="30" y="1245"/>
                    <a:pt x="1" y="1483"/>
                    <a:pt x="1" y="1750"/>
                  </a:cubicBezTo>
                  <a:cubicBezTo>
                    <a:pt x="1" y="1987"/>
                    <a:pt x="30" y="2224"/>
                    <a:pt x="119" y="2432"/>
                  </a:cubicBezTo>
                  <a:cubicBezTo>
                    <a:pt x="179" y="2669"/>
                    <a:pt x="297" y="2847"/>
                    <a:pt x="416" y="2995"/>
                  </a:cubicBezTo>
                  <a:cubicBezTo>
                    <a:pt x="564" y="3173"/>
                    <a:pt x="742" y="3291"/>
                    <a:pt x="950" y="3380"/>
                  </a:cubicBezTo>
                  <a:cubicBezTo>
                    <a:pt x="1157" y="3469"/>
                    <a:pt x="1394" y="3499"/>
                    <a:pt x="1661" y="3499"/>
                  </a:cubicBezTo>
                  <a:cubicBezTo>
                    <a:pt x="1869" y="3499"/>
                    <a:pt x="2017" y="3469"/>
                    <a:pt x="2195" y="3440"/>
                  </a:cubicBezTo>
                  <a:cubicBezTo>
                    <a:pt x="2343" y="3380"/>
                    <a:pt x="2462" y="3321"/>
                    <a:pt x="2580" y="3232"/>
                  </a:cubicBezTo>
                  <a:cubicBezTo>
                    <a:pt x="2729" y="3173"/>
                    <a:pt x="2818" y="3054"/>
                    <a:pt x="2907" y="2965"/>
                  </a:cubicBezTo>
                  <a:cubicBezTo>
                    <a:pt x="2996" y="2847"/>
                    <a:pt x="3084" y="2728"/>
                    <a:pt x="3144" y="2609"/>
                  </a:cubicBezTo>
                  <a:lnTo>
                    <a:pt x="2758" y="2402"/>
                  </a:lnTo>
                  <a:cubicBezTo>
                    <a:pt x="2699" y="2520"/>
                    <a:pt x="2640" y="2609"/>
                    <a:pt x="2580" y="2698"/>
                  </a:cubicBezTo>
                  <a:cubicBezTo>
                    <a:pt x="2521" y="2787"/>
                    <a:pt x="2432" y="2876"/>
                    <a:pt x="2343" y="2936"/>
                  </a:cubicBezTo>
                  <a:cubicBezTo>
                    <a:pt x="2254" y="2995"/>
                    <a:pt x="2165" y="3025"/>
                    <a:pt x="2047" y="3084"/>
                  </a:cubicBezTo>
                  <a:cubicBezTo>
                    <a:pt x="1928" y="3114"/>
                    <a:pt x="1809" y="3114"/>
                    <a:pt x="1691" y="3114"/>
                  </a:cubicBezTo>
                  <a:cubicBezTo>
                    <a:pt x="1513" y="3114"/>
                    <a:pt x="1335" y="3084"/>
                    <a:pt x="1187" y="3025"/>
                  </a:cubicBezTo>
                  <a:cubicBezTo>
                    <a:pt x="1039" y="2965"/>
                    <a:pt x="890" y="2847"/>
                    <a:pt x="801" y="2728"/>
                  </a:cubicBezTo>
                  <a:cubicBezTo>
                    <a:pt x="683" y="2609"/>
                    <a:pt x="623" y="2461"/>
                    <a:pt x="564" y="2313"/>
                  </a:cubicBezTo>
                  <a:cubicBezTo>
                    <a:pt x="505" y="2135"/>
                    <a:pt x="475" y="1927"/>
                    <a:pt x="475" y="1750"/>
                  </a:cubicBezTo>
                  <a:cubicBezTo>
                    <a:pt x="475" y="1542"/>
                    <a:pt x="505" y="1334"/>
                    <a:pt x="564" y="1186"/>
                  </a:cubicBezTo>
                  <a:cubicBezTo>
                    <a:pt x="594" y="1008"/>
                    <a:pt x="683" y="860"/>
                    <a:pt x="772" y="741"/>
                  </a:cubicBezTo>
                  <a:cubicBezTo>
                    <a:pt x="890" y="623"/>
                    <a:pt x="1009" y="534"/>
                    <a:pt x="1157" y="475"/>
                  </a:cubicBezTo>
                  <a:cubicBezTo>
                    <a:pt x="1305" y="415"/>
                    <a:pt x="1483" y="386"/>
                    <a:pt x="1661" y="386"/>
                  </a:cubicBezTo>
                  <a:cubicBezTo>
                    <a:pt x="1809" y="386"/>
                    <a:pt x="1928" y="386"/>
                    <a:pt x="2047" y="445"/>
                  </a:cubicBezTo>
                  <a:cubicBezTo>
                    <a:pt x="2165" y="475"/>
                    <a:pt x="2254" y="504"/>
                    <a:pt x="2343" y="564"/>
                  </a:cubicBezTo>
                  <a:cubicBezTo>
                    <a:pt x="2403" y="623"/>
                    <a:pt x="2491" y="682"/>
                    <a:pt x="2551" y="771"/>
                  </a:cubicBezTo>
                  <a:cubicBezTo>
                    <a:pt x="2580" y="830"/>
                    <a:pt x="2640" y="919"/>
                    <a:pt x="2669" y="979"/>
                  </a:cubicBezTo>
                  <a:lnTo>
                    <a:pt x="3114" y="830"/>
                  </a:lnTo>
                  <a:cubicBezTo>
                    <a:pt x="2996" y="564"/>
                    <a:pt x="2818" y="356"/>
                    <a:pt x="2580" y="208"/>
                  </a:cubicBezTo>
                  <a:cubicBezTo>
                    <a:pt x="2314" y="59"/>
                    <a:pt x="2017" y="0"/>
                    <a:pt x="16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436025" y="2891225"/>
              <a:ext cx="84550" cy="87475"/>
            </a:xfrm>
            <a:custGeom>
              <a:rect b="b" l="l" r="r" t="t"/>
              <a:pathLst>
                <a:path extrusionOk="0" h="3499" w="3382">
                  <a:moveTo>
                    <a:pt x="1691" y="386"/>
                  </a:moveTo>
                  <a:cubicBezTo>
                    <a:pt x="1899" y="386"/>
                    <a:pt x="2077" y="415"/>
                    <a:pt x="2225" y="475"/>
                  </a:cubicBezTo>
                  <a:cubicBezTo>
                    <a:pt x="2373" y="534"/>
                    <a:pt x="2492" y="623"/>
                    <a:pt x="2581" y="741"/>
                  </a:cubicBezTo>
                  <a:cubicBezTo>
                    <a:pt x="2699" y="860"/>
                    <a:pt x="2788" y="1008"/>
                    <a:pt x="2818" y="1186"/>
                  </a:cubicBezTo>
                  <a:cubicBezTo>
                    <a:pt x="2877" y="1334"/>
                    <a:pt x="2907" y="1542"/>
                    <a:pt x="2907" y="1750"/>
                  </a:cubicBezTo>
                  <a:cubicBezTo>
                    <a:pt x="2907" y="1927"/>
                    <a:pt x="2877" y="2135"/>
                    <a:pt x="2847" y="2283"/>
                  </a:cubicBezTo>
                  <a:cubicBezTo>
                    <a:pt x="2788" y="2461"/>
                    <a:pt x="2699" y="2609"/>
                    <a:pt x="2610" y="2728"/>
                  </a:cubicBezTo>
                  <a:cubicBezTo>
                    <a:pt x="2521" y="2847"/>
                    <a:pt x="2403" y="2965"/>
                    <a:pt x="2225" y="3025"/>
                  </a:cubicBezTo>
                  <a:cubicBezTo>
                    <a:pt x="2077" y="3084"/>
                    <a:pt x="1899" y="3114"/>
                    <a:pt x="1691" y="3114"/>
                  </a:cubicBezTo>
                  <a:cubicBezTo>
                    <a:pt x="1483" y="3114"/>
                    <a:pt x="1306" y="3084"/>
                    <a:pt x="1157" y="3025"/>
                  </a:cubicBezTo>
                  <a:cubicBezTo>
                    <a:pt x="1009" y="2965"/>
                    <a:pt x="890" y="2847"/>
                    <a:pt x="772" y="2728"/>
                  </a:cubicBezTo>
                  <a:cubicBezTo>
                    <a:pt x="683" y="2609"/>
                    <a:pt x="594" y="2461"/>
                    <a:pt x="535" y="2313"/>
                  </a:cubicBezTo>
                  <a:cubicBezTo>
                    <a:pt x="505" y="2135"/>
                    <a:pt x="475" y="1927"/>
                    <a:pt x="475" y="1750"/>
                  </a:cubicBezTo>
                  <a:cubicBezTo>
                    <a:pt x="475" y="1542"/>
                    <a:pt x="505" y="1334"/>
                    <a:pt x="535" y="1186"/>
                  </a:cubicBezTo>
                  <a:cubicBezTo>
                    <a:pt x="594" y="1008"/>
                    <a:pt x="683" y="860"/>
                    <a:pt x="772" y="741"/>
                  </a:cubicBezTo>
                  <a:cubicBezTo>
                    <a:pt x="890" y="623"/>
                    <a:pt x="1009" y="534"/>
                    <a:pt x="1157" y="475"/>
                  </a:cubicBezTo>
                  <a:cubicBezTo>
                    <a:pt x="1306" y="415"/>
                    <a:pt x="1483" y="386"/>
                    <a:pt x="1691" y="386"/>
                  </a:cubicBezTo>
                  <a:close/>
                  <a:moveTo>
                    <a:pt x="1691" y="0"/>
                  </a:moveTo>
                  <a:cubicBezTo>
                    <a:pt x="1424" y="0"/>
                    <a:pt x="1187" y="30"/>
                    <a:pt x="979" y="119"/>
                  </a:cubicBezTo>
                  <a:cubicBezTo>
                    <a:pt x="772" y="208"/>
                    <a:pt x="594" y="326"/>
                    <a:pt x="446" y="475"/>
                  </a:cubicBezTo>
                  <a:cubicBezTo>
                    <a:pt x="297" y="623"/>
                    <a:pt x="179" y="801"/>
                    <a:pt x="120" y="1008"/>
                  </a:cubicBezTo>
                  <a:cubicBezTo>
                    <a:pt x="31" y="1245"/>
                    <a:pt x="1" y="1483"/>
                    <a:pt x="1" y="1750"/>
                  </a:cubicBezTo>
                  <a:cubicBezTo>
                    <a:pt x="1" y="1987"/>
                    <a:pt x="31" y="2224"/>
                    <a:pt x="120" y="2432"/>
                  </a:cubicBezTo>
                  <a:cubicBezTo>
                    <a:pt x="179" y="2669"/>
                    <a:pt x="297" y="2847"/>
                    <a:pt x="416" y="2995"/>
                  </a:cubicBezTo>
                  <a:cubicBezTo>
                    <a:pt x="564" y="3173"/>
                    <a:pt x="742" y="3291"/>
                    <a:pt x="950" y="3380"/>
                  </a:cubicBezTo>
                  <a:cubicBezTo>
                    <a:pt x="1157" y="3469"/>
                    <a:pt x="1395" y="3499"/>
                    <a:pt x="1691" y="3499"/>
                  </a:cubicBezTo>
                  <a:cubicBezTo>
                    <a:pt x="1958" y="3499"/>
                    <a:pt x="2195" y="3469"/>
                    <a:pt x="2403" y="3380"/>
                  </a:cubicBezTo>
                  <a:cubicBezTo>
                    <a:pt x="2610" y="3291"/>
                    <a:pt x="2788" y="3173"/>
                    <a:pt x="2936" y="3025"/>
                  </a:cubicBezTo>
                  <a:cubicBezTo>
                    <a:pt x="3085" y="2876"/>
                    <a:pt x="3174" y="2669"/>
                    <a:pt x="3263" y="2461"/>
                  </a:cubicBezTo>
                  <a:cubicBezTo>
                    <a:pt x="3352" y="2254"/>
                    <a:pt x="3381" y="2016"/>
                    <a:pt x="3381" y="1750"/>
                  </a:cubicBezTo>
                  <a:cubicBezTo>
                    <a:pt x="3381" y="1483"/>
                    <a:pt x="3352" y="1245"/>
                    <a:pt x="3263" y="1038"/>
                  </a:cubicBezTo>
                  <a:cubicBezTo>
                    <a:pt x="3203" y="801"/>
                    <a:pt x="3085" y="623"/>
                    <a:pt x="2936" y="475"/>
                  </a:cubicBezTo>
                  <a:cubicBezTo>
                    <a:pt x="2788" y="326"/>
                    <a:pt x="2610" y="208"/>
                    <a:pt x="2403" y="119"/>
                  </a:cubicBezTo>
                  <a:cubicBezTo>
                    <a:pt x="2195" y="30"/>
                    <a:pt x="1958" y="0"/>
                    <a:pt x="169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36100" y="2892700"/>
              <a:ext cx="54900" cy="84525"/>
            </a:xfrm>
            <a:custGeom>
              <a:rect b="b" l="l" r="r" t="t"/>
              <a:pathLst>
                <a:path extrusionOk="0" h="3381" w="2196">
                  <a:moveTo>
                    <a:pt x="1" y="0"/>
                  </a:moveTo>
                  <a:lnTo>
                    <a:pt x="1" y="3381"/>
                  </a:lnTo>
                  <a:lnTo>
                    <a:pt x="2195" y="3381"/>
                  </a:lnTo>
                  <a:lnTo>
                    <a:pt x="2195" y="3025"/>
                  </a:lnTo>
                  <a:lnTo>
                    <a:pt x="475" y="302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04300" y="2892700"/>
              <a:ext cx="70450" cy="86000"/>
            </a:xfrm>
            <a:custGeom>
              <a:rect b="b" l="l" r="r" t="t"/>
              <a:pathLst>
                <a:path extrusionOk="0" h="3440" w="2818">
                  <a:moveTo>
                    <a:pt x="1" y="0"/>
                  </a:moveTo>
                  <a:lnTo>
                    <a:pt x="1" y="2165"/>
                  </a:lnTo>
                  <a:cubicBezTo>
                    <a:pt x="1" y="2373"/>
                    <a:pt x="60" y="2580"/>
                    <a:pt x="119" y="2728"/>
                  </a:cubicBezTo>
                  <a:cubicBezTo>
                    <a:pt x="208" y="2906"/>
                    <a:pt x="297" y="3025"/>
                    <a:pt x="416" y="3143"/>
                  </a:cubicBezTo>
                  <a:cubicBezTo>
                    <a:pt x="534" y="3232"/>
                    <a:pt x="683" y="3321"/>
                    <a:pt x="861" y="3381"/>
                  </a:cubicBezTo>
                  <a:cubicBezTo>
                    <a:pt x="1039" y="3410"/>
                    <a:pt x="1216" y="3440"/>
                    <a:pt x="1394" y="3440"/>
                  </a:cubicBezTo>
                  <a:cubicBezTo>
                    <a:pt x="1602" y="3440"/>
                    <a:pt x="1780" y="3410"/>
                    <a:pt x="1958" y="3351"/>
                  </a:cubicBezTo>
                  <a:cubicBezTo>
                    <a:pt x="2106" y="3321"/>
                    <a:pt x="2284" y="3232"/>
                    <a:pt x="2403" y="3114"/>
                  </a:cubicBezTo>
                  <a:cubicBezTo>
                    <a:pt x="2521" y="2995"/>
                    <a:pt x="2640" y="2877"/>
                    <a:pt x="2699" y="2699"/>
                  </a:cubicBezTo>
                  <a:cubicBezTo>
                    <a:pt x="2788" y="2550"/>
                    <a:pt x="2818" y="2343"/>
                    <a:pt x="2818" y="2106"/>
                  </a:cubicBezTo>
                  <a:lnTo>
                    <a:pt x="2818" y="0"/>
                  </a:lnTo>
                  <a:lnTo>
                    <a:pt x="2373" y="0"/>
                  </a:lnTo>
                  <a:lnTo>
                    <a:pt x="2373" y="2076"/>
                  </a:lnTo>
                  <a:cubicBezTo>
                    <a:pt x="2373" y="2254"/>
                    <a:pt x="2343" y="2432"/>
                    <a:pt x="2284" y="2550"/>
                  </a:cubicBezTo>
                  <a:cubicBezTo>
                    <a:pt x="2225" y="2669"/>
                    <a:pt x="2165" y="2758"/>
                    <a:pt x="2076" y="2847"/>
                  </a:cubicBezTo>
                  <a:cubicBezTo>
                    <a:pt x="1987" y="2936"/>
                    <a:pt x="1869" y="2995"/>
                    <a:pt x="1780" y="3025"/>
                  </a:cubicBezTo>
                  <a:cubicBezTo>
                    <a:pt x="1661" y="3055"/>
                    <a:pt x="1513" y="3055"/>
                    <a:pt x="1394" y="3055"/>
                  </a:cubicBezTo>
                  <a:cubicBezTo>
                    <a:pt x="1246" y="3055"/>
                    <a:pt x="1128" y="3055"/>
                    <a:pt x="1009" y="3025"/>
                  </a:cubicBezTo>
                  <a:cubicBezTo>
                    <a:pt x="920" y="2995"/>
                    <a:pt x="801" y="2936"/>
                    <a:pt x="742" y="2847"/>
                  </a:cubicBezTo>
                  <a:cubicBezTo>
                    <a:pt x="653" y="2788"/>
                    <a:pt x="594" y="2669"/>
                    <a:pt x="534" y="2550"/>
                  </a:cubicBezTo>
                  <a:cubicBezTo>
                    <a:pt x="505" y="2432"/>
                    <a:pt x="475" y="2284"/>
                    <a:pt x="475" y="2106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94750" y="2892700"/>
              <a:ext cx="82300" cy="84525"/>
            </a:xfrm>
            <a:custGeom>
              <a:rect b="b" l="l" r="r" t="t"/>
              <a:pathLst>
                <a:path extrusionOk="0" h="3381" w="3292">
                  <a:moveTo>
                    <a:pt x="0" y="0"/>
                  </a:moveTo>
                  <a:lnTo>
                    <a:pt x="0" y="3381"/>
                  </a:lnTo>
                  <a:lnTo>
                    <a:pt x="386" y="3381"/>
                  </a:lnTo>
                  <a:lnTo>
                    <a:pt x="386" y="1127"/>
                  </a:lnTo>
                  <a:cubicBezTo>
                    <a:pt x="386" y="1068"/>
                    <a:pt x="386" y="979"/>
                    <a:pt x="386" y="920"/>
                  </a:cubicBezTo>
                  <a:cubicBezTo>
                    <a:pt x="386" y="831"/>
                    <a:pt x="386" y="742"/>
                    <a:pt x="386" y="682"/>
                  </a:cubicBezTo>
                  <a:cubicBezTo>
                    <a:pt x="386" y="593"/>
                    <a:pt x="386" y="505"/>
                    <a:pt x="386" y="416"/>
                  </a:cubicBezTo>
                  <a:cubicBezTo>
                    <a:pt x="415" y="505"/>
                    <a:pt x="445" y="593"/>
                    <a:pt x="445" y="682"/>
                  </a:cubicBezTo>
                  <a:cubicBezTo>
                    <a:pt x="475" y="712"/>
                    <a:pt x="475" y="742"/>
                    <a:pt x="504" y="771"/>
                  </a:cubicBezTo>
                  <a:cubicBezTo>
                    <a:pt x="504" y="831"/>
                    <a:pt x="504" y="860"/>
                    <a:pt x="534" y="890"/>
                  </a:cubicBezTo>
                  <a:cubicBezTo>
                    <a:pt x="534" y="920"/>
                    <a:pt x="564" y="949"/>
                    <a:pt x="564" y="1009"/>
                  </a:cubicBezTo>
                  <a:cubicBezTo>
                    <a:pt x="564" y="1038"/>
                    <a:pt x="593" y="1068"/>
                    <a:pt x="593" y="1068"/>
                  </a:cubicBezTo>
                  <a:lnTo>
                    <a:pt x="1483" y="3381"/>
                  </a:lnTo>
                  <a:lnTo>
                    <a:pt x="1809" y="3381"/>
                  </a:lnTo>
                  <a:lnTo>
                    <a:pt x="2699" y="1068"/>
                  </a:lnTo>
                  <a:cubicBezTo>
                    <a:pt x="2699" y="1009"/>
                    <a:pt x="2728" y="949"/>
                    <a:pt x="2758" y="860"/>
                  </a:cubicBezTo>
                  <a:cubicBezTo>
                    <a:pt x="2787" y="801"/>
                    <a:pt x="2817" y="712"/>
                    <a:pt x="2817" y="653"/>
                  </a:cubicBezTo>
                  <a:cubicBezTo>
                    <a:pt x="2847" y="564"/>
                    <a:pt x="2876" y="475"/>
                    <a:pt x="2906" y="416"/>
                  </a:cubicBezTo>
                  <a:lnTo>
                    <a:pt x="2906" y="416"/>
                  </a:lnTo>
                  <a:cubicBezTo>
                    <a:pt x="2906" y="475"/>
                    <a:pt x="2876" y="564"/>
                    <a:pt x="2876" y="653"/>
                  </a:cubicBezTo>
                  <a:cubicBezTo>
                    <a:pt x="2876" y="712"/>
                    <a:pt x="2876" y="801"/>
                    <a:pt x="2876" y="890"/>
                  </a:cubicBezTo>
                  <a:cubicBezTo>
                    <a:pt x="2876" y="949"/>
                    <a:pt x="2876" y="1038"/>
                    <a:pt x="2876" y="1127"/>
                  </a:cubicBezTo>
                  <a:lnTo>
                    <a:pt x="2876" y="3381"/>
                  </a:lnTo>
                  <a:lnTo>
                    <a:pt x="3292" y="3381"/>
                  </a:lnTo>
                  <a:lnTo>
                    <a:pt x="3292" y="0"/>
                  </a:lnTo>
                  <a:lnTo>
                    <a:pt x="2699" y="0"/>
                  </a:lnTo>
                  <a:lnTo>
                    <a:pt x="1809" y="2343"/>
                  </a:lnTo>
                  <a:cubicBezTo>
                    <a:pt x="1809" y="2373"/>
                    <a:pt x="1779" y="2432"/>
                    <a:pt x="1779" y="2461"/>
                  </a:cubicBezTo>
                  <a:cubicBezTo>
                    <a:pt x="1750" y="2521"/>
                    <a:pt x="1750" y="2580"/>
                    <a:pt x="1720" y="2639"/>
                  </a:cubicBezTo>
                  <a:cubicBezTo>
                    <a:pt x="1690" y="2669"/>
                    <a:pt x="1690" y="2728"/>
                    <a:pt x="1661" y="2788"/>
                  </a:cubicBezTo>
                  <a:cubicBezTo>
                    <a:pt x="1661" y="2817"/>
                    <a:pt x="1661" y="2877"/>
                    <a:pt x="1661" y="2906"/>
                  </a:cubicBezTo>
                  <a:cubicBezTo>
                    <a:pt x="1631" y="2877"/>
                    <a:pt x="1631" y="2817"/>
                    <a:pt x="1631" y="2788"/>
                  </a:cubicBezTo>
                  <a:cubicBezTo>
                    <a:pt x="1601" y="2728"/>
                    <a:pt x="1601" y="2699"/>
                    <a:pt x="1572" y="2639"/>
                  </a:cubicBezTo>
                  <a:cubicBezTo>
                    <a:pt x="1572" y="2580"/>
                    <a:pt x="1542" y="2521"/>
                    <a:pt x="1542" y="2491"/>
                  </a:cubicBezTo>
                  <a:cubicBezTo>
                    <a:pt x="1512" y="2432"/>
                    <a:pt x="1512" y="2373"/>
                    <a:pt x="1483" y="2343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797050" y="2892700"/>
              <a:ext cx="66000" cy="84525"/>
            </a:xfrm>
            <a:custGeom>
              <a:rect b="b" l="l" r="r" t="t"/>
              <a:pathLst>
                <a:path extrusionOk="0" h="3381" w="2640">
                  <a:moveTo>
                    <a:pt x="1245" y="356"/>
                  </a:moveTo>
                  <a:cubicBezTo>
                    <a:pt x="1483" y="356"/>
                    <a:pt x="1661" y="416"/>
                    <a:pt x="1779" y="475"/>
                  </a:cubicBezTo>
                  <a:cubicBezTo>
                    <a:pt x="1927" y="564"/>
                    <a:pt x="1987" y="682"/>
                    <a:pt x="1987" y="860"/>
                  </a:cubicBezTo>
                  <a:cubicBezTo>
                    <a:pt x="1987" y="949"/>
                    <a:pt x="1957" y="1038"/>
                    <a:pt x="1927" y="1098"/>
                  </a:cubicBezTo>
                  <a:cubicBezTo>
                    <a:pt x="1927" y="1186"/>
                    <a:pt x="1868" y="1246"/>
                    <a:pt x="1809" y="1275"/>
                  </a:cubicBezTo>
                  <a:cubicBezTo>
                    <a:pt x="1750" y="1335"/>
                    <a:pt x="1690" y="1364"/>
                    <a:pt x="1601" y="1394"/>
                  </a:cubicBezTo>
                  <a:cubicBezTo>
                    <a:pt x="1483" y="1424"/>
                    <a:pt x="1394" y="1453"/>
                    <a:pt x="1245" y="1453"/>
                  </a:cubicBezTo>
                  <a:lnTo>
                    <a:pt x="475" y="1453"/>
                  </a:lnTo>
                  <a:lnTo>
                    <a:pt x="475" y="356"/>
                  </a:lnTo>
                  <a:close/>
                  <a:moveTo>
                    <a:pt x="1334" y="1809"/>
                  </a:moveTo>
                  <a:cubicBezTo>
                    <a:pt x="1453" y="1809"/>
                    <a:pt x="1572" y="1809"/>
                    <a:pt x="1690" y="1839"/>
                  </a:cubicBezTo>
                  <a:cubicBezTo>
                    <a:pt x="1779" y="1868"/>
                    <a:pt x="1868" y="1898"/>
                    <a:pt x="1957" y="1928"/>
                  </a:cubicBezTo>
                  <a:cubicBezTo>
                    <a:pt x="2016" y="1987"/>
                    <a:pt x="2076" y="2046"/>
                    <a:pt x="2105" y="2135"/>
                  </a:cubicBezTo>
                  <a:cubicBezTo>
                    <a:pt x="2165" y="2195"/>
                    <a:pt x="2165" y="2284"/>
                    <a:pt x="2165" y="2402"/>
                  </a:cubicBezTo>
                  <a:cubicBezTo>
                    <a:pt x="2165" y="2521"/>
                    <a:pt x="2165" y="2610"/>
                    <a:pt x="2105" y="2699"/>
                  </a:cubicBezTo>
                  <a:cubicBezTo>
                    <a:pt x="2076" y="2788"/>
                    <a:pt x="2016" y="2847"/>
                    <a:pt x="1957" y="2906"/>
                  </a:cubicBezTo>
                  <a:cubicBezTo>
                    <a:pt x="1868" y="2936"/>
                    <a:pt x="1779" y="2966"/>
                    <a:pt x="1690" y="2995"/>
                  </a:cubicBezTo>
                  <a:cubicBezTo>
                    <a:pt x="1601" y="3025"/>
                    <a:pt x="1483" y="3025"/>
                    <a:pt x="1364" y="3025"/>
                  </a:cubicBezTo>
                  <a:lnTo>
                    <a:pt x="475" y="3025"/>
                  </a:lnTo>
                  <a:lnTo>
                    <a:pt x="475" y="1809"/>
                  </a:lnTo>
                  <a:close/>
                  <a:moveTo>
                    <a:pt x="0" y="0"/>
                  </a:moveTo>
                  <a:lnTo>
                    <a:pt x="0" y="3381"/>
                  </a:lnTo>
                  <a:lnTo>
                    <a:pt x="1394" y="3381"/>
                  </a:lnTo>
                  <a:cubicBezTo>
                    <a:pt x="1572" y="3381"/>
                    <a:pt x="1720" y="3381"/>
                    <a:pt x="1868" y="3351"/>
                  </a:cubicBezTo>
                  <a:cubicBezTo>
                    <a:pt x="2016" y="3292"/>
                    <a:pt x="2165" y="3262"/>
                    <a:pt x="2254" y="3173"/>
                  </a:cubicBezTo>
                  <a:cubicBezTo>
                    <a:pt x="2372" y="3084"/>
                    <a:pt x="2461" y="2995"/>
                    <a:pt x="2550" y="2877"/>
                  </a:cubicBezTo>
                  <a:cubicBezTo>
                    <a:pt x="2609" y="2758"/>
                    <a:pt x="2639" y="2610"/>
                    <a:pt x="2639" y="2432"/>
                  </a:cubicBezTo>
                  <a:cubicBezTo>
                    <a:pt x="2639" y="2313"/>
                    <a:pt x="2609" y="2224"/>
                    <a:pt x="2580" y="2135"/>
                  </a:cubicBezTo>
                  <a:cubicBezTo>
                    <a:pt x="2550" y="2017"/>
                    <a:pt x="2491" y="1957"/>
                    <a:pt x="2432" y="1868"/>
                  </a:cubicBezTo>
                  <a:cubicBezTo>
                    <a:pt x="2343" y="1809"/>
                    <a:pt x="2254" y="1750"/>
                    <a:pt x="2165" y="1691"/>
                  </a:cubicBezTo>
                  <a:cubicBezTo>
                    <a:pt x="2046" y="1661"/>
                    <a:pt x="1927" y="1631"/>
                    <a:pt x="1809" y="1602"/>
                  </a:cubicBezTo>
                  <a:cubicBezTo>
                    <a:pt x="1898" y="1572"/>
                    <a:pt x="1987" y="1542"/>
                    <a:pt x="2076" y="1483"/>
                  </a:cubicBezTo>
                  <a:cubicBezTo>
                    <a:pt x="2165" y="1453"/>
                    <a:pt x="2224" y="1394"/>
                    <a:pt x="2283" y="1305"/>
                  </a:cubicBezTo>
                  <a:cubicBezTo>
                    <a:pt x="2343" y="1246"/>
                    <a:pt x="2372" y="1157"/>
                    <a:pt x="2402" y="1098"/>
                  </a:cubicBezTo>
                  <a:cubicBezTo>
                    <a:pt x="2432" y="1009"/>
                    <a:pt x="2432" y="920"/>
                    <a:pt x="2432" y="831"/>
                  </a:cubicBezTo>
                  <a:cubicBezTo>
                    <a:pt x="2432" y="682"/>
                    <a:pt x="2402" y="564"/>
                    <a:pt x="2372" y="445"/>
                  </a:cubicBezTo>
                  <a:cubicBezTo>
                    <a:pt x="2313" y="356"/>
                    <a:pt x="2224" y="267"/>
                    <a:pt x="2135" y="178"/>
                  </a:cubicBezTo>
                  <a:cubicBezTo>
                    <a:pt x="2016" y="119"/>
                    <a:pt x="1898" y="60"/>
                    <a:pt x="1750" y="30"/>
                  </a:cubicBezTo>
                  <a:cubicBezTo>
                    <a:pt x="1601" y="0"/>
                    <a:pt x="1423" y="0"/>
                    <a:pt x="124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879325" y="2892700"/>
              <a:ext cx="69700" cy="86000"/>
            </a:xfrm>
            <a:custGeom>
              <a:rect b="b" l="l" r="r" t="t"/>
              <a:pathLst>
                <a:path extrusionOk="0" h="3440" w="2788">
                  <a:moveTo>
                    <a:pt x="0" y="0"/>
                  </a:moveTo>
                  <a:lnTo>
                    <a:pt x="0" y="2165"/>
                  </a:lnTo>
                  <a:cubicBezTo>
                    <a:pt x="0" y="2373"/>
                    <a:pt x="30" y="2580"/>
                    <a:pt x="89" y="2728"/>
                  </a:cubicBezTo>
                  <a:cubicBezTo>
                    <a:pt x="178" y="2906"/>
                    <a:pt x="267" y="3025"/>
                    <a:pt x="416" y="3143"/>
                  </a:cubicBezTo>
                  <a:cubicBezTo>
                    <a:pt x="534" y="3232"/>
                    <a:pt x="682" y="3321"/>
                    <a:pt x="831" y="3381"/>
                  </a:cubicBezTo>
                  <a:cubicBezTo>
                    <a:pt x="1009" y="3410"/>
                    <a:pt x="1186" y="3440"/>
                    <a:pt x="1364" y="3440"/>
                  </a:cubicBezTo>
                  <a:cubicBezTo>
                    <a:pt x="1572" y="3440"/>
                    <a:pt x="1750" y="3410"/>
                    <a:pt x="1928" y="3351"/>
                  </a:cubicBezTo>
                  <a:cubicBezTo>
                    <a:pt x="2106" y="3321"/>
                    <a:pt x="2254" y="3232"/>
                    <a:pt x="2373" y="3114"/>
                  </a:cubicBezTo>
                  <a:cubicBezTo>
                    <a:pt x="2521" y="2995"/>
                    <a:pt x="2610" y="2877"/>
                    <a:pt x="2699" y="2699"/>
                  </a:cubicBezTo>
                  <a:cubicBezTo>
                    <a:pt x="2758" y="2550"/>
                    <a:pt x="2788" y="2343"/>
                    <a:pt x="2788" y="2106"/>
                  </a:cubicBezTo>
                  <a:lnTo>
                    <a:pt x="2788" y="0"/>
                  </a:lnTo>
                  <a:lnTo>
                    <a:pt x="2343" y="0"/>
                  </a:lnTo>
                  <a:lnTo>
                    <a:pt x="2343" y="2076"/>
                  </a:lnTo>
                  <a:cubicBezTo>
                    <a:pt x="2343" y="2254"/>
                    <a:pt x="2313" y="2432"/>
                    <a:pt x="2254" y="2550"/>
                  </a:cubicBezTo>
                  <a:cubicBezTo>
                    <a:pt x="2224" y="2669"/>
                    <a:pt x="2135" y="2758"/>
                    <a:pt x="2046" y="2847"/>
                  </a:cubicBezTo>
                  <a:cubicBezTo>
                    <a:pt x="1957" y="2936"/>
                    <a:pt x="1868" y="2995"/>
                    <a:pt x="1750" y="3025"/>
                  </a:cubicBezTo>
                  <a:cubicBezTo>
                    <a:pt x="1631" y="3055"/>
                    <a:pt x="1513" y="3055"/>
                    <a:pt x="1364" y="3055"/>
                  </a:cubicBezTo>
                  <a:cubicBezTo>
                    <a:pt x="1246" y="3055"/>
                    <a:pt x="1127" y="3055"/>
                    <a:pt x="1009" y="3025"/>
                  </a:cubicBezTo>
                  <a:cubicBezTo>
                    <a:pt x="890" y="2995"/>
                    <a:pt x="801" y="2936"/>
                    <a:pt x="712" y="2847"/>
                  </a:cubicBezTo>
                  <a:cubicBezTo>
                    <a:pt x="623" y="2788"/>
                    <a:pt x="564" y="2669"/>
                    <a:pt x="534" y="2550"/>
                  </a:cubicBezTo>
                  <a:cubicBezTo>
                    <a:pt x="475" y="2432"/>
                    <a:pt x="445" y="2284"/>
                    <a:pt x="445" y="2106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964575" y="2891225"/>
              <a:ext cx="71175" cy="87475"/>
            </a:xfrm>
            <a:custGeom>
              <a:rect b="b" l="l" r="r" t="t"/>
              <a:pathLst>
                <a:path extrusionOk="0" h="3499" w="2847">
                  <a:moveTo>
                    <a:pt x="1453" y="0"/>
                  </a:moveTo>
                  <a:cubicBezTo>
                    <a:pt x="1246" y="0"/>
                    <a:pt x="1097" y="30"/>
                    <a:pt x="920" y="59"/>
                  </a:cubicBezTo>
                  <a:cubicBezTo>
                    <a:pt x="771" y="89"/>
                    <a:pt x="623" y="148"/>
                    <a:pt x="534" y="208"/>
                  </a:cubicBezTo>
                  <a:cubicBezTo>
                    <a:pt x="415" y="297"/>
                    <a:pt x="326" y="386"/>
                    <a:pt x="238" y="504"/>
                  </a:cubicBezTo>
                  <a:cubicBezTo>
                    <a:pt x="178" y="623"/>
                    <a:pt x="149" y="741"/>
                    <a:pt x="149" y="919"/>
                  </a:cubicBezTo>
                  <a:cubicBezTo>
                    <a:pt x="149" y="1038"/>
                    <a:pt x="178" y="1127"/>
                    <a:pt x="208" y="1216"/>
                  </a:cubicBezTo>
                  <a:cubicBezTo>
                    <a:pt x="238" y="1305"/>
                    <a:pt x="267" y="1364"/>
                    <a:pt x="326" y="1423"/>
                  </a:cubicBezTo>
                  <a:cubicBezTo>
                    <a:pt x="386" y="1512"/>
                    <a:pt x="445" y="1572"/>
                    <a:pt x="534" y="1601"/>
                  </a:cubicBezTo>
                  <a:cubicBezTo>
                    <a:pt x="623" y="1661"/>
                    <a:pt x="682" y="1690"/>
                    <a:pt x="771" y="1720"/>
                  </a:cubicBezTo>
                  <a:cubicBezTo>
                    <a:pt x="860" y="1750"/>
                    <a:pt x="949" y="1779"/>
                    <a:pt x="1068" y="1809"/>
                  </a:cubicBezTo>
                  <a:cubicBezTo>
                    <a:pt x="1157" y="1839"/>
                    <a:pt x="1246" y="1868"/>
                    <a:pt x="1335" y="1898"/>
                  </a:cubicBezTo>
                  <a:cubicBezTo>
                    <a:pt x="1483" y="1927"/>
                    <a:pt x="1631" y="1957"/>
                    <a:pt x="1750" y="1987"/>
                  </a:cubicBezTo>
                  <a:cubicBezTo>
                    <a:pt x="1898" y="2016"/>
                    <a:pt x="1987" y="2046"/>
                    <a:pt x="2106" y="2105"/>
                  </a:cubicBezTo>
                  <a:cubicBezTo>
                    <a:pt x="2195" y="2135"/>
                    <a:pt x="2254" y="2194"/>
                    <a:pt x="2313" y="2283"/>
                  </a:cubicBezTo>
                  <a:cubicBezTo>
                    <a:pt x="2343" y="2343"/>
                    <a:pt x="2372" y="2432"/>
                    <a:pt x="2372" y="2550"/>
                  </a:cubicBezTo>
                  <a:cubicBezTo>
                    <a:pt x="2372" y="2639"/>
                    <a:pt x="2372" y="2728"/>
                    <a:pt x="2313" y="2817"/>
                  </a:cubicBezTo>
                  <a:cubicBezTo>
                    <a:pt x="2254" y="2876"/>
                    <a:pt x="2195" y="2965"/>
                    <a:pt x="2135" y="2995"/>
                  </a:cubicBezTo>
                  <a:cubicBezTo>
                    <a:pt x="2046" y="3054"/>
                    <a:pt x="1928" y="3084"/>
                    <a:pt x="1839" y="3114"/>
                  </a:cubicBezTo>
                  <a:cubicBezTo>
                    <a:pt x="1720" y="3143"/>
                    <a:pt x="1601" y="3143"/>
                    <a:pt x="1453" y="3143"/>
                  </a:cubicBezTo>
                  <a:cubicBezTo>
                    <a:pt x="1275" y="3143"/>
                    <a:pt x="1157" y="3114"/>
                    <a:pt x="1038" y="3114"/>
                  </a:cubicBezTo>
                  <a:cubicBezTo>
                    <a:pt x="920" y="3084"/>
                    <a:pt x="801" y="3025"/>
                    <a:pt x="742" y="2965"/>
                  </a:cubicBezTo>
                  <a:cubicBezTo>
                    <a:pt x="653" y="2936"/>
                    <a:pt x="593" y="2876"/>
                    <a:pt x="534" y="2787"/>
                  </a:cubicBezTo>
                  <a:cubicBezTo>
                    <a:pt x="504" y="2728"/>
                    <a:pt x="475" y="2639"/>
                    <a:pt x="445" y="2550"/>
                  </a:cubicBezTo>
                  <a:lnTo>
                    <a:pt x="0" y="2639"/>
                  </a:lnTo>
                  <a:cubicBezTo>
                    <a:pt x="60" y="2906"/>
                    <a:pt x="208" y="3143"/>
                    <a:pt x="445" y="3291"/>
                  </a:cubicBezTo>
                  <a:cubicBezTo>
                    <a:pt x="682" y="3440"/>
                    <a:pt x="1008" y="3499"/>
                    <a:pt x="1424" y="3499"/>
                  </a:cubicBezTo>
                  <a:cubicBezTo>
                    <a:pt x="1661" y="3499"/>
                    <a:pt x="1898" y="3469"/>
                    <a:pt x="2046" y="3440"/>
                  </a:cubicBezTo>
                  <a:cubicBezTo>
                    <a:pt x="2224" y="3380"/>
                    <a:pt x="2372" y="3321"/>
                    <a:pt x="2491" y="3232"/>
                  </a:cubicBezTo>
                  <a:cubicBezTo>
                    <a:pt x="2610" y="3143"/>
                    <a:pt x="2699" y="3025"/>
                    <a:pt x="2758" y="2906"/>
                  </a:cubicBezTo>
                  <a:cubicBezTo>
                    <a:pt x="2817" y="2787"/>
                    <a:pt x="2847" y="2669"/>
                    <a:pt x="2847" y="2520"/>
                  </a:cubicBezTo>
                  <a:cubicBezTo>
                    <a:pt x="2847" y="2402"/>
                    <a:pt x="2817" y="2283"/>
                    <a:pt x="2788" y="2194"/>
                  </a:cubicBezTo>
                  <a:cubicBezTo>
                    <a:pt x="2758" y="2105"/>
                    <a:pt x="2699" y="2016"/>
                    <a:pt x="2639" y="1957"/>
                  </a:cubicBezTo>
                  <a:cubicBezTo>
                    <a:pt x="2580" y="1898"/>
                    <a:pt x="2521" y="1839"/>
                    <a:pt x="2432" y="1779"/>
                  </a:cubicBezTo>
                  <a:cubicBezTo>
                    <a:pt x="2343" y="1750"/>
                    <a:pt x="2254" y="1690"/>
                    <a:pt x="2165" y="1661"/>
                  </a:cubicBezTo>
                  <a:cubicBezTo>
                    <a:pt x="2076" y="1631"/>
                    <a:pt x="1957" y="1601"/>
                    <a:pt x="1868" y="1572"/>
                  </a:cubicBezTo>
                  <a:cubicBezTo>
                    <a:pt x="1750" y="1542"/>
                    <a:pt x="1661" y="1512"/>
                    <a:pt x="1542" y="1483"/>
                  </a:cubicBezTo>
                  <a:cubicBezTo>
                    <a:pt x="1424" y="1453"/>
                    <a:pt x="1305" y="1453"/>
                    <a:pt x="1186" y="1423"/>
                  </a:cubicBezTo>
                  <a:cubicBezTo>
                    <a:pt x="1068" y="1394"/>
                    <a:pt x="979" y="1334"/>
                    <a:pt x="890" y="1305"/>
                  </a:cubicBezTo>
                  <a:cubicBezTo>
                    <a:pt x="801" y="1245"/>
                    <a:pt x="742" y="1216"/>
                    <a:pt x="682" y="1127"/>
                  </a:cubicBezTo>
                  <a:cubicBezTo>
                    <a:pt x="623" y="1068"/>
                    <a:pt x="593" y="979"/>
                    <a:pt x="593" y="890"/>
                  </a:cubicBezTo>
                  <a:cubicBezTo>
                    <a:pt x="593" y="801"/>
                    <a:pt x="623" y="741"/>
                    <a:pt x="653" y="682"/>
                  </a:cubicBezTo>
                  <a:cubicBezTo>
                    <a:pt x="682" y="623"/>
                    <a:pt x="712" y="564"/>
                    <a:pt x="771" y="504"/>
                  </a:cubicBezTo>
                  <a:cubicBezTo>
                    <a:pt x="860" y="445"/>
                    <a:pt x="949" y="415"/>
                    <a:pt x="1038" y="386"/>
                  </a:cubicBezTo>
                  <a:cubicBezTo>
                    <a:pt x="1157" y="356"/>
                    <a:pt x="1275" y="356"/>
                    <a:pt x="1453" y="356"/>
                  </a:cubicBezTo>
                  <a:cubicBezTo>
                    <a:pt x="1572" y="356"/>
                    <a:pt x="1690" y="356"/>
                    <a:pt x="1779" y="386"/>
                  </a:cubicBezTo>
                  <a:cubicBezTo>
                    <a:pt x="1898" y="415"/>
                    <a:pt x="1957" y="445"/>
                    <a:pt x="2046" y="475"/>
                  </a:cubicBezTo>
                  <a:cubicBezTo>
                    <a:pt x="2106" y="534"/>
                    <a:pt x="2165" y="593"/>
                    <a:pt x="2195" y="652"/>
                  </a:cubicBezTo>
                  <a:cubicBezTo>
                    <a:pt x="2254" y="712"/>
                    <a:pt x="2283" y="771"/>
                    <a:pt x="2313" y="860"/>
                  </a:cubicBezTo>
                  <a:lnTo>
                    <a:pt x="2758" y="771"/>
                  </a:lnTo>
                  <a:cubicBezTo>
                    <a:pt x="2728" y="652"/>
                    <a:pt x="2669" y="534"/>
                    <a:pt x="2610" y="445"/>
                  </a:cubicBezTo>
                  <a:cubicBezTo>
                    <a:pt x="2550" y="356"/>
                    <a:pt x="2461" y="267"/>
                    <a:pt x="2372" y="208"/>
                  </a:cubicBezTo>
                  <a:cubicBezTo>
                    <a:pt x="2254" y="148"/>
                    <a:pt x="2135" y="89"/>
                    <a:pt x="1987" y="59"/>
                  </a:cubicBezTo>
                  <a:cubicBezTo>
                    <a:pt x="1839" y="30"/>
                    <a:pt x="1661" y="0"/>
                    <a:pt x="145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716250" y="2708125"/>
              <a:ext cx="58575" cy="86000"/>
            </a:xfrm>
            <a:custGeom>
              <a:rect b="b" l="l" r="r" t="t"/>
              <a:pathLst>
                <a:path extrusionOk="0" h="3440" w="2343">
                  <a:moveTo>
                    <a:pt x="237" y="0"/>
                  </a:moveTo>
                  <a:lnTo>
                    <a:pt x="119" y="1809"/>
                  </a:lnTo>
                  <a:lnTo>
                    <a:pt x="534" y="1809"/>
                  </a:lnTo>
                  <a:cubicBezTo>
                    <a:pt x="563" y="1779"/>
                    <a:pt x="623" y="1750"/>
                    <a:pt x="652" y="1720"/>
                  </a:cubicBezTo>
                  <a:cubicBezTo>
                    <a:pt x="682" y="1690"/>
                    <a:pt x="741" y="1661"/>
                    <a:pt x="801" y="1661"/>
                  </a:cubicBezTo>
                  <a:cubicBezTo>
                    <a:pt x="860" y="1631"/>
                    <a:pt x="919" y="1601"/>
                    <a:pt x="979" y="1601"/>
                  </a:cubicBezTo>
                  <a:cubicBezTo>
                    <a:pt x="1038" y="1572"/>
                    <a:pt x="1097" y="1572"/>
                    <a:pt x="1157" y="1572"/>
                  </a:cubicBezTo>
                  <a:cubicBezTo>
                    <a:pt x="1275" y="1572"/>
                    <a:pt x="1394" y="1601"/>
                    <a:pt x="1483" y="1631"/>
                  </a:cubicBezTo>
                  <a:cubicBezTo>
                    <a:pt x="1572" y="1661"/>
                    <a:pt x="1631" y="1720"/>
                    <a:pt x="1720" y="1779"/>
                  </a:cubicBezTo>
                  <a:cubicBezTo>
                    <a:pt x="1779" y="1839"/>
                    <a:pt x="1809" y="1928"/>
                    <a:pt x="1839" y="2017"/>
                  </a:cubicBezTo>
                  <a:cubicBezTo>
                    <a:pt x="1898" y="2106"/>
                    <a:pt x="1898" y="2194"/>
                    <a:pt x="1898" y="2283"/>
                  </a:cubicBezTo>
                  <a:cubicBezTo>
                    <a:pt x="1898" y="2432"/>
                    <a:pt x="1898" y="2521"/>
                    <a:pt x="1839" y="2639"/>
                  </a:cubicBezTo>
                  <a:cubicBezTo>
                    <a:pt x="1809" y="2728"/>
                    <a:pt x="1750" y="2817"/>
                    <a:pt x="1690" y="2876"/>
                  </a:cubicBezTo>
                  <a:cubicBezTo>
                    <a:pt x="1631" y="2936"/>
                    <a:pt x="1542" y="2995"/>
                    <a:pt x="1453" y="3025"/>
                  </a:cubicBezTo>
                  <a:cubicBezTo>
                    <a:pt x="1364" y="3054"/>
                    <a:pt x="1275" y="3084"/>
                    <a:pt x="1157" y="3084"/>
                  </a:cubicBezTo>
                  <a:cubicBezTo>
                    <a:pt x="1038" y="3084"/>
                    <a:pt x="949" y="3084"/>
                    <a:pt x="860" y="3054"/>
                  </a:cubicBezTo>
                  <a:cubicBezTo>
                    <a:pt x="771" y="3025"/>
                    <a:pt x="712" y="2965"/>
                    <a:pt x="652" y="2936"/>
                  </a:cubicBezTo>
                  <a:cubicBezTo>
                    <a:pt x="593" y="2876"/>
                    <a:pt x="563" y="2817"/>
                    <a:pt x="534" y="2758"/>
                  </a:cubicBezTo>
                  <a:cubicBezTo>
                    <a:pt x="504" y="2699"/>
                    <a:pt x="475" y="2639"/>
                    <a:pt x="445" y="2580"/>
                  </a:cubicBezTo>
                  <a:lnTo>
                    <a:pt x="0" y="2639"/>
                  </a:lnTo>
                  <a:cubicBezTo>
                    <a:pt x="30" y="2728"/>
                    <a:pt x="59" y="2847"/>
                    <a:pt x="119" y="2936"/>
                  </a:cubicBezTo>
                  <a:cubicBezTo>
                    <a:pt x="178" y="3054"/>
                    <a:pt x="237" y="3143"/>
                    <a:pt x="356" y="3203"/>
                  </a:cubicBezTo>
                  <a:cubicBezTo>
                    <a:pt x="445" y="3262"/>
                    <a:pt x="534" y="3321"/>
                    <a:pt x="682" y="3381"/>
                  </a:cubicBezTo>
                  <a:cubicBezTo>
                    <a:pt x="801" y="3410"/>
                    <a:pt x="979" y="3440"/>
                    <a:pt x="1157" y="3440"/>
                  </a:cubicBezTo>
                  <a:cubicBezTo>
                    <a:pt x="1334" y="3440"/>
                    <a:pt x="1512" y="3410"/>
                    <a:pt x="1661" y="3351"/>
                  </a:cubicBezTo>
                  <a:cubicBezTo>
                    <a:pt x="1809" y="3292"/>
                    <a:pt x="1957" y="3232"/>
                    <a:pt x="2046" y="3114"/>
                  </a:cubicBezTo>
                  <a:cubicBezTo>
                    <a:pt x="2135" y="3025"/>
                    <a:pt x="2224" y="2906"/>
                    <a:pt x="2283" y="2758"/>
                  </a:cubicBezTo>
                  <a:cubicBezTo>
                    <a:pt x="2343" y="2610"/>
                    <a:pt x="2343" y="2461"/>
                    <a:pt x="2343" y="2283"/>
                  </a:cubicBezTo>
                  <a:cubicBezTo>
                    <a:pt x="2343" y="2135"/>
                    <a:pt x="2343" y="1987"/>
                    <a:pt x="2283" y="1839"/>
                  </a:cubicBezTo>
                  <a:cubicBezTo>
                    <a:pt x="2224" y="1720"/>
                    <a:pt x="2165" y="1601"/>
                    <a:pt x="2046" y="1512"/>
                  </a:cubicBezTo>
                  <a:cubicBezTo>
                    <a:pt x="1957" y="1424"/>
                    <a:pt x="1839" y="1364"/>
                    <a:pt x="1720" y="1305"/>
                  </a:cubicBezTo>
                  <a:cubicBezTo>
                    <a:pt x="1572" y="1246"/>
                    <a:pt x="1423" y="1216"/>
                    <a:pt x="1245" y="1216"/>
                  </a:cubicBezTo>
                  <a:cubicBezTo>
                    <a:pt x="1097" y="1216"/>
                    <a:pt x="949" y="1246"/>
                    <a:pt x="830" y="1275"/>
                  </a:cubicBezTo>
                  <a:cubicBezTo>
                    <a:pt x="741" y="1335"/>
                    <a:pt x="623" y="1364"/>
                    <a:pt x="563" y="1424"/>
                  </a:cubicBezTo>
                  <a:lnTo>
                    <a:pt x="623" y="356"/>
                  </a:lnTo>
                  <a:lnTo>
                    <a:pt x="2165" y="356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785925" y="2706625"/>
              <a:ext cx="57100" cy="87500"/>
            </a:xfrm>
            <a:custGeom>
              <a:rect b="b" l="l" r="r" t="t"/>
              <a:pathLst>
                <a:path extrusionOk="0" h="3500" w="2284">
                  <a:moveTo>
                    <a:pt x="1127" y="357"/>
                  </a:moveTo>
                  <a:cubicBezTo>
                    <a:pt x="1246" y="357"/>
                    <a:pt x="1335" y="386"/>
                    <a:pt x="1424" y="416"/>
                  </a:cubicBezTo>
                  <a:cubicBezTo>
                    <a:pt x="1513" y="475"/>
                    <a:pt x="1572" y="535"/>
                    <a:pt x="1631" y="624"/>
                  </a:cubicBezTo>
                  <a:cubicBezTo>
                    <a:pt x="1690" y="713"/>
                    <a:pt x="1750" y="802"/>
                    <a:pt x="1779" y="920"/>
                  </a:cubicBezTo>
                  <a:cubicBezTo>
                    <a:pt x="1809" y="1009"/>
                    <a:pt x="1809" y="1128"/>
                    <a:pt x="1809" y="1276"/>
                  </a:cubicBezTo>
                  <a:cubicBezTo>
                    <a:pt x="1809" y="1365"/>
                    <a:pt x="1809" y="1484"/>
                    <a:pt x="1750" y="1572"/>
                  </a:cubicBezTo>
                  <a:cubicBezTo>
                    <a:pt x="1720" y="1661"/>
                    <a:pt x="1661" y="1721"/>
                    <a:pt x="1602" y="1780"/>
                  </a:cubicBezTo>
                  <a:cubicBezTo>
                    <a:pt x="1513" y="1839"/>
                    <a:pt x="1453" y="1869"/>
                    <a:pt x="1364" y="1899"/>
                  </a:cubicBezTo>
                  <a:cubicBezTo>
                    <a:pt x="1275" y="1928"/>
                    <a:pt x="1186" y="1958"/>
                    <a:pt x="1127" y="1958"/>
                  </a:cubicBezTo>
                  <a:cubicBezTo>
                    <a:pt x="1008" y="1958"/>
                    <a:pt x="920" y="1928"/>
                    <a:pt x="831" y="1899"/>
                  </a:cubicBezTo>
                  <a:cubicBezTo>
                    <a:pt x="742" y="1839"/>
                    <a:pt x="682" y="1780"/>
                    <a:pt x="623" y="1721"/>
                  </a:cubicBezTo>
                  <a:cubicBezTo>
                    <a:pt x="564" y="1632"/>
                    <a:pt x="504" y="1572"/>
                    <a:pt x="504" y="1454"/>
                  </a:cubicBezTo>
                  <a:cubicBezTo>
                    <a:pt x="475" y="1365"/>
                    <a:pt x="445" y="1246"/>
                    <a:pt x="445" y="1157"/>
                  </a:cubicBezTo>
                  <a:cubicBezTo>
                    <a:pt x="445" y="1009"/>
                    <a:pt x="475" y="920"/>
                    <a:pt x="504" y="802"/>
                  </a:cubicBezTo>
                  <a:cubicBezTo>
                    <a:pt x="534" y="713"/>
                    <a:pt x="564" y="624"/>
                    <a:pt x="623" y="564"/>
                  </a:cubicBezTo>
                  <a:cubicBezTo>
                    <a:pt x="682" y="505"/>
                    <a:pt x="771" y="446"/>
                    <a:pt x="831" y="416"/>
                  </a:cubicBezTo>
                  <a:cubicBezTo>
                    <a:pt x="920" y="357"/>
                    <a:pt x="1008" y="357"/>
                    <a:pt x="1127" y="357"/>
                  </a:cubicBezTo>
                  <a:close/>
                  <a:moveTo>
                    <a:pt x="1127" y="1"/>
                  </a:moveTo>
                  <a:cubicBezTo>
                    <a:pt x="949" y="1"/>
                    <a:pt x="801" y="31"/>
                    <a:pt x="653" y="90"/>
                  </a:cubicBezTo>
                  <a:cubicBezTo>
                    <a:pt x="504" y="120"/>
                    <a:pt x="386" y="209"/>
                    <a:pt x="297" y="297"/>
                  </a:cubicBezTo>
                  <a:cubicBezTo>
                    <a:pt x="208" y="416"/>
                    <a:pt x="119" y="535"/>
                    <a:pt x="89" y="653"/>
                  </a:cubicBezTo>
                  <a:cubicBezTo>
                    <a:pt x="30" y="802"/>
                    <a:pt x="0" y="979"/>
                    <a:pt x="0" y="1157"/>
                  </a:cubicBezTo>
                  <a:cubicBezTo>
                    <a:pt x="0" y="1306"/>
                    <a:pt x="30" y="1484"/>
                    <a:pt x="89" y="1602"/>
                  </a:cubicBezTo>
                  <a:cubicBezTo>
                    <a:pt x="119" y="1750"/>
                    <a:pt x="178" y="1869"/>
                    <a:pt x="267" y="1988"/>
                  </a:cubicBezTo>
                  <a:cubicBezTo>
                    <a:pt x="356" y="2077"/>
                    <a:pt x="475" y="2136"/>
                    <a:pt x="593" y="2195"/>
                  </a:cubicBezTo>
                  <a:cubicBezTo>
                    <a:pt x="712" y="2254"/>
                    <a:pt x="860" y="2284"/>
                    <a:pt x="1008" y="2284"/>
                  </a:cubicBezTo>
                  <a:cubicBezTo>
                    <a:pt x="1097" y="2284"/>
                    <a:pt x="1186" y="2284"/>
                    <a:pt x="1275" y="2254"/>
                  </a:cubicBezTo>
                  <a:cubicBezTo>
                    <a:pt x="1364" y="2225"/>
                    <a:pt x="1453" y="2195"/>
                    <a:pt x="1513" y="2166"/>
                  </a:cubicBezTo>
                  <a:cubicBezTo>
                    <a:pt x="1602" y="2136"/>
                    <a:pt x="1661" y="2077"/>
                    <a:pt x="1720" y="2017"/>
                  </a:cubicBezTo>
                  <a:cubicBezTo>
                    <a:pt x="1779" y="1958"/>
                    <a:pt x="1839" y="1899"/>
                    <a:pt x="1868" y="1810"/>
                  </a:cubicBezTo>
                  <a:lnTo>
                    <a:pt x="1868" y="1810"/>
                  </a:lnTo>
                  <a:cubicBezTo>
                    <a:pt x="1868" y="2047"/>
                    <a:pt x="1839" y="2225"/>
                    <a:pt x="1809" y="2403"/>
                  </a:cubicBezTo>
                  <a:cubicBezTo>
                    <a:pt x="1750" y="2551"/>
                    <a:pt x="1690" y="2699"/>
                    <a:pt x="1631" y="2818"/>
                  </a:cubicBezTo>
                  <a:cubicBezTo>
                    <a:pt x="1572" y="2936"/>
                    <a:pt x="1483" y="2996"/>
                    <a:pt x="1394" y="3055"/>
                  </a:cubicBezTo>
                  <a:cubicBezTo>
                    <a:pt x="1305" y="3114"/>
                    <a:pt x="1186" y="3144"/>
                    <a:pt x="1068" y="3144"/>
                  </a:cubicBezTo>
                  <a:cubicBezTo>
                    <a:pt x="920" y="3144"/>
                    <a:pt x="801" y="3114"/>
                    <a:pt x="712" y="3055"/>
                  </a:cubicBezTo>
                  <a:cubicBezTo>
                    <a:pt x="593" y="2966"/>
                    <a:pt x="534" y="2877"/>
                    <a:pt x="504" y="2729"/>
                  </a:cubicBezTo>
                  <a:lnTo>
                    <a:pt x="89" y="2788"/>
                  </a:lnTo>
                  <a:cubicBezTo>
                    <a:pt x="119" y="2907"/>
                    <a:pt x="149" y="3025"/>
                    <a:pt x="208" y="3114"/>
                  </a:cubicBezTo>
                  <a:cubicBezTo>
                    <a:pt x="267" y="3203"/>
                    <a:pt x="356" y="3292"/>
                    <a:pt x="415" y="3322"/>
                  </a:cubicBezTo>
                  <a:cubicBezTo>
                    <a:pt x="504" y="3381"/>
                    <a:pt x="593" y="3441"/>
                    <a:pt x="712" y="3470"/>
                  </a:cubicBezTo>
                  <a:cubicBezTo>
                    <a:pt x="801" y="3500"/>
                    <a:pt x="920" y="3500"/>
                    <a:pt x="1068" y="3500"/>
                  </a:cubicBezTo>
                  <a:cubicBezTo>
                    <a:pt x="1246" y="3500"/>
                    <a:pt x="1424" y="3470"/>
                    <a:pt x="1572" y="3381"/>
                  </a:cubicBezTo>
                  <a:cubicBezTo>
                    <a:pt x="1720" y="3322"/>
                    <a:pt x="1839" y="3203"/>
                    <a:pt x="1957" y="3055"/>
                  </a:cubicBezTo>
                  <a:cubicBezTo>
                    <a:pt x="2076" y="2907"/>
                    <a:pt x="2135" y="2699"/>
                    <a:pt x="2195" y="2462"/>
                  </a:cubicBezTo>
                  <a:cubicBezTo>
                    <a:pt x="2254" y="2254"/>
                    <a:pt x="2283" y="1988"/>
                    <a:pt x="2283" y="1691"/>
                  </a:cubicBezTo>
                  <a:cubicBezTo>
                    <a:pt x="2283" y="1128"/>
                    <a:pt x="2195" y="713"/>
                    <a:pt x="1987" y="416"/>
                  </a:cubicBezTo>
                  <a:cubicBezTo>
                    <a:pt x="1809" y="149"/>
                    <a:pt x="1513" y="1"/>
                    <a:pt x="112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888950" y="270662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1"/>
                  </a:moveTo>
                  <a:cubicBezTo>
                    <a:pt x="1276" y="1"/>
                    <a:pt x="1098" y="31"/>
                    <a:pt x="950" y="60"/>
                  </a:cubicBezTo>
                  <a:cubicBezTo>
                    <a:pt x="772" y="90"/>
                    <a:pt x="653" y="149"/>
                    <a:pt x="535" y="209"/>
                  </a:cubicBezTo>
                  <a:cubicBezTo>
                    <a:pt x="416" y="297"/>
                    <a:pt x="327" y="386"/>
                    <a:pt x="268" y="505"/>
                  </a:cubicBezTo>
                  <a:cubicBezTo>
                    <a:pt x="179" y="624"/>
                    <a:pt x="149" y="742"/>
                    <a:pt x="149" y="920"/>
                  </a:cubicBezTo>
                  <a:cubicBezTo>
                    <a:pt x="149" y="1009"/>
                    <a:pt x="179" y="1128"/>
                    <a:pt x="208" y="1217"/>
                  </a:cubicBezTo>
                  <a:cubicBezTo>
                    <a:pt x="238" y="1306"/>
                    <a:pt x="297" y="1365"/>
                    <a:pt x="327" y="1424"/>
                  </a:cubicBezTo>
                  <a:cubicBezTo>
                    <a:pt x="386" y="1513"/>
                    <a:pt x="475" y="1543"/>
                    <a:pt x="535" y="1602"/>
                  </a:cubicBezTo>
                  <a:cubicBezTo>
                    <a:pt x="624" y="1661"/>
                    <a:pt x="713" y="1691"/>
                    <a:pt x="801" y="1721"/>
                  </a:cubicBezTo>
                  <a:cubicBezTo>
                    <a:pt x="861" y="1750"/>
                    <a:pt x="979" y="1780"/>
                    <a:pt x="1068" y="1810"/>
                  </a:cubicBezTo>
                  <a:cubicBezTo>
                    <a:pt x="1157" y="1839"/>
                    <a:pt x="1246" y="1869"/>
                    <a:pt x="1335" y="1869"/>
                  </a:cubicBezTo>
                  <a:cubicBezTo>
                    <a:pt x="1513" y="1928"/>
                    <a:pt x="1632" y="1958"/>
                    <a:pt x="1780" y="1988"/>
                  </a:cubicBezTo>
                  <a:cubicBezTo>
                    <a:pt x="1899" y="2017"/>
                    <a:pt x="2017" y="2047"/>
                    <a:pt x="2106" y="2106"/>
                  </a:cubicBezTo>
                  <a:cubicBezTo>
                    <a:pt x="2195" y="2136"/>
                    <a:pt x="2254" y="2195"/>
                    <a:pt x="2314" y="2254"/>
                  </a:cubicBezTo>
                  <a:cubicBezTo>
                    <a:pt x="2373" y="2343"/>
                    <a:pt x="2403" y="2432"/>
                    <a:pt x="2403" y="2521"/>
                  </a:cubicBezTo>
                  <a:cubicBezTo>
                    <a:pt x="2403" y="2640"/>
                    <a:pt x="2373" y="2729"/>
                    <a:pt x="2314" y="2818"/>
                  </a:cubicBezTo>
                  <a:cubicBezTo>
                    <a:pt x="2284" y="2877"/>
                    <a:pt x="2195" y="2936"/>
                    <a:pt x="2136" y="2996"/>
                  </a:cubicBezTo>
                  <a:cubicBezTo>
                    <a:pt x="2047" y="3055"/>
                    <a:pt x="1958" y="3085"/>
                    <a:pt x="1839" y="3114"/>
                  </a:cubicBezTo>
                  <a:cubicBezTo>
                    <a:pt x="1721" y="3114"/>
                    <a:pt x="1602" y="3144"/>
                    <a:pt x="1454" y="3144"/>
                  </a:cubicBezTo>
                  <a:cubicBezTo>
                    <a:pt x="1306" y="3144"/>
                    <a:pt x="1157" y="3114"/>
                    <a:pt x="1039" y="3085"/>
                  </a:cubicBezTo>
                  <a:cubicBezTo>
                    <a:pt x="920" y="3055"/>
                    <a:pt x="831" y="3025"/>
                    <a:pt x="742" y="2966"/>
                  </a:cubicBezTo>
                  <a:cubicBezTo>
                    <a:pt x="653" y="2907"/>
                    <a:pt x="594" y="2847"/>
                    <a:pt x="564" y="2788"/>
                  </a:cubicBezTo>
                  <a:cubicBezTo>
                    <a:pt x="505" y="2699"/>
                    <a:pt x="475" y="2640"/>
                    <a:pt x="446" y="2551"/>
                  </a:cubicBezTo>
                  <a:lnTo>
                    <a:pt x="1" y="2640"/>
                  </a:lnTo>
                  <a:cubicBezTo>
                    <a:pt x="60" y="2907"/>
                    <a:pt x="208" y="3114"/>
                    <a:pt x="446" y="3263"/>
                  </a:cubicBezTo>
                  <a:cubicBezTo>
                    <a:pt x="683" y="3411"/>
                    <a:pt x="1009" y="3500"/>
                    <a:pt x="1454" y="3500"/>
                  </a:cubicBezTo>
                  <a:cubicBezTo>
                    <a:pt x="1691" y="3500"/>
                    <a:pt x="1899" y="3470"/>
                    <a:pt x="2076" y="3411"/>
                  </a:cubicBezTo>
                  <a:cubicBezTo>
                    <a:pt x="2254" y="3381"/>
                    <a:pt x="2403" y="3322"/>
                    <a:pt x="2492" y="3233"/>
                  </a:cubicBezTo>
                  <a:cubicBezTo>
                    <a:pt x="2610" y="3144"/>
                    <a:pt x="2699" y="3025"/>
                    <a:pt x="2758" y="2907"/>
                  </a:cubicBezTo>
                  <a:cubicBezTo>
                    <a:pt x="2818" y="2788"/>
                    <a:pt x="2847" y="2640"/>
                    <a:pt x="2847" y="2521"/>
                  </a:cubicBezTo>
                  <a:cubicBezTo>
                    <a:pt x="2847" y="2373"/>
                    <a:pt x="2818" y="2284"/>
                    <a:pt x="2788" y="2195"/>
                  </a:cubicBezTo>
                  <a:cubicBezTo>
                    <a:pt x="2758" y="2106"/>
                    <a:pt x="2699" y="2017"/>
                    <a:pt x="2640" y="1958"/>
                  </a:cubicBezTo>
                  <a:cubicBezTo>
                    <a:pt x="2581" y="1869"/>
                    <a:pt x="2521" y="1810"/>
                    <a:pt x="2432" y="1780"/>
                  </a:cubicBezTo>
                  <a:cubicBezTo>
                    <a:pt x="2343" y="1721"/>
                    <a:pt x="2254" y="1691"/>
                    <a:pt x="2165" y="1661"/>
                  </a:cubicBezTo>
                  <a:cubicBezTo>
                    <a:pt x="2076" y="1632"/>
                    <a:pt x="1958" y="1602"/>
                    <a:pt x="1869" y="1572"/>
                  </a:cubicBezTo>
                  <a:cubicBezTo>
                    <a:pt x="1750" y="1543"/>
                    <a:pt x="1661" y="1513"/>
                    <a:pt x="1543" y="1484"/>
                  </a:cubicBezTo>
                  <a:cubicBezTo>
                    <a:pt x="1424" y="1454"/>
                    <a:pt x="1306" y="1424"/>
                    <a:pt x="1187" y="1395"/>
                  </a:cubicBezTo>
                  <a:cubicBezTo>
                    <a:pt x="1068" y="1365"/>
                    <a:pt x="979" y="1335"/>
                    <a:pt x="890" y="1306"/>
                  </a:cubicBezTo>
                  <a:cubicBezTo>
                    <a:pt x="801" y="1246"/>
                    <a:pt x="742" y="1187"/>
                    <a:pt x="683" y="1128"/>
                  </a:cubicBezTo>
                  <a:cubicBezTo>
                    <a:pt x="624" y="1068"/>
                    <a:pt x="594" y="979"/>
                    <a:pt x="594" y="891"/>
                  </a:cubicBezTo>
                  <a:cubicBezTo>
                    <a:pt x="594" y="802"/>
                    <a:pt x="624" y="742"/>
                    <a:pt x="653" y="683"/>
                  </a:cubicBezTo>
                  <a:cubicBezTo>
                    <a:pt x="683" y="594"/>
                    <a:pt x="713" y="564"/>
                    <a:pt x="801" y="505"/>
                  </a:cubicBezTo>
                  <a:cubicBezTo>
                    <a:pt x="861" y="446"/>
                    <a:pt x="950" y="416"/>
                    <a:pt x="1039" y="386"/>
                  </a:cubicBezTo>
                  <a:cubicBezTo>
                    <a:pt x="1157" y="357"/>
                    <a:pt x="1276" y="357"/>
                    <a:pt x="1454" y="357"/>
                  </a:cubicBezTo>
                  <a:cubicBezTo>
                    <a:pt x="1572" y="357"/>
                    <a:pt x="1691" y="357"/>
                    <a:pt x="1780" y="386"/>
                  </a:cubicBezTo>
                  <a:cubicBezTo>
                    <a:pt x="1899" y="416"/>
                    <a:pt x="1988" y="446"/>
                    <a:pt x="2047" y="475"/>
                  </a:cubicBezTo>
                  <a:cubicBezTo>
                    <a:pt x="2106" y="535"/>
                    <a:pt x="2165" y="564"/>
                    <a:pt x="2225" y="653"/>
                  </a:cubicBezTo>
                  <a:cubicBezTo>
                    <a:pt x="2254" y="713"/>
                    <a:pt x="2284" y="772"/>
                    <a:pt x="2314" y="861"/>
                  </a:cubicBezTo>
                  <a:lnTo>
                    <a:pt x="2758" y="772"/>
                  </a:lnTo>
                  <a:cubicBezTo>
                    <a:pt x="2729" y="653"/>
                    <a:pt x="2670" y="535"/>
                    <a:pt x="2610" y="446"/>
                  </a:cubicBezTo>
                  <a:cubicBezTo>
                    <a:pt x="2551" y="357"/>
                    <a:pt x="2462" y="268"/>
                    <a:pt x="2373" y="209"/>
                  </a:cubicBezTo>
                  <a:cubicBezTo>
                    <a:pt x="2254" y="120"/>
                    <a:pt x="2136" y="90"/>
                    <a:pt x="1988" y="60"/>
                  </a:cubicBezTo>
                  <a:cubicBezTo>
                    <a:pt x="1839" y="1"/>
                    <a:pt x="1661" y="1"/>
                    <a:pt x="145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968275" y="2708125"/>
              <a:ext cx="70450" cy="84525"/>
            </a:xfrm>
            <a:custGeom>
              <a:rect b="b" l="l" r="r" t="t"/>
              <a:pathLst>
                <a:path extrusionOk="0" h="3381" w="2818">
                  <a:moveTo>
                    <a:pt x="1" y="0"/>
                  </a:moveTo>
                  <a:lnTo>
                    <a:pt x="1" y="356"/>
                  </a:lnTo>
                  <a:lnTo>
                    <a:pt x="1187" y="356"/>
                  </a:lnTo>
                  <a:lnTo>
                    <a:pt x="1187" y="3381"/>
                  </a:lnTo>
                  <a:lnTo>
                    <a:pt x="1631" y="3381"/>
                  </a:lnTo>
                  <a:lnTo>
                    <a:pt x="1631" y="356"/>
                  </a:lnTo>
                  <a:lnTo>
                    <a:pt x="2817" y="356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2425" y="2523550"/>
              <a:ext cx="62300" cy="84525"/>
            </a:xfrm>
            <a:custGeom>
              <a:rect b="b" l="l" r="r" t="t"/>
              <a:pathLst>
                <a:path extrusionOk="0" h="3381" w="2492">
                  <a:moveTo>
                    <a:pt x="1602" y="475"/>
                  </a:moveTo>
                  <a:lnTo>
                    <a:pt x="1602" y="2283"/>
                  </a:lnTo>
                  <a:lnTo>
                    <a:pt x="386" y="2283"/>
                  </a:lnTo>
                  <a:cubicBezTo>
                    <a:pt x="386" y="2254"/>
                    <a:pt x="416" y="2254"/>
                    <a:pt x="416" y="2224"/>
                  </a:cubicBezTo>
                  <a:cubicBezTo>
                    <a:pt x="445" y="2194"/>
                    <a:pt x="475" y="2194"/>
                    <a:pt x="475" y="2165"/>
                  </a:cubicBezTo>
                  <a:cubicBezTo>
                    <a:pt x="505" y="2135"/>
                    <a:pt x="505" y="2105"/>
                    <a:pt x="534" y="2105"/>
                  </a:cubicBezTo>
                  <a:cubicBezTo>
                    <a:pt x="534" y="2076"/>
                    <a:pt x="564" y="2046"/>
                    <a:pt x="564" y="2046"/>
                  </a:cubicBezTo>
                  <a:lnTo>
                    <a:pt x="1424" y="771"/>
                  </a:lnTo>
                  <a:cubicBezTo>
                    <a:pt x="1454" y="741"/>
                    <a:pt x="1454" y="712"/>
                    <a:pt x="1483" y="682"/>
                  </a:cubicBezTo>
                  <a:cubicBezTo>
                    <a:pt x="1483" y="652"/>
                    <a:pt x="1513" y="623"/>
                    <a:pt x="1513" y="593"/>
                  </a:cubicBezTo>
                  <a:cubicBezTo>
                    <a:pt x="1543" y="563"/>
                    <a:pt x="1543" y="534"/>
                    <a:pt x="1572" y="534"/>
                  </a:cubicBezTo>
                  <a:cubicBezTo>
                    <a:pt x="1572" y="504"/>
                    <a:pt x="1602" y="475"/>
                    <a:pt x="1602" y="475"/>
                  </a:cubicBezTo>
                  <a:close/>
                  <a:moveTo>
                    <a:pt x="1543" y="0"/>
                  </a:moveTo>
                  <a:lnTo>
                    <a:pt x="1" y="2283"/>
                  </a:lnTo>
                  <a:lnTo>
                    <a:pt x="1" y="2609"/>
                  </a:lnTo>
                  <a:lnTo>
                    <a:pt x="1602" y="2609"/>
                  </a:lnTo>
                  <a:lnTo>
                    <a:pt x="1602" y="3380"/>
                  </a:lnTo>
                  <a:lnTo>
                    <a:pt x="2017" y="3380"/>
                  </a:lnTo>
                  <a:lnTo>
                    <a:pt x="2017" y="2609"/>
                  </a:lnTo>
                  <a:lnTo>
                    <a:pt x="2491" y="2609"/>
                  </a:lnTo>
                  <a:lnTo>
                    <a:pt x="2491" y="2283"/>
                  </a:lnTo>
                  <a:lnTo>
                    <a:pt x="2017" y="2283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134325" y="2523550"/>
              <a:ext cx="56375" cy="84525"/>
            </a:xfrm>
            <a:custGeom>
              <a:rect b="b" l="l" r="r" t="t"/>
              <a:pathLst>
                <a:path extrusionOk="0" h="3381" w="2255">
                  <a:moveTo>
                    <a:pt x="1" y="0"/>
                  </a:moveTo>
                  <a:lnTo>
                    <a:pt x="1" y="356"/>
                  </a:lnTo>
                  <a:lnTo>
                    <a:pt x="1839" y="356"/>
                  </a:lnTo>
                  <a:cubicBezTo>
                    <a:pt x="1661" y="593"/>
                    <a:pt x="1513" y="830"/>
                    <a:pt x="1365" y="1068"/>
                  </a:cubicBezTo>
                  <a:cubicBezTo>
                    <a:pt x="1217" y="1305"/>
                    <a:pt x="1098" y="1572"/>
                    <a:pt x="979" y="1809"/>
                  </a:cubicBezTo>
                  <a:cubicBezTo>
                    <a:pt x="890" y="2076"/>
                    <a:pt x="801" y="2313"/>
                    <a:pt x="712" y="2580"/>
                  </a:cubicBezTo>
                  <a:cubicBezTo>
                    <a:pt x="653" y="2847"/>
                    <a:pt x="623" y="3113"/>
                    <a:pt x="623" y="3380"/>
                  </a:cubicBezTo>
                  <a:lnTo>
                    <a:pt x="1098" y="3380"/>
                  </a:lnTo>
                  <a:cubicBezTo>
                    <a:pt x="1098" y="3084"/>
                    <a:pt x="1098" y="2817"/>
                    <a:pt x="1157" y="2580"/>
                  </a:cubicBezTo>
                  <a:cubicBezTo>
                    <a:pt x="1217" y="2313"/>
                    <a:pt x="1305" y="2046"/>
                    <a:pt x="1424" y="1809"/>
                  </a:cubicBezTo>
                  <a:cubicBezTo>
                    <a:pt x="1513" y="1572"/>
                    <a:pt x="1632" y="1334"/>
                    <a:pt x="1780" y="1097"/>
                  </a:cubicBezTo>
                  <a:cubicBezTo>
                    <a:pt x="1928" y="860"/>
                    <a:pt x="2076" y="593"/>
                    <a:pt x="2254" y="326"/>
                  </a:cubicBezTo>
                  <a:lnTo>
                    <a:pt x="225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202525" y="2570250"/>
              <a:ext cx="29675" cy="9650"/>
            </a:xfrm>
            <a:custGeom>
              <a:rect b="b" l="l" r="r" t="t"/>
              <a:pathLst>
                <a:path extrusionOk="0" h="386" w="1187">
                  <a:moveTo>
                    <a:pt x="1" y="0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242550" y="2523550"/>
              <a:ext cx="58600" cy="86000"/>
            </a:xfrm>
            <a:custGeom>
              <a:rect b="b" l="l" r="r" t="t"/>
              <a:pathLst>
                <a:path extrusionOk="0" h="3440" w="2344">
                  <a:moveTo>
                    <a:pt x="238" y="0"/>
                  </a:moveTo>
                  <a:lnTo>
                    <a:pt x="120" y="1809"/>
                  </a:lnTo>
                  <a:lnTo>
                    <a:pt x="535" y="1809"/>
                  </a:lnTo>
                  <a:cubicBezTo>
                    <a:pt x="564" y="1779"/>
                    <a:pt x="624" y="1750"/>
                    <a:pt x="653" y="1720"/>
                  </a:cubicBezTo>
                  <a:cubicBezTo>
                    <a:pt x="713" y="1690"/>
                    <a:pt x="742" y="1661"/>
                    <a:pt x="801" y="1631"/>
                  </a:cubicBezTo>
                  <a:cubicBezTo>
                    <a:pt x="861" y="1631"/>
                    <a:pt x="920" y="1601"/>
                    <a:pt x="979" y="1601"/>
                  </a:cubicBezTo>
                  <a:cubicBezTo>
                    <a:pt x="1039" y="1572"/>
                    <a:pt x="1098" y="1572"/>
                    <a:pt x="1157" y="1572"/>
                  </a:cubicBezTo>
                  <a:cubicBezTo>
                    <a:pt x="1276" y="1572"/>
                    <a:pt x="1395" y="1601"/>
                    <a:pt x="1483" y="1631"/>
                  </a:cubicBezTo>
                  <a:cubicBezTo>
                    <a:pt x="1572" y="1661"/>
                    <a:pt x="1632" y="1720"/>
                    <a:pt x="1721" y="1779"/>
                  </a:cubicBezTo>
                  <a:cubicBezTo>
                    <a:pt x="1780" y="1838"/>
                    <a:pt x="1810" y="1898"/>
                    <a:pt x="1839" y="1987"/>
                  </a:cubicBezTo>
                  <a:cubicBezTo>
                    <a:pt x="1899" y="2076"/>
                    <a:pt x="1899" y="2194"/>
                    <a:pt x="1899" y="2283"/>
                  </a:cubicBezTo>
                  <a:cubicBezTo>
                    <a:pt x="1899" y="2402"/>
                    <a:pt x="1899" y="2520"/>
                    <a:pt x="1839" y="2639"/>
                  </a:cubicBezTo>
                  <a:cubicBezTo>
                    <a:pt x="1810" y="2728"/>
                    <a:pt x="1780" y="2817"/>
                    <a:pt x="1691" y="2876"/>
                  </a:cubicBezTo>
                  <a:cubicBezTo>
                    <a:pt x="1632" y="2936"/>
                    <a:pt x="1543" y="2995"/>
                    <a:pt x="1454" y="3025"/>
                  </a:cubicBezTo>
                  <a:cubicBezTo>
                    <a:pt x="1365" y="3054"/>
                    <a:pt x="1276" y="3084"/>
                    <a:pt x="1157" y="3084"/>
                  </a:cubicBezTo>
                  <a:cubicBezTo>
                    <a:pt x="1039" y="3084"/>
                    <a:pt x="950" y="3054"/>
                    <a:pt x="861" y="3025"/>
                  </a:cubicBezTo>
                  <a:cubicBezTo>
                    <a:pt x="772" y="2995"/>
                    <a:pt x="713" y="2965"/>
                    <a:pt x="653" y="2936"/>
                  </a:cubicBezTo>
                  <a:cubicBezTo>
                    <a:pt x="594" y="2876"/>
                    <a:pt x="564" y="2817"/>
                    <a:pt x="535" y="2758"/>
                  </a:cubicBezTo>
                  <a:cubicBezTo>
                    <a:pt x="505" y="2698"/>
                    <a:pt x="475" y="2639"/>
                    <a:pt x="446" y="2580"/>
                  </a:cubicBezTo>
                  <a:lnTo>
                    <a:pt x="1" y="2639"/>
                  </a:lnTo>
                  <a:cubicBezTo>
                    <a:pt x="31" y="2728"/>
                    <a:pt x="60" y="2847"/>
                    <a:pt x="120" y="2936"/>
                  </a:cubicBezTo>
                  <a:cubicBezTo>
                    <a:pt x="179" y="3054"/>
                    <a:pt x="268" y="3113"/>
                    <a:pt x="357" y="3202"/>
                  </a:cubicBezTo>
                  <a:cubicBezTo>
                    <a:pt x="446" y="3262"/>
                    <a:pt x="535" y="3321"/>
                    <a:pt x="683" y="3380"/>
                  </a:cubicBezTo>
                  <a:cubicBezTo>
                    <a:pt x="801" y="3410"/>
                    <a:pt x="979" y="3440"/>
                    <a:pt x="1157" y="3440"/>
                  </a:cubicBezTo>
                  <a:cubicBezTo>
                    <a:pt x="1335" y="3440"/>
                    <a:pt x="1513" y="3410"/>
                    <a:pt x="1661" y="3351"/>
                  </a:cubicBezTo>
                  <a:cubicBezTo>
                    <a:pt x="1810" y="3291"/>
                    <a:pt x="1958" y="3202"/>
                    <a:pt x="2047" y="3113"/>
                  </a:cubicBezTo>
                  <a:cubicBezTo>
                    <a:pt x="2136" y="2995"/>
                    <a:pt x="2225" y="2876"/>
                    <a:pt x="2284" y="2758"/>
                  </a:cubicBezTo>
                  <a:cubicBezTo>
                    <a:pt x="2343" y="2609"/>
                    <a:pt x="2343" y="2461"/>
                    <a:pt x="2343" y="2283"/>
                  </a:cubicBezTo>
                  <a:cubicBezTo>
                    <a:pt x="2343" y="2135"/>
                    <a:pt x="2343" y="1987"/>
                    <a:pt x="2284" y="1838"/>
                  </a:cubicBezTo>
                  <a:cubicBezTo>
                    <a:pt x="2225" y="1720"/>
                    <a:pt x="2165" y="1601"/>
                    <a:pt x="2047" y="1512"/>
                  </a:cubicBezTo>
                  <a:cubicBezTo>
                    <a:pt x="1958" y="1423"/>
                    <a:pt x="1839" y="1334"/>
                    <a:pt x="1721" y="1305"/>
                  </a:cubicBezTo>
                  <a:cubicBezTo>
                    <a:pt x="1572" y="1245"/>
                    <a:pt x="1424" y="1216"/>
                    <a:pt x="1246" y="1216"/>
                  </a:cubicBezTo>
                  <a:cubicBezTo>
                    <a:pt x="1098" y="1216"/>
                    <a:pt x="950" y="1245"/>
                    <a:pt x="831" y="1275"/>
                  </a:cubicBezTo>
                  <a:cubicBezTo>
                    <a:pt x="742" y="1334"/>
                    <a:pt x="624" y="1364"/>
                    <a:pt x="564" y="1423"/>
                  </a:cubicBezTo>
                  <a:lnTo>
                    <a:pt x="624" y="356"/>
                  </a:lnTo>
                  <a:lnTo>
                    <a:pt x="2165" y="356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11500" y="2522050"/>
              <a:ext cx="59325" cy="87500"/>
            </a:xfrm>
            <a:custGeom>
              <a:rect b="b" l="l" r="r" t="t"/>
              <a:pathLst>
                <a:path extrusionOk="0" h="3500" w="2373">
                  <a:moveTo>
                    <a:pt x="1187" y="357"/>
                  </a:moveTo>
                  <a:cubicBezTo>
                    <a:pt x="1305" y="357"/>
                    <a:pt x="1394" y="357"/>
                    <a:pt x="1483" y="416"/>
                  </a:cubicBezTo>
                  <a:cubicBezTo>
                    <a:pt x="1602" y="446"/>
                    <a:pt x="1661" y="535"/>
                    <a:pt x="1720" y="653"/>
                  </a:cubicBezTo>
                  <a:cubicBezTo>
                    <a:pt x="1780" y="742"/>
                    <a:pt x="1839" y="890"/>
                    <a:pt x="1869" y="1068"/>
                  </a:cubicBezTo>
                  <a:cubicBezTo>
                    <a:pt x="1898" y="1246"/>
                    <a:pt x="1928" y="1483"/>
                    <a:pt x="1928" y="1750"/>
                  </a:cubicBezTo>
                  <a:cubicBezTo>
                    <a:pt x="1928" y="2017"/>
                    <a:pt x="1898" y="2225"/>
                    <a:pt x="1869" y="2403"/>
                  </a:cubicBezTo>
                  <a:cubicBezTo>
                    <a:pt x="1839" y="2580"/>
                    <a:pt x="1780" y="2729"/>
                    <a:pt x="1720" y="2847"/>
                  </a:cubicBezTo>
                  <a:cubicBezTo>
                    <a:pt x="1661" y="2936"/>
                    <a:pt x="1572" y="3025"/>
                    <a:pt x="1483" y="3055"/>
                  </a:cubicBezTo>
                  <a:cubicBezTo>
                    <a:pt x="1394" y="3114"/>
                    <a:pt x="1305" y="3144"/>
                    <a:pt x="1187" y="3144"/>
                  </a:cubicBezTo>
                  <a:cubicBezTo>
                    <a:pt x="1068" y="3144"/>
                    <a:pt x="949" y="3114"/>
                    <a:pt x="860" y="3055"/>
                  </a:cubicBezTo>
                  <a:cubicBezTo>
                    <a:pt x="771" y="3025"/>
                    <a:pt x="682" y="2936"/>
                    <a:pt x="623" y="2847"/>
                  </a:cubicBezTo>
                  <a:cubicBezTo>
                    <a:pt x="564" y="2729"/>
                    <a:pt x="534" y="2580"/>
                    <a:pt x="475" y="2403"/>
                  </a:cubicBezTo>
                  <a:cubicBezTo>
                    <a:pt x="445" y="2225"/>
                    <a:pt x="445" y="2017"/>
                    <a:pt x="445" y="1750"/>
                  </a:cubicBezTo>
                  <a:cubicBezTo>
                    <a:pt x="445" y="1483"/>
                    <a:pt x="445" y="1246"/>
                    <a:pt x="475" y="1068"/>
                  </a:cubicBezTo>
                  <a:cubicBezTo>
                    <a:pt x="505" y="890"/>
                    <a:pt x="564" y="742"/>
                    <a:pt x="623" y="653"/>
                  </a:cubicBezTo>
                  <a:cubicBezTo>
                    <a:pt x="682" y="535"/>
                    <a:pt x="771" y="446"/>
                    <a:pt x="860" y="416"/>
                  </a:cubicBezTo>
                  <a:cubicBezTo>
                    <a:pt x="949" y="357"/>
                    <a:pt x="1068" y="357"/>
                    <a:pt x="1187" y="357"/>
                  </a:cubicBezTo>
                  <a:close/>
                  <a:moveTo>
                    <a:pt x="1187" y="1"/>
                  </a:moveTo>
                  <a:cubicBezTo>
                    <a:pt x="1009" y="1"/>
                    <a:pt x="860" y="30"/>
                    <a:pt x="712" y="90"/>
                  </a:cubicBezTo>
                  <a:cubicBezTo>
                    <a:pt x="564" y="119"/>
                    <a:pt x="445" y="238"/>
                    <a:pt x="327" y="357"/>
                  </a:cubicBezTo>
                  <a:cubicBezTo>
                    <a:pt x="238" y="475"/>
                    <a:pt x="149" y="683"/>
                    <a:pt x="89" y="890"/>
                  </a:cubicBezTo>
                  <a:cubicBezTo>
                    <a:pt x="30" y="1128"/>
                    <a:pt x="0" y="1394"/>
                    <a:pt x="0" y="1750"/>
                  </a:cubicBezTo>
                  <a:cubicBezTo>
                    <a:pt x="0" y="2076"/>
                    <a:pt x="30" y="2343"/>
                    <a:pt x="89" y="2580"/>
                  </a:cubicBezTo>
                  <a:cubicBezTo>
                    <a:pt x="149" y="2788"/>
                    <a:pt x="238" y="2966"/>
                    <a:pt x="327" y="3114"/>
                  </a:cubicBezTo>
                  <a:cubicBezTo>
                    <a:pt x="445" y="3233"/>
                    <a:pt x="564" y="3351"/>
                    <a:pt x="712" y="3411"/>
                  </a:cubicBezTo>
                  <a:cubicBezTo>
                    <a:pt x="860" y="3470"/>
                    <a:pt x="1009" y="3500"/>
                    <a:pt x="1187" y="3500"/>
                  </a:cubicBezTo>
                  <a:cubicBezTo>
                    <a:pt x="1335" y="3500"/>
                    <a:pt x="1483" y="3470"/>
                    <a:pt x="1631" y="3411"/>
                  </a:cubicBezTo>
                  <a:cubicBezTo>
                    <a:pt x="1780" y="3351"/>
                    <a:pt x="1898" y="3233"/>
                    <a:pt x="2017" y="3114"/>
                  </a:cubicBezTo>
                  <a:cubicBezTo>
                    <a:pt x="2135" y="2966"/>
                    <a:pt x="2195" y="2788"/>
                    <a:pt x="2254" y="2580"/>
                  </a:cubicBezTo>
                  <a:cubicBezTo>
                    <a:pt x="2343" y="2343"/>
                    <a:pt x="2373" y="2076"/>
                    <a:pt x="2373" y="1750"/>
                  </a:cubicBezTo>
                  <a:cubicBezTo>
                    <a:pt x="2373" y="1394"/>
                    <a:pt x="2343" y="1128"/>
                    <a:pt x="2254" y="890"/>
                  </a:cubicBezTo>
                  <a:cubicBezTo>
                    <a:pt x="2195" y="683"/>
                    <a:pt x="2135" y="475"/>
                    <a:pt x="2017" y="357"/>
                  </a:cubicBezTo>
                  <a:cubicBezTo>
                    <a:pt x="1898" y="238"/>
                    <a:pt x="1780" y="119"/>
                    <a:pt x="1631" y="90"/>
                  </a:cubicBezTo>
                  <a:cubicBezTo>
                    <a:pt x="1513" y="30"/>
                    <a:pt x="1364" y="1"/>
                    <a:pt x="11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415275" y="2522050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1"/>
                  </a:moveTo>
                  <a:cubicBezTo>
                    <a:pt x="1276" y="1"/>
                    <a:pt x="1098" y="1"/>
                    <a:pt x="950" y="60"/>
                  </a:cubicBezTo>
                  <a:cubicBezTo>
                    <a:pt x="772" y="90"/>
                    <a:pt x="653" y="119"/>
                    <a:pt x="534" y="208"/>
                  </a:cubicBezTo>
                  <a:cubicBezTo>
                    <a:pt x="416" y="268"/>
                    <a:pt x="327" y="386"/>
                    <a:pt x="268" y="505"/>
                  </a:cubicBezTo>
                  <a:cubicBezTo>
                    <a:pt x="179" y="594"/>
                    <a:pt x="149" y="742"/>
                    <a:pt x="149" y="890"/>
                  </a:cubicBezTo>
                  <a:cubicBezTo>
                    <a:pt x="149" y="1009"/>
                    <a:pt x="179" y="1128"/>
                    <a:pt x="208" y="1216"/>
                  </a:cubicBezTo>
                  <a:cubicBezTo>
                    <a:pt x="238" y="1276"/>
                    <a:pt x="297" y="1365"/>
                    <a:pt x="327" y="1424"/>
                  </a:cubicBezTo>
                  <a:cubicBezTo>
                    <a:pt x="386" y="1483"/>
                    <a:pt x="475" y="1543"/>
                    <a:pt x="534" y="1602"/>
                  </a:cubicBezTo>
                  <a:cubicBezTo>
                    <a:pt x="623" y="1632"/>
                    <a:pt x="712" y="1691"/>
                    <a:pt x="801" y="1721"/>
                  </a:cubicBezTo>
                  <a:cubicBezTo>
                    <a:pt x="861" y="1750"/>
                    <a:pt x="979" y="1780"/>
                    <a:pt x="1068" y="1810"/>
                  </a:cubicBezTo>
                  <a:cubicBezTo>
                    <a:pt x="1157" y="1839"/>
                    <a:pt x="1246" y="1869"/>
                    <a:pt x="1335" y="1869"/>
                  </a:cubicBezTo>
                  <a:cubicBezTo>
                    <a:pt x="1513" y="1898"/>
                    <a:pt x="1631" y="1958"/>
                    <a:pt x="1780" y="1987"/>
                  </a:cubicBezTo>
                  <a:cubicBezTo>
                    <a:pt x="1898" y="2017"/>
                    <a:pt x="2017" y="2047"/>
                    <a:pt x="2106" y="2076"/>
                  </a:cubicBezTo>
                  <a:cubicBezTo>
                    <a:pt x="2195" y="2136"/>
                    <a:pt x="2254" y="2195"/>
                    <a:pt x="2313" y="2254"/>
                  </a:cubicBezTo>
                  <a:cubicBezTo>
                    <a:pt x="2373" y="2343"/>
                    <a:pt x="2402" y="2432"/>
                    <a:pt x="2402" y="2521"/>
                  </a:cubicBezTo>
                  <a:cubicBezTo>
                    <a:pt x="2402" y="2640"/>
                    <a:pt x="2373" y="2729"/>
                    <a:pt x="2313" y="2818"/>
                  </a:cubicBezTo>
                  <a:cubicBezTo>
                    <a:pt x="2284" y="2877"/>
                    <a:pt x="2225" y="2936"/>
                    <a:pt x="2136" y="2996"/>
                  </a:cubicBezTo>
                  <a:cubicBezTo>
                    <a:pt x="2047" y="3025"/>
                    <a:pt x="1958" y="3085"/>
                    <a:pt x="1839" y="3085"/>
                  </a:cubicBezTo>
                  <a:cubicBezTo>
                    <a:pt x="1720" y="3114"/>
                    <a:pt x="1602" y="3144"/>
                    <a:pt x="1454" y="3144"/>
                  </a:cubicBezTo>
                  <a:cubicBezTo>
                    <a:pt x="1305" y="3144"/>
                    <a:pt x="1157" y="3114"/>
                    <a:pt x="1038" y="3085"/>
                  </a:cubicBezTo>
                  <a:cubicBezTo>
                    <a:pt x="920" y="3055"/>
                    <a:pt x="831" y="3025"/>
                    <a:pt x="742" y="2966"/>
                  </a:cubicBezTo>
                  <a:cubicBezTo>
                    <a:pt x="653" y="2907"/>
                    <a:pt x="594" y="2847"/>
                    <a:pt x="564" y="2788"/>
                  </a:cubicBezTo>
                  <a:cubicBezTo>
                    <a:pt x="505" y="2699"/>
                    <a:pt x="475" y="2640"/>
                    <a:pt x="445" y="2551"/>
                  </a:cubicBezTo>
                  <a:lnTo>
                    <a:pt x="1" y="2640"/>
                  </a:lnTo>
                  <a:cubicBezTo>
                    <a:pt x="60" y="2907"/>
                    <a:pt x="208" y="3114"/>
                    <a:pt x="445" y="3262"/>
                  </a:cubicBezTo>
                  <a:cubicBezTo>
                    <a:pt x="683" y="3411"/>
                    <a:pt x="1009" y="3500"/>
                    <a:pt x="1454" y="3500"/>
                  </a:cubicBezTo>
                  <a:cubicBezTo>
                    <a:pt x="1691" y="3500"/>
                    <a:pt x="1898" y="3470"/>
                    <a:pt x="2076" y="3411"/>
                  </a:cubicBezTo>
                  <a:cubicBezTo>
                    <a:pt x="2254" y="3381"/>
                    <a:pt x="2402" y="3292"/>
                    <a:pt x="2491" y="3203"/>
                  </a:cubicBezTo>
                  <a:cubicBezTo>
                    <a:pt x="2610" y="3114"/>
                    <a:pt x="2699" y="3025"/>
                    <a:pt x="2758" y="2907"/>
                  </a:cubicBezTo>
                  <a:cubicBezTo>
                    <a:pt x="2818" y="2788"/>
                    <a:pt x="2847" y="2640"/>
                    <a:pt x="2847" y="2492"/>
                  </a:cubicBezTo>
                  <a:cubicBezTo>
                    <a:pt x="2847" y="2373"/>
                    <a:pt x="2818" y="2284"/>
                    <a:pt x="2788" y="2195"/>
                  </a:cubicBezTo>
                  <a:cubicBezTo>
                    <a:pt x="2758" y="2106"/>
                    <a:pt x="2699" y="2017"/>
                    <a:pt x="2640" y="1958"/>
                  </a:cubicBezTo>
                  <a:cubicBezTo>
                    <a:pt x="2580" y="1869"/>
                    <a:pt x="2521" y="1810"/>
                    <a:pt x="2432" y="1780"/>
                  </a:cubicBezTo>
                  <a:cubicBezTo>
                    <a:pt x="2343" y="1721"/>
                    <a:pt x="2254" y="1691"/>
                    <a:pt x="2165" y="1661"/>
                  </a:cubicBezTo>
                  <a:cubicBezTo>
                    <a:pt x="2076" y="1602"/>
                    <a:pt x="1987" y="1572"/>
                    <a:pt x="1869" y="1572"/>
                  </a:cubicBezTo>
                  <a:cubicBezTo>
                    <a:pt x="1750" y="1543"/>
                    <a:pt x="1661" y="1513"/>
                    <a:pt x="1543" y="1483"/>
                  </a:cubicBezTo>
                  <a:cubicBezTo>
                    <a:pt x="1424" y="1454"/>
                    <a:pt x="1305" y="1424"/>
                    <a:pt x="1187" y="1394"/>
                  </a:cubicBezTo>
                  <a:cubicBezTo>
                    <a:pt x="1068" y="1365"/>
                    <a:pt x="979" y="1335"/>
                    <a:pt x="890" y="1305"/>
                  </a:cubicBezTo>
                  <a:cubicBezTo>
                    <a:pt x="801" y="1246"/>
                    <a:pt x="742" y="1187"/>
                    <a:pt x="683" y="1128"/>
                  </a:cubicBezTo>
                  <a:cubicBezTo>
                    <a:pt x="623" y="1068"/>
                    <a:pt x="594" y="979"/>
                    <a:pt x="594" y="890"/>
                  </a:cubicBezTo>
                  <a:cubicBezTo>
                    <a:pt x="594" y="801"/>
                    <a:pt x="623" y="742"/>
                    <a:pt x="653" y="683"/>
                  </a:cubicBezTo>
                  <a:cubicBezTo>
                    <a:pt x="683" y="594"/>
                    <a:pt x="712" y="535"/>
                    <a:pt x="801" y="505"/>
                  </a:cubicBezTo>
                  <a:cubicBezTo>
                    <a:pt x="861" y="446"/>
                    <a:pt x="950" y="416"/>
                    <a:pt x="1038" y="386"/>
                  </a:cubicBezTo>
                  <a:cubicBezTo>
                    <a:pt x="1157" y="357"/>
                    <a:pt x="1276" y="357"/>
                    <a:pt x="1454" y="357"/>
                  </a:cubicBezTo>
                  <a:cubicBezTo>
                    <a:pt x="1572" y="357"/>
                    <a:pt x="1691" y="357"/>
                    <a:pt x="1780" y="386"/>
                  </a:cubicBezTo>
                  <a:cubicBezTo>
                    <a:pt x="1898" y="386"/>
                    <a:pt x="1987" y="446"/>
                    <a:pt x="2047" y="475"/>
                  </a:cubicBezTo>
                  <a:cubicBezTo>
                    <a:pt x="2106" y="505"/>
                    <a:pt x="2165" y="564"/>
                    <a:pt x="2225" y="623"/>
                  </a:cubicBezTo>
                  <a:cubicBezTo>
                    <a:pt x="2254" y="712"/>
                    <a:pt x="2284" y="772"/>
                    <a:pt x="2313" y="861"/>
                  </a:cubicBezTo>
                  <a:lnTo>
                    <a:pt x="2758" y="772"/>
                  </a:lnTo>
                  <a:cubicBezTo>
                    <a:pt x="2729" y="653"/>
                    <a:pt x="2669" y="535"/>
                    <a:pt x="2610" y="446"/>
                  </a:cubicBezTo>
                  <a:cubicBezTo>
                    <a:pt x="2551" y="327"/>
                    <a:pt x="2462" y="268"/>
                    <a:pt x="2373" y="179"/>
                  </a:cubicBezTo>
                  <a:cubicBezTo>
                    <a:pt x="2254" y="119"/>
                    <a:pt x="2136" y="90"/>
                    <a:pt x="1987" y="30"/>
                  </a:cubicBezTo>
                  <a:cubicBezTo>
                    <a:pt x="1839" y="1"/>
                    <a:pt x="1661" y="1"/>
                    <a:pt x="145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494600" y="2523550"/>
              <a:ext cx="70450" cy="84525"/>
            </a:xfrm>
            <a:custGeom>
              <a:rect b="b" l="l" r="r" t="t"/>
              <a:pathLst>
                <a:path extrusionOk="0" h="3381" w="2818">
                  <a:moveTo>
                    <a:pt x="0" y="0"/>
                  </a:moveTo>
                  <a:lnTo>
                    <a:pt x="0" y="356"/>
                  </a:lnTo>
                  <a:lnTo>
                    <a:pt x="1186" y="356"/>
                  </a:lnTo>
                  <a:lnTo>
                    <a:pt x="1186" y="3380"/>
                  </a:lnTo>
                  <a:lnTo>
                    <a:pt x="1631" y="3380"/>
                  </a:lnTo>
                  <a:lnTo>
                    <a:pt x="1631" y="356"/>
                  </a:lnTo>
                  <a:lnTo>
                    <a:pt x="2817" y="356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573175" y="2522050"/>
              <a:ext cx="71175" cy="87500"/>
            </a:xfrm>
            <a:custGeom>
              <a:rect b="b" l="l" r="r" t="t"/>
              <a:pathLst>
                <a:path extrusionOk="0" h="3500" w="2847">
                  <a:moveTo>
                    <a:pt x="1453" y="1"/>
                  </a:moveTo>
                  <a:cubicBezTo>
                    <a:pt x="1275" y="1"/>
                    <a:pt x="1098" y="1"/>
                    <a:pt x="949" y="60"/>
                  </a:cubicBezTo>
                  <a:cubicBezTo>
                    <a:pt x="771" y="90"/>
                    <a:pt x="653" y="119"/>
                    <a:pt x="534" y="208"/>
                  </a:cubicBezTo>
                  <a:cubicBezTo>
                    <a:pt x="416" y="268"/>
                    <a:pt x="327" y="386"/>
                    <a:pt x="267" y="505"/>
                  </a:cubicBezTo>
                  <a:cubicBezTo>
                    <a:pt x="178" y="594"/>
                    <a:pt x="149" y="742"/>
                    <a:pt x="149" y="890"/>
                  </a:cubicBezTo>
                  <a:cubicBezTo>
                    <a:pt x="149" y="1009"/>
                    <a:pt x="178" y="1128"/>
                    <a:pt x="208" y="1216"/>
                  </a:cubicBezTo>
                  <a:cubicBezTo>
                    <a:pt x="238" y="1276"/>
                    <a:pt x="297" y="1365"/>
                    <a:pt x="327" y="1424"/>
                  </a:cubicBezTo>
                  <a:cubicBezTo>
                    <a:pt x="386" y="1483"/>
                    <a:pt x="475" y="1543"/>
                    <a:pt x="534" y="1602"/>
                  </a:cubicBezTo>
                  <a:cubicBezTo>
                    <a:pt x="623" y="1632"/>
                    <a:pt x="712" y="1691"/>
                    <a:pt x="801" y="1721"/>
                  </a:cubicBezTo>
                  <a:cubicBezTo>
                    <a:pt x="860" y="1750"/>
                    <a:pt x="979" y="1780"/>
                    <a:pt x="1068" y="1810"/>
                  </a:cubicBezTo>
                  <a:cubicBezTo>
                    <a:pt x="1157" y="1839"/>
                    <a:pt x="1246" y="1869"/>
                    <a:pt x="1335" y="1869"/>
                  </a:cubicBezTo>
                  <a:cubicBezTo>
                    <a:pt x="1513" y="1898"/>
                    <a:pt x="1631" y="1958"/>
                    <a:pt x="1779" y="1987"/>
                  </a:cubicBezTo>
                  <a:cubicBezTo>
                    <a:pt x="1898" y="2017"/>
                    <a:pt x="2017" y="2047"/>
                    <a:pt x="2106" y="2076"/>
                  </a:cubicBezTo>
                  <a:cubicBezTo>
                    <a:pt x="2195" y="2136"/>
                    <a:pt x="2254" y="2195"/>
                    <a:pt x="2313" y="2254"/>
                  </a:cubicBezTo>
                  <a:cubicBezTo>
                    <a:pt x="2373" y="2343"/>
                    <a:pt x="2373" y="2432"/>
                    <a:pt x="2373" y="2521"/>
                  </a:cubicBezTo>
                  <a:cubicBezTo>
                    <a:pt x="2373" y="2640"/>
                    <a:pt x="2373" y="2729"/>
                    <a:pt x="2313" y="2818"/>
                  </a:cubicBezTo>
                  <a:cubicBezTo>
                    <a:pt x="2284" y="2877"/>
                    <a:pt x="2195" y="2936"/>
                    <a:pt x="2135" y="2996"/>
                  </a:cubicBezTo>
                  <a:cubicBezTo>
                    <a:pt x="2046" y="3025"/>
                    <a:pt x="1957" y="3085"/>
                    <a:pt x="1839" y="3085"/>
                  </a:cubicBezTo>
                  <a:cubicBezTo>
                    <a:pt x="1720" y="3114"/>
                    <a:pt x="1602" y="3144"/>
                    <a:pt x="1453" y="3144"/>
                  </a:cubicBezTo>
                  <a:cubicBezTo>
                    <a:pt x="1305" y="3144"/>
                    <a:pt x="1157" y="3114"/>
                    <a:pt x="1038" y="3085"/>
                  </a:cubicBezTo>
                  <a:cubicBezTo>
                    <a:pt x="920" y="3055"/>
                    <a:pt x="831" y="3025"/>
                    <a:pt x="742" y="2966"/>
                  </a:cubicBezTo>
                  <a:cubicBezTo>
                    <a:pt x="653" y="2907"/>
                    <a:pt x="593" y="2847"/>
                    <a:pt x="534" y="2788"/>
                  </a:cubicBezTo>
                  <a:cubicBezTo>
                    <a:pt x="504" y="2699"/>
                    <a:pt x="475" y="2640"/>
                    <a:pt x="445" y="2551"/>
                  </a:cubicBezTo>
                  <a:lnTo>
                    <a:pt x="0" y="2640"/>
                  </a:lnTo>
                  <a:cubicBezTo>
                    <a:pt x="60" y="2907"/>
                    <a:pt x="208" y="3114"/>
                    <a:pt x="445" y="3262"/>
                  </a:cubicBezTo>
                  <a:cubicBezTo>
                    <a:pt x="682" y="3411"/>
                    <a:pt x="1009" y="3500"/>
                    <a:pt x="1453" y="3500"/>
                  </a:cubicBezTo>
                  <a:cubicBezTo>
                    <a:pt x="1691" y="3500"/>
                    <a:pt x="1898" y="3470"/>
                    <a:pt x="2076" y="3411"/>
                  </a:cubicBezTo>
                  <a:cubicBezTo>
                    <a:pt x="2254" y="3381"/>
                    <a:pt x="2373" y="3292"/>
                    <a:pt x="2491" y="3203"/>
                  </a:cubicBezTo>
                  <a:cubicBezTo>
                    <a:pt x="2610" y="3114"/>
                    <a:pt x="2699" y="3025"/>
                    <a:pt x="2758" y="2907"/>
                  </a:cubicBezTo>
                  <a:cubicBezTo>
                    <a:pt x="2817" y="2788"/>
                    <a:pt x="2847" y="2640"/>
                    <a:pt x="2847" y="2492"/>
                  </a:cubicBezTo>
                  <a:cubicBezTo>
                    <a:pt x="2847" y="2373"/>
                    <a:pt x="2817" y="2284"/>
                    <a:pt x="2788" y="2195"/>
                  </a:cubicBezTo>
                  <a:cubicBezTo>
                    <a:pt x="2758" y="2106"/>
                    <a:pt x="2699" y="2017"/>
                    <a:pt x="2639" y="1958"/>
                  </a:cubicBezTo>
                  <a:cubicBezTo>
                    <a:pt x="2580" y="1869"/>
                    <a:pt x="2521" y="1810"/>
                    <a:pt x="2432" y="1780"/>
                  </a:cubicBezTo>
                  <a:cubicBezTo>
                    <a:pt x="2343" y="1721"/>
                    <a:pt x="2254" y="1691"/>
                    <a:pt x="2165" y="1661"/>
                  </a:cubicBezTo>
                  <a:cubicBezTo>
                    <a:pt x="2076" y="1602"/>
                    <a:pt x="1957" y="1572"/>
                    <a:pt x="1868" y="1572"/>
                  </a:cubicBezTo>
                  <a:cubicBezTo>
                    <a:pt x="1750" y="1543"/>
                    <a:pt x="1661" y="1513"/>
                    <a:pt x="1542" y="1483"/>
                  </a:cubicBezTo>
                  <a:cubicBezTo>
                    <a:pt x="1424" y="1454"/>
                    <a:pt x="1305" y="1424"/>
                    <a:pt x="1186" y="1394"/>
                  </a:cubicBezTo>
                  <a:cubicBezTo>
                    <a:pt x="1068" y="1365"/>
                    <a:pt x="979" y="1335"/>
                    <a:pt x="890" y="1305"/>
                  </a:cubicBezTo>
                  <a:cubicBezTo>
                    <a:pt x="801" y="1246"/>
                    <a:pt x="742" y="1187"/>
                    <a:pt x="682" y="1128"/>
                  </a:cubicBezTo>
                  <a:cubicBezTo>
                    <a:pt x="623" y="1068"/>
                    <a:pt x="593" y="979"/>
                    <a:pt x="593" y="890"/>
                  </a:cubicBezTo>
                  <a:cubicBezTo>
                    <a:pt x="593" y="801"/>
                    <a:pt x="623" y="742"/>
                    <a:pt x="653" y="683"/>
                  </a:cubicBezTo>
                  <a:cubicBezTo>
                    <a:pt x="682" y="594"/>
                    <a:pt x="712" y="535"/>
                    <a:pt x="801" y="505"/>
                  </a:cubicBezTo>
                  <a:cubicBezTo>
                    <a:pt x="860" y="446"/>
                    <a:pt x="949" y="416"/>
                    <a:pt x="1038" y="386"/>
                  </a:cubicBezTo>
                  <a:cubicBezTo>
                    <a:pt x="1157" y="357"/>
                    <a:pt x="1275" y="357"/>
                    <a:pt x="1453" y="357"/>
                  </a:cubicBezTo>
                  <a:cubicBezTo>
                    <a:pt x="1572" y="357"/>
                    <a:pt x="1691" y="357"/>
                    <a:pt x="1779" y="386"/>
                  </a:cubicBezTo>
                  <a:cubicBezTo>
                    <a:pt x="1898" y="386"/>
                    <a:pt x="1987" y="446"/>
                    <a:pt x="2046" y="475"/>
                  </a:cubicBezTo>
                  <a:cubicBezTo>
                    <a:pt x="2106" y="505"/>
                    <a:pt x="2165" y="564"/>
                    <a:pt x="2224" y="623"/>
                  </a:cubicBezTo>
                  <a:cubicBezTo>
                    <a:pt x="2254" y="712"/>
                    <a:pt x="2284" y="772"/>
                    <a:pt x="2313" y="861"/>
                  </a:cubicBezTo>
                  <a:lnTo>
                    <a:pt x="2758" y="772"/>
                  </a:lnTo>
                  <a:cubicBezTo>
                    <a:pt x="2728" y="653"/>
                    <a:pt x="2669" y="535"/>
                    <a:pt x="2610" y="446"/>
                  </a:cubicBezTo>
                  <a:cubicBezTo>
                    <a:pt x="2550" y="327"/>
                    <a:pt x="2461" y="268"/>
                    <a:pt x="2373" y="179"/>
                  </a:cubicBezTo>
                  <a:cubicBezTo>
                    <a:pt x="2254" y="119"/>
                    <a:pt x="2135" y="90"/>
                    <a:pt x="1987" y="30"/>
                  </a:cubicBezTo>
                  <a:cubicBezTo>
                    <a:pt x="1839" y="1"/>
                    <a:pt x="1661" y="1"/>
                    <a:pt x="145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94750" y="2523550"/>
              <a:ext cx="72675" cy="84525"/>
            </a:xfrm>
            <a:custGeom>
              <a:rect b="b" l="l" r="r" t="t"/>
              <a:pathLst>
                <a:path extrusionOk="0" h="3381" w="2907">
                  <a:moveTo>
                    <a:pt x="1542" y="356"/>
                  </a:moveTo>
                  <a:cubicBezTo>
                    <a:pt x="1661" y="356"/>
                    <a:pt x="1779" y="356"/>
                    <a:pt x="1868" y="386"/>
                  </a:cubicBezTo>
                  <a:cubicBezTo>
                    <a:pt x="1957" y="415"/>
                    <a:pt x="2046" y="445"/>
                    <a:pt x="2105" y="504"/>
                  </a:cubicBezTo>
                  <a:cubicBezTo>
                    <a:pt x="2194" y="563"/>
                    <a:pt x="2224" y="623"/>
                    <a:pt x="2254" y="682"/>
                  </a:cubicBezTo>
                  <a:cubicBezTo>
                    <a:pt x="2313" y="771"/>
                    <a:pt x="2313" y="860"/>
                    <a:pt x="2313" y="949"/>
                  </a:cubicBezTo>
                  <a:cubicBezTo>
                    <a:pt x="2313" y="1068"/>
                    <a:pt x="2313" y="1127"/>
                    <a:pt x="2283" y="1216"/>
                  </a:cubicBezTo>
                  <a:cubicBezTo>
                    <a:pt x="2254" y="1305"/>
                    <a:pt x="2194" y="1364"/>
                    <a:pt x="2135" y="1423"/>
                  </a:cubicBezTo>
                  <a:cubicBezTo>
                    <a:pt x="2076" y="1483"/>
                    <a:pt x="1987" y="1512"/>
                    <a:pt x="1898" y="1572"/>
                  </a:cubicBezTo>
                  <a:cubicBezTo>
                    <a:pt x="1809" y="1601"/>
                    <a:pt x="1690" y="1601"/>
                    <a:pt x="1572" y="1601"/>
                  </a:cubicBezTo>
                  <a:lnTo>
                    <a:pt x="445" y="1601"/>
                  </a:lnTo>
                  <a:lnTo>
                    <a:pt x="445" y="356"/>
                  </a:lnTo>
                  <a:close/>
                  <a:moveTo>
                    <a:pt x="0" y="0"/>
                  </a:moveTo>
                  <a:lnTo>
                    <a:pt x="0" y="3380"/>
                  </a:lnTo>
                  <a:lnTo>
                    <a:pt x="445" y="3380"/>
                  </a:lnTo>
                  <a:lnTo>
                    <a:pt x="445" y="1987"/>
                  </a:lnTo>
                  <a:lnTo>
                    <a:pt x="1512" y="1987"/>
                  </a:lnTo>
                  <a:lnTo>
                    <a:pt x="2402" y="3380"/>
                  </a:lnTo>
                  <a:lnTo>
                    <a:pt x="2906" y="3380"/>
                  </a:lnTo>
                  <a:lnTo>
                    <a:pt x="1957" y="1927"/>
                  </a:lnTo>
                  <a:cubicBezTo>
                    <a:pt x="2105" y="1898"/>
                    <a:pt x="2224" y="1838"/>
                    <a:pt x="2343" y="1779"/>
                  </a:cubicBezTo>
                  <a:cubicBezTo>
                    <a:pt x="2432" y="1720"/>
                    <a:pt x="2521" y="1661"/>
                    <a:pt x="2580" y="1572"/>
                  </a:cubicBezTo>
                  <a:cubicBezTo>
                    <a:pt x="2669" y="1483"/>
                    <a:pt x="2699" y="1394"/>
                    <a:pt x="2728" y="1275"/>
                  </a:cubicBezTo>
                  <a:cubicBezTo>
                    <a:pt x="2758" y="1186"/>
                    <a:pt x="2787" y="1068"/>
                    <a:pt x="2787" y="949"/>
                  </a:cubicBezTo>
                  <a:cubicBezTo>
                    <a:pt x="2787" y="801"/>
                    <a:pt x="2758" y="682"/>
                    <a:pt x="2699" y="563"/>
                  </a:cubicBezTo>
                  <a:cubicBezTo>
                    <a:pt x="2639" y="415"/>
                    <a:pt x="2580" y="326"/>
                    <a:pt x="2461" y="237"/>
                  </a:cubicBezTo>
                  <a:cubicBezTo>
                    <a:pt x="2372" y="148"/>
                    <a:pt x="2254" y="89"/>
                    <a:pt x="2105" y="59"/>
                  </a:cubicBezTo>
                  <a:cubicBezTo>
                    <a:pt x="1957" y="0"/>
                    <a:pt x="1779" y="0"/>
                    <a:pt x="157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779250" y="2522050"/>
              <a:ext cx="84525" cy="87500"/>
            </a:xfrm>
            <a:custGeom>
              <a:rect b="b" l="l" r="r" t="t"/>
              <a:pathLst>
                <a:path extrusionOk="0" h="3500" w="3381">
                  <a:moveTo>
                    <a:pt x="1691" y="357"/>
                  </a:moveTo>
                  <a:cubicBezTo>
                    <a:pt x="1898" y="357"/>
                    <a:pt x="2076" y="416"/>
                    <a:pt x="2224" y="475"/>
                  </a:cubicBezTo>
                  <a:cubicBezTo>
                    <a:pt x="2373" y="535"/>
                    <a:pt x="2491" y="623"/>
                    <a:pt x="2610" y="742"/>
                  </a:cubicBezTo>
                  <a:cubicBezTo>
                    <a:pt x="2699" y="861"/>
                    <a:pt x="2788" y="1009"/>
                    <a:pt x="2817" y="1157"/>
                  </a:cubicBezTo>
                  <a:cubicBezTo>
                    <a:pt x="2877" y="1335"/>
                    <a:pt x="2906" y="1513"/>
                    <a:pt x="2906" y="1721"/>
                  </a:cubicBezTo>
                  <a:cubicBezTo>
                    <a:pt x="2906" y="1928"/>
                    <a:pt x="2877" y="2106"/>
                    <a:pt x="2847" y="2284"/>
                  </a:cubicBezTo>
                  <a:cubicBezTo>
                    <a:pt x="2788" y="2462"/>
                    <a:pt x="2728" y="2610"/>
                    <a:pt x="2610" y="2729"/>
                  </a:cubicBezTo>
                  <a:cubicBezTo>
                    <a:pt x="2521" y="2847"/>
                    <a:pt x="2402" y="2936"/>
                    <a:pt x="2224" y="3025"/>
                  </a:cubicBezTo>
                  <a:cubicBezTo>
                    <a:pt x="2076" y="3085"/>
                    <a:pt x="1898" y="3114"/>
                    <a:pt x="1691" y="3114"/>
                  </a:cubicBezTo>
                  <a:cubicBezTo>
                    <a:pt x="1483" y="3114"/>
                    <a:pt x="1305" y="3085"/>
                    <a:pt x="1157" y="3025"/>
                  </a:cubicBezTo>
                  <a:cubicBezTo>
                    <a:pt x="1009" y="2936"/>
                    <a:pt x="890" y="2847"/>
                    <a:pt x="771" y="2729"/>
                  </a:cubicBezTo>
                  <a:cubicBezTo>
                    <a:pt x="682" y="2610"/>
                    <a:pt x="594" y="2462"/>
                    <a:pt x="564" y="2284"/>
                  </a:cubicBezTo>
                  <a:cubicBezTo>
                    <a:pt x="505" y="2136"/>
                    <a:pt x="475" y="1928"/>
                    <a:pt x="475" y="1721"/>
                  </a:cubicBezTo>
                  <a:cubicBezTo>
                    <a:pt x="475" y="1513"/>
                    <a:pt x="505" y="1335"/>
                    <a:pt x="534" y="1157"/>
                  </a:cubicBezTo>
                  <a:cubicBezTo>
                    <a:pt x="594" y="1009"/>
                    <a:pt x="682" y="861"/>
                    <a:pt x="771" y="742"/>
                  </a:cubicBezTo>
                  <a:cubicBezTo>
                    <a:pt x="890" y="623"/>
                    <a:pt x="1009" y="535"/>
                    <a:pt x="1157" y="475"/>
                  </a:cubicBezTo>
                  <a:cubicBezTo>
                    <a:pt x="1305" y="416"/>
                    <a:pt x="1483" y="357"/>
                    <a:pt x="1691" y="357"/>
                  </a:cubicBezTo>
                  <a:close/>
                  <a:moveTo>
                    <a:pt x="1691" y="1"/>
                  </a:moveTo>
                  <a:cubicBezTo>
                    <a:pt x="1424" y="1"/>
                    <a:pt x="1187" y="30"/>
                    <a:pt x="979" y="119"/>
                  </a:cubicBezTo>
                  <a:cubicBezTo>
                    <a:pt x="771" y="208"/>
                    <a:pt x="594" y="327"/>
                    <a:pt x="445" y="475"/>
                  </a:cubicBezTo>
                  <a:cubicBezTo>
                    <a:pt x="297" y="623"/>
                    <a:pt x="178" y="801"/>
                    <a:pt x="119" y="1009"/>
                  </a:cubicBezTo>
                  <a:cubicBezTo>
                    <a:pt x="30" y="1216"/>
                    <a:pt x="0" y="1454"/>
                    <a:pt x="0" y="1721"/>
                  </a:cubicBezTo>
                  <a:cubicBezTo>
                    <a:pt x="0" y="1987"/>
                    <a:pt x="30" y="2225"/>
                    <a:pt x="119" y="2432"/>
                  </a:cubicBezTo>
                  <a:cubicBezTo>
                    <a:pt x="178" y="2640"/>
                    <a:pt x="297" y="2847"/>
                    <a:pt x="416" y="2996"/>
                  </a:cubicBezTo>
                  <a:cubicBezTo>
                    <a:pt x="564" y="3144"/>
                    <a:pt x="742" y="3262"/>
                    <a:pt x="949" y="3351"/>
                  </a:cubicBezTo>
                  <a:cubicBezTo>
                    <a:pt x="1157" y="3440"/>
                    <a:pt x="1394" y="3500"/>
                    <a:pt x="1691" y="3500"/>
                  </a:cubicBezTo>
                  <a:cubicBezTo>
                    <a:pt x="1957" y="3500"/>
                    <a:pt x="2195" y="3440"/>
                    <a:pt x="2402" y="3381"/>
                  </a:cubicBezTo>
                  <a:cubicBezTo>
                    <a:pt x="2610" y="3292"/>
                    <a:pt x="2788" y="3173"/>
                    <a:pt x="2936" y="3025"/>
                  </a:cubicBezTo>
                  <a:cubicBezTo>
                    <a:pt x="3084" y="2847"/>
                    <a:pt x="3173" y="2669"/>
                    <a:pt x="3262" y="2462"/>
                  </a:cubicBezTo>
                  <a:cubicBezTo>
                    <a:pt x="3351" y="2225"/>
                    <a:pt x="3381" y="1987"/>
                    <a:pt x="3381" y="1721"/>
                  </a:cubicBezTo>
                  <a:cubicBezTo>
                    <a:pt x="3381" y="1454"/>
                    <a:pt x="3351" y="1216"/>
                    <a:pt x="3262" y="1009"/>
                  </a:cubicBezTo>
                  <a:cubicBezTo>
                    <a:pt x="3203" y="801"/>
                    <a:pt x="3084" y="623"/>
                    <a:pt x="2936" y="475"/>
                  </a:cubicBezTo>
                  <a:cubicBezTo>
                    <a:pt x="2788" y="327"/>
                    <a:pt x="2610" y="208"/>
                    <a:pt x="2402" y="119"/>
                  </a:cubicBezTo>
                  <a:cubicBezTo>
                    <a:pt x="2195" y="30"/>
                    <a:pt x="1957" y="1"/>
                    <a:pt x="169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875625" y="2522050"/>
              <a:ext cx="78600" cy="87500"/>
            </a:xfrm>
            <a:custGeom>
              <a:rect b="b" l="l" r="r" t="t"/>
              <a:pathLst>
                <a:path extrusionOk="0" h="3500" w="3144">
                  <a:moveTo>
                    <a:pt x="1661" y="1"/>
                  </a:moveTo>
                  <a:cubicBezTo>
                    <a:pt x="1394" y="1"/>
                    <a:pt x="1157" y="30"/>
                    <a:pt x="949" y="119"/>
                  </a:cubicBezTo>
                  <a:cubicBezTo>
                    <a:pt x="741" y="208"/>
                    <a:pt x="593" y="327"/>
                    <a:pt x="445" y="475"/>
                  </a:cubicBezTo>
                  <a:cubicBezTo>
                    <a:pt x="297" y="623"/>
                    <a:pt x="178" y="801"/>
                    <a:pt x="119" y="1009"/>
                  </a:cubicBezTo>
                  <a:cubicBezTo>
                    <a:pt x="59" y="1216"/>
                    <a:pt x="0" y="1454"/>
                    <a:pt x="0" y="1721"/>
                  </a:cubicBezTo>
                  <a:cubicBezTo>
                    <a:pt x="0" y="1987"/>
                    <a:pt x="30" y="2225"/>
                    <a:pt x="119" y="2432"/>
                  </a:cubicBezTo>
                  <a:cubicBezTo>
                    <a:pt x="178" y="2640"/>
                    <a:pt x="297" y="2847"/>
                    <a:pt x="415" y="2996"/>
                  </a:cubicBezTo>
                  <a:cubicBezTo>
                    <a:pt x="564" y="3144"/>
                    <a:pt x="741" y="3262"/>
                    <a:pt x="949" y="3351"/>
                  </a:cubicBezTo>
                  <a:cubicBezTo>
                    <a:pt x="1157" y="3440"/>
                    <a:pt x="1394" y="3500"/>
                    <a:pt x="1661" y="3500"/>
                  </a:cubicBezTo>
                  <a:cubicBezTo>
                    <a:pt x="1868" y="3500"/>
                    <a:pt x="2016" y="3470"/>
                    <a:pt x="2194" y="3411"/>
                  </a:cubicBezTo>
                  <a:cubicBezTo>
                    <a:pt x="2343" y="3381"/>
                    <a:pt x="2461" y="3322"/>
                    <a:pt x="2580" y="3233"/>
                  </a:cubicBezTo>
                  <a:cubicBezTo>
                    <a:pt x="2728" y="3144"/>
                    <a:pt x="2817" y="3055"/>
                    <a:pt x="2906" y="2936"/>
                  </a:cubicBezTo>
                  <a:cubicBezTo>
                    <a:pt x="2995" y="2847"/>
                    <a:pt x="3084" y="2729"/>
                    <a:pt x="3143" y="2610"/>
                  </a:cubicBezTo>
                  <a:lnTo>
                    <a:pt x="2758" y="2403"/>
                  </a:lnTo>
                  <a:cubicBezTo>
                    <a:pt x="2698" y="2521"/>
                    <a:pt x="2639" y="2610"/>
                    <a:pt x="2580" y="2699"/>
                  </a:cubicBezTo>
                  <a:cubicBezTo>
                    <a:pt x="2521" y="2788"/>
                    <a:pt x="2432" y="2847"/>
                    <a:pt x="2343" y="2907"/>
                  </a:cubicBezTo>
                  <a:cubicBezTo>
                    <a:pt x="2254" y="2966"/>
                    <a:pt x="2165" y="3025"/>
                    <a:pt x="2046" y="3055"/>
                  </a:cubicBezTo>
                  <a:cubicBezTo>
                    <a:pt x="1927" y="3085"/>
                    <a:pt x="1809" y="3114"/>
                    <a:pt x="1690" y="3114"/>
                  </a:cubicBezTo>
                  <a:cubicBezTo>
                    <a:pt x="1512" y="3114"/>
                    <a:pt x="1334" y="3085"/>
                    <a:pt x="1186" y="3025"/>
                  </a:cubicBezTo>
                  <a:cubicBezTo>
                    <a:pt x="1038" y="2936"/>
                    <a:pt x="890" y="2847"/>
                    <a:pt x="801" y="2729"/>
                  </a:cubicBezTo>
                  <a:cubicBezTo>
                    <a:pt x="682" y="2610"/>
                    <a:pt x="623" y="2462"/>
                    <a:pt x="564" y="2284"/>
                  </a:cubicBezTo>
                  <a:cubicBezTo>
                    <a:pt x="504" y="2136"/>
                    <a:pt x="475" y="1928"/>
                    <a:pt x="475" y="1721"/>
                  </a:cubicBezTo>
                  <a:cubicBezTo>
                    <a:pt x="475" y="1513"/>
                    <a:pt x="504" y="1335"/>
                    <a:pt x="564" y="1157"/>
                  </a:cubicBezTo>
                  <a:cubicBezTo>
                    <a:pt x="593" y="1009"/>
                    <a:pt x="682" y="861"/>
                    <a:pt x="771" y="742"/>
                  </a:cubicBezTo>
                  <a:cubicBezTo>
                    <a:pt x="890" y="623"/>
                    <a:pt x="1008" y="535"/>
                    <a:pt x="1157" y="475"/>
                  </a:cubicBezTo>
                  <a:cubicBezTo>
                    <a:pt x="1305" y="416"/>
                    <a:pt x="1483" y="357"/>
                    <a:pt x="1661" y="357"/>
                  </a:cubicBezTo>
                  <a:cubicBezTo>
                    <a:pt x="1809" y="357"/>
                    <a:pt x="1927" y="386"/>
                    <a:pt x="2046" y="416"/>
                  </a:cubicBezTo>
                  <a:cubicBezTo>
                    <a:pt x="2165" y="446"/>
                    <a:pt x="2254" y="505"/>
                    <a:pt x="2343" y="564"/>
                  </a:cubicBezTo>
                  <a:cubicBezTo>
                    <a:pt x="2432" y="623"/>
                    <a:pt x="2491" y="683"/>
                    <a:pt x="2550" y="742"/>
                  </a:cubicBezTo>
                  <a:cubicBezTo>
                    <a:pt x="2609" y="831"/>
                    <a:pt x="2639" y="890"/>
                    <a:pt x="2669" y="979"/>
                  </a:cubicBezTo>
                  <a:lnTo>
                    <a:pt x="3114" y="831"/>
                  </a:lnTo>
                  <a:cubicBezTo>
                    <a:pt x="2995" y="564"/>
                    <a:pt x="2817" y="357"/>
                    <a:pt x="2580" y="208"/>
                  </a:cubicBezTo>
                  <a:cubicBezTo>
                    <a:pt x="2343" y="60"/>
                    <a:pt x="2016" y="1"/>
                    <a:pt x="16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969025" y="2523550"/>
              <a:ext cx="71175" cy="84525"/>
            </a:xfrm>
            <a:custGeom>
              <a:rect b="b" l="l" r="r" t="t"/>
              <a:pathLst>
                <a:path extrusionOk="0" h="3381" w="2847">
                  <a:moveTo>
                    <a:pt x="0" y="0"/>
                  </a:moveTo>
                  <a:lnTo>
                    <a:pt x="0" y="3380"/>
                  </a:lnTo>
                  <a:lnTo>
                    <a:pt x="445" y="3380"/>
                  </a:lnTo>
                  <a:lnTo>
                    <a:pt x="445" y="2076"/>
                  </a:lnTo>
                  <a:lnTo>
                    <a:pt x="890" y="1750"/>
                  </a:lnTo>
                  <a:lnTo>
                    <a:pt x="2254" y="3380"/>
                  </a:lnTo>
                  <a:lnTo>
                    <a:pt x="2847" y="3380"/>
                  </a:lnTo>
                  <a:lnTo>
                    <a:pt x="1186" y="1453"/>
                  </a:lnTo>
                  <a:lnTo>
                    <a:pt x="2639" y="0"/>
                  </a:lnTo>
                  <a:lnTo>
                    <a:pt x="2105" y="0"/>
                  </a:lnTo>
                  <a:lnTo>
                    <a:pt x="445" y="1690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-40600" y="2338225"/>
              <a:ext cx="62275" cy="85275"/>
            </a:xfrm>
            <a:custGeom>
              <a:rect b="b" l="l" r="r" t="t"/>
              <a:pathLst>
                <a:path extrusionOk="0" h="3411" w="2491">
                  <a:moveTo>
                    <a:pt x="1601" y="534"/>
                  </a:moveTo>
                  <a:lnTo>
                    <a:pt x="1601" y="2283"/>
                  </a:lnTo>
                  <a:lnTo>
                    <a:pt x="415" y="2283"/>
                  </a:lnTo>
                  <a:cubicBezTo>
                    <a:pt x="415" y="2283"/>
                    <a:pt x="445" y="2283"/>
                    <a:pt x="445" y="2254"/>
                  </a:cubicBezTo>
                  <a:cubicBezTo>
                    <a:pt x="475" y="2224"/>
                    <a:pt x="475" y="2194"/>
                    <a:pt x="504" y="2194"/>
                  </a:cubicBezTo>
                  <a:cubicBezTo>
                    <a:pt x="504" y="2165"/>
                    <a:pt x="534" y="2135"/>
                    <a:pt x="534" y="2135"/>
                  </a:cubicBezTo>
                  <a:cubicBezTo>
                    <a:pt x="563" y="2106"/>
                    <a:pt x="563" y="2076"/>
                    <a:pt x="593" y="2076"/>
                  </a:cubicBezTo>
                  <a:lnTo>
                    <a:pt x="1453" y="801"/>
                  </a:lnTo>
                  <a:cubicBezTo>
                    <a:pt x="1453" y="771"/>
                    <a:pt x="1483" y="742"/>
                    <a:pt x="1483" y="712"/>
                  </a:cubicBezTo>
                  <a:cubicBezTo>
                    <a:pt x="1512" y="682"/>
                    <a:pt x="1542" y="653"/>
                    <a:pt x="1542" y="623"/>
                  </a:cubicBezTo>
                  <a:cubicBezTo>
                    <a:pt x="1572" y="593"/>
                    <a:pt x="1572" y="564"/>
                    <a:pt x="1601" y="534"/>
                  </a:cubicBezTo>
                  <a:close/>
                  <a:moveTo>
                    <a:pt x="1572" y="0"/>
                  </a:moveTo>
                  <a:lnTo>
                    <a:pt x="0" y="2313"/>
                  </a:lnTo>
                  <a:lnTo>
                    <a:pt x="0" y="2639"/>
                  </a:lnTo>
                  <a:lnTo>
                    <a:pt x="1601" y="2639"/>
                  </a:lnTo>
                  <a:lnTo>
                    <a:pt x="1601" y="3410"/>
                  </a:lnTo>
                  <a:lnTo>
                    <a:pt x="2016" y="3410"/>
                  </a:lnTo>
                  <a:lnTo>
                    <a:pt x="2016" y="2639"/>
                  </a:lnTo>
                  <a:lnTo>
                    <a:pt x="2491" y="2639"/>
                  </a:lnTo>
                  <a:lnTo>
                    <a:pt x="2491" y="2283"/>
                  </a:lnTo>
                  <a:lnTo>
                    <a:pt x="2016" y="2283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2025" y="2337475"/>
              <a:ext cx="56375" cy="86025"/>
            </a:xfrm>
            <a:custGeom>
              <a:rect b="b" l="l" r="r" t="t"/>
              <a:pathLst>
                <a:path extrusionOk="0" h="3441" w="2255">
                  <a:moveTo>
                    <a:pt x="1128" y="1"/>
                  </a:moveTo>
                  <a:cubicBezTo>
                    <a:pt x="950" y="1"/>
                    <a:pt x="802" y="1"/>
                    <a:pt x="653" y="60"/>
                  </a:cubicBezTo>
                  <a:cubicBezTo>
                    <a:pt x="535" y="119"/>
                    <a:pt x="416" y="179"/>
                    <a:pt x="327" y="238"/>
                  </a:cubicBezTo>
                  <a:cubicBezTo>
                    <a:pt x="238" y="327"/>
                    <a:pt x="149" y="416"/>
                    <a:pt x="120" y="534"/>
                  </a:cubicBezTo>
                  <a:cubicBezTo>
                    <a:pt x="60" y="653"/>
                    <a:pt x="31" y="772"/>
                    <a:pt x="1" y="890"/>
                  </a:cubicBezTo>
                  <a:lnTo>
                    <a:pt x="446" y="920"/>
                  </a:lnTo>
                  <a:cubicBezTo>
                    <a:pt x="475" y="831"/>
                    <a:pt x="475" y="742"/>
                    <a:pt x="535" y="683"/>
                  </a:cubicBezTo>
                  <a:cubicBezTo>
                    <a:pt x="564" y="594"/>
                    <a:pt x="624" y="534"/>
                    <a:pt x="683" y="505"/>
                  </a:cubicBezTo>
                  <a:cubicBezTo>
                    <a:pt x="742" y="445"/>
                    <a:pt x="802" y="416"/>
                    <a:pt x="890" y="386"/>
                  </a:cubicBezTo>
                  <a:cubicBezTo>
                    <a:pt x="950" y="356"/>
                    <a:pt x="1039" y="356"/>
                    <a:pt x="1128" y="356"/>
                  </a:cubicBezTo>
                  <a:cubicBezTo>
                    <a:pt x="1217" y="356"/>
                    <a:pt x="1306" y="356"/>
                    <a:pt x="1365" y="386"/>
                  </a:cubicBezTo>
                  <a:cubicBezTo>
                    <a:pt x="1454" y="416"/>
                    <a:pt x="1513" y="445"/>
                    <a:pt x="1572" y="505"/>
                  </a:cubicBezTo>
                  <a:cubicBezTo>
                    <a:pt x="1632" y="534"/>
                    <a:pt x="1661" y="594"/>
                    <a:pt x="1691" y="683"/>
                  </a:cubicBezTo>
                  <a:cubicBezTo>
                    <a:pt x="1721" y="742"/>
                    <a:pt x="1750" y="831"/>
                    <a:pt x="1750" y="949"/>
                  </a:cubicBezTo>
                  <a:cubicBezTo>
                    <a:pt x="1750" y="1068"/>
                    <a:pt x="1721" y="1187"/>
                    <a:pt x="1632" y="1305"/>
                  </a:cubicBezTo>
                  <a:cubicBezTo>
                    <a:pt x="1572" y="1424"/>
                    <a:pt x="1513" y="1513"/>
                    <a:pt x="1395" y="1631"/>
                  </a:cubicBezTo>
                  <a:cubicBezTo>
                    <a:pt x="1306" y="1720"/>
                    <a:pt x="1187" y="1809"/>
                    <a:pt x="1039" y="1928"/>
                  </a:cubicBezTo>
                  <a:cubicBezTo>
                    <a:pt x="920" y="2017"/>
                    <a:pt x="802" y="2136"/>
                    <a:pt x="653" y="2254"/>
                  </a:cubicBezTo>
                  <a:cubicBezTo>
                    <a:pt x="535" y="2373"/>
                    <a:pt x="416" y="2491"/>
                    <a:pt x="297" y="2640"/>
                  </a:cubicBezTo>
                  <a:cubicBezTo>
                    <a:pt x="179" y="2788"/>
                    <a:pt x="60" y="2936"/>
                    <a:pt x="1" y="3144"/>
                  </a:cubicBezTo>
                  <a:lnTo>
                    <a:pt x="1" y="3440"/>
                  </a:lnTo>
                  <a:lnTo>
                    <a:pt x="2254" y="3440"/>
                  </a:lnTo>
                  <a:lnTo>
                    <a:pt x="2254" y="3084"/>
                  </a:lnTo>
                  <a:lnTo>
                    <a:pt x="475" y="3084"/>
                  </a:lnTo>
                  <a:cubicBezTo>
                    <a:pt x="505" y="2966"/>
                    <a:pt x="564" y="2906"/>
                    <a:pt x="624" y="2817"/>
                  </a:cubicBezTo>
                  <a:cubicBezTo>
                    <a:pt x="713" y="2729"/>
                    <a:pt x="772" y="2640"/>
                    <a:pt x="861" y="2551"/>
                  </a:cubicBezTo>
                  <a:cubicBezTo>
                    <a:pt x="950" y="2462"/>
                    <a:pt x="1039" y="2402"/>
                    <a:pt x="1157" y="2313"/>
                  </a:cubicBezTo>
                  <a:cubicBezTo>
                    <a:pt x="1246" y="2224"/>
                    <a:pt x="1335" y="2136"/>
                    <a:pt x="1454" y="2076"/>
                  </a:cubicBezTo>
                  <a:cubicBezTo>
                    <a:pt x="1543" y="1987"/>
                    <a:pt x="1632" y="1898"/>
                    <a:pt x="1721" y="1809"/>
                  </a:cubicBezTo>
                  <a:cubicBezTo>
                    <a:pt x="1810" y="1720"/>
                    <a:pt x="1899" y="1631"/>
                    <a:pt x="1958" y="1542"/>
                  </a:cubicBezTo>
                  <a:cubicBezTo>
                    <a:pt x="2017" y="1454"/>
                    <a:pt x="2077" y="1365"/>
                    <a:pt x="2136" y="1246"/>
                  </a:cubicBezTo>
                  <a:cubicBezTo>
                    <a:pt x="2165" y="1157"/>
                    <a:pt x="2195" y="1038"/>
                    <a:pt x="2195" y="920"/>
                  </a:cubicBezTo>
                  <a:cubicBezTo>
                    <a:pt x="2195" y="772"/>
                    <a:pt x="2165" y="623"/>
                    <a:pt x="2106" y="534"/>
                  </a:cubicBezTo>
                  <a:cubicBezTo>
                    <a:pt x="2077" y="416"/>
                    <a:pt x="1988" y="297"/>
                    <a:pt x="1899" y="238"/>
                  </a:cubicBezTo>
                  <a:cubicBezTo>
                    <a:pt x="1810" y="149"/>
                    <a:pt x="1691" y="90"/>
                    <a:pt x="1572" y="60"/>
                  </a:cubicBezTo>
                  <a:cubicBezTo>
                    <a:pt x="1454" y="1"/>
                    <a:pt x="1276" y="1"/>
                    <a:pt x="112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34325" y="233747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1"/>
                  </a:moveTo>
                  <a:cubicBezTo>
                    <a:pt x="1276" y="1"/>
                    <a:pt x="1098" y="1"/>
                    <a:pt x="920" y="30"/>
                  </a:cubicBezTo>
                  <a:cubicBezTo>
                    <a:pt x="772" y="60"/>
                    <a:pt x="653" y="119"/>
                    <a:pt x="535" y="208"/>
                  </a:cubicBezTo>
                  <a:cubicBezTo>
                    <a:pt x="416" y="267"/>
                    <a:pt x="327" y="356"/>
                    <a:pt x="238" y="475"/>
                  </a:cubicBezTo>
                  <a:cubicBezTo>
                    <a:pt x="179" y="594"/>
                    <a:pt x="149" y="742"/>
                    <a:pt x="149" y="890"/>
                  </a:cubicBezTo>
                  <a:cubicBezTo>
                    <a:pt x="149" y="1009"/>
                    <a:pt x="179" y="1098"/>
                    <a:pt x="208" y="1187"/>
                  </a:cubicBezTo>
                  <a:cubicBezTo>
                    <a:pt x="238" y="1276"/>
                    <a:pt x="268" y="1365"/>
                    <a:pt x="327" y="1424"/>
                  </a:cubicBezTo>
                  <a:cubicBezTo>
                    <a:pt x="386" y="1483"/>
                    <a:pt x="446" y="1542"/>
                    <a:pt x="535" y="1602"/>
                  </a:cubicBezTo>
                  <a:cubicBezTo>
                    <a:pt x="623" y="1631"/>
                    <a:pt x="683" y="1691"/>
                    <a:pt x="772" y="1720"/>
                  </a:cubicBezTo>
                  <a:cubicBezTo>
                    <a:pt x="861" y="1750"/>
                    <a:pt x="950" y="1780"/>
                    <a:pt x="1068" y="1809"/>
                  </a:cubicBezTo>
                  <a:cubicBezTo>
                    <a:pt x="1157" y="1839"/>
                    <a:pt x="1246" y="1839"/>
                    <a:pt x="1335" y="1869"/>
                  </a:cubicBezTo>
                  <a:cubicBezTo>
                    <a:pt x="1513" y="1898"/>
                    <a:pt x="1632" y="1928"/>
                    <a:pt x="1780" y="1958"/>
                  </a:cubicBezTo>
                  <a:cubicBezTo>
                    <a:pt x="1898" y="1987"/>
                    <a:pt x="2017" y="2047"/>
                    <a:pt x="2106" y="2076"/>
                  </a:cubicBezTo>
                  <a:cubicBezTo>
                    <a:pt x="2195" y="2136"/>
                    <a:pt x="2254" y="2195"/>
                    <a:pt x="2314" y="2254"/>
                  </a:cubicBezTo>
                  <a:cubicBezTo>
                    <a:pt x="2373" y="2313"/>
                    <a:pt x="2373" y="2402"/>
                    <a:pt x="2373" y="2521"/>
                  </a:cubicBezTo>
                  <a:cubicBezTo>
                    <a:pt x="2373" y="2640"/>
                    <a:pt x="2373" y="2729"/>
                    <a:pt x="2314" y="2788"/>
                  </a:cubicBezTo>
                  <a:cubicBezTo>
                    <a:pt x="2254" y="2877"/>
                    <a:pt x="2195" y="2936"/>
                    <a:pt x="2136" y="2995"/>
                  </a:cubicBezTo>
                  <a:cubicBezTo>
                    <a:pt x="2047" y="3025"/>
                    <a:pt x="1958" y="3084"/>
                    <a:pt x="1839" y="3084"/>
                  </a:cubicBezTo>
                  <a:cubicBezTo>
                    <a:pt x="1721" y="3114"/>
                    <a:pt x="1602" y="3144"/>
                    <a:pt x="1454" y="3144"/>
                  </a:cubicBezTo>
                  <a:cubicBezTo>
                    <a:pt x="1276" y="3144"/>
                    <a:pt x="1157" y="3114"/>
                    <a:pt x="1039" y="3084"/>
                  </a:cubicBezTo>
                  <a:cubicBezTo>
                    <a:pt x="920" y="3055"/>
                    <a:pt x="801" y="3025"/>
                    <a:pt x="742" y="2966"/>
                  </a:cubicBezTo>
                  <a:cubicBezTo>
                    <a:pt x="653" y="2906"/>
                    <a:pt x="594" y="2847"/>
                    <a:pt x="535" y="2788"/>
                  </a:cubicBezTo>
                  <a:cubicBezTo>
                    <a:pt x="505" y="2699"/>
                    <a:pt x="475" y="2610"/>
                    <a:pt x="446" y="2521"/>
                  </a:cubicBezTo>
                  <a:lnTo>
                    <a:pt x="1" y="2640"/>
                  </a:lnTo>
                  <a:cubicBezTo>
                    <a:pt x="60" y="2906"/>
                    <a:pt x="208" y="3114"/>
                    <a:pt x="446" y="3262"/>
                  </a:cubicBezTo>
                  <a:cubicBezTo>
                    <a:pt x="683" y="3411"/>
                    <a:pt x="1009" y="3499"/>
                    <a:pt x="1424" y="3499"/>
                  </a:cubicBezTo>
                  <a:cubicBezTo>
                    <a:pt x="1691" y="3499"/>
                    <a:pt x="1898" y="3470"/>
                    <a:pt x="2076" y="3411"/>
                  </a:cubicBezTo>
                  <a:cubicBezTo>
                    <a:pt x="2225" y="3381"/>
                    <a:pt x="2373" y="3292"/>
                    <a:pt x="2492" y="3203"/>
                  </a:cubicBezTo>
                  <a:cubicBezTo>
                    <a:pt x="2610" y="3114"/>
                    <a:pt x="2699" y="3025"/>
                    <a:pt x="2758" y="2906"/>
                  </a:cubicBezTo>
                  <a:cubicBezTo>
                    <a:pt x="2818" y="2788"/>
                    <a:pt x="2847" y="2640"/>
                    <a:pt x="2847" y="2491"/>
                  </a:cubicBezTo>
                  <a:cubicBezTo>
                    <a:pt x="2847" y="2373"/>
                    <a:pt x="2818" y="2284"/>
                    <a:pt x="2788" y="2165"/>
                  </a:cubicBezTo>
                  <a:cubicBezTo>
                    <a:pt x="2758" y="2076"/>
                    <a:pt x="2699" y="2017"/>
                    <a:pt x="2640" y="1928"/>
                  </a:cubicBezTo>
                  <a:cubicBezTo>
                    <a:pt x="2580" y="1869"/>
                    <a:pt x="2521" y="1809"/>
                    <a:pt x="2432" y="1780"/>
                  </a:cubicBezTo>
                  <a:cubicBezTo>
                    <a:pt x="2343" y="1720"/>
                    <a:pt x="2254" y="1691"/>
                    <a:pt x="2165" y="1661"/>
                  </a:cubicBezTo>
                  <a:cubicBezTo>
                    <a:pt x="2076" y="1602"/>
                    <a:pt x="1958" y="1572"/>
                    <a:pt x="1869" y="1542"/>
                  </a:cubicBezTo>
                  <a:cubicBezTo>
                    <a:pt x="1750" y="1542"/>
                    <a:pt x="1661" y="1513"/>
                    <a:pt x="1543" y="1483"/>
                  </a:cubicBezTo>
                  <a:cubicBezTo>
                    <a:pt x="1424" y="1454"/>
                    <a:pt x="1305" y="1424"/>
                    <a:pt x="1187" y="1394"/>
                  </a:cubicBezTo>
                  <a:cubicBezTo>
                    <a:pt x="1068" y="1365"/>
                    <a:pt x="979" y="1335"/>
                    <a:pt x="890" y="1276"/>
                  </a:cubicBezTo>
                  <a:cubicBezTo>
                    <a:pt x="801" y="1246"/>
                    <a:pt x="742" y="1187"/>
                    <a:pt x="683" y="1127"/>
                  </a:cubicBezTo>
                  <a:cubicBezTo>
                    <a:pt x="623" y="1068"/>
                    <a:pt x="594" y="979"/>
                    <a:pt x="594" y="890"/>
                  </a:cubicBezTo>
                  <a:cubicBezTo>
                    <a:pt x="594" y="801"/>
                    <a:pt x="623" y="742"/>
                    <a:pt x="653" y="653"/>
                  </a:cubicBezTo>
                  <a:cubicBezTo>
                    <a:pt x="683" y="594"/>
                    <a:pt x="712" y="534"/>
                    <a:pt x="772" y="505"/>
                  </a:cubicBezTo>
                  <a:cubicBezTo>
                    <a:pt x="861" y="445"/>
                    <a:pt x="950" y="416"/>
                    <a:pt x="1039" y="386"/>
                  </a:cubicBezTo>
                  <a:cubicBezTo>
                    <a:pt x="1157" y="356"/>
                    <a:pt x="1276" y="327"/>
                    <a:pt x="1454" y="327"/>
                  </a:cubicBezTo>
                  <a:cubicBezTo>
                    <a:pt x="1572" y="327"/>
                    <a:pt x="1691" y="356"/>
                    <a:pt x="1780" y="356"/>
                  </a:cubicBezTo>
                  <a:cubicBezTo>
                    <a:pt x="1898" y="386"/>
                    <a:pt x="1958" y="416"/>
                    <a:pt x="2047" y="475"/>
                  </a:cubicBezTo>
                  <a:cubicBezTo>
                    <a:pt x="2106" y="505"/>
                    <a:pt x="2165" y="564"/>
                    <a:pt x="2195" y="623"/>
                  </a:cubicBezTo>
                  <a:cubicBezTo>
                    <a:pt x="2254" y="683"/>
                    <a:pt x="2284" y="772"/>
                    <a:pt x="2314" y="861"/>
                  </a:cubicBezTo>
                  <a:lnTo>
                    <a:pt x="2758" y="772"/>
                  </a:lnTo>
                  <a:cubicBezTo>
                    <a:pt x="2729" y="653"/>
                    <a:pt x="2669" y="534"/>
                    <a:pt x="2610" y="445"/>
                  </a:cubicBezTo>
                  <a:cubicBezTo>
                    <a:pt x="2551" y="327"/>
                    <a:pt x="2462" y="267"/>
                    <a:pt x="2373" y="179"/>
                  </a:cubicBezTo>
                  <a:cubicBezTo>
                    <a:pt x="2254" y="119"/>
                    <a:pt x="2136" y="60"/>
                    <a:pt x="1987" y="30"/>
                  </a:cubicBezTo>
                  <a:cubicBezTo>
                    <a:pt x="1839" y="1"/>
                    <a:pt x="1661" y="1"/>
                    <a:pt x="145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213650" y="2338225"/>
              <a:ext cx="69700" cy="85275"/>
            </a:xfrm>
            <a:custGeom>
              <a:rect b="b" l="l" r="r" t="t"/>
              <a:pathLst>
                <a:path extrusionOk="0" h="3411" w="2788">
                  <a:moveTo>
                    <a:pt x="1" y="0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788" y="386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291475" y="2385650"/>
              <a:ext cx="30425" cy="9675"/>
            </a:xfrm>
            <a:custGeom>
              <a:rect b="b" l="l" r="r" t="t"/>
              <a:pathLst>
                <a:path extrusionOk="0" h="387" w="1217">
                  <a:moveTo>
                    <a:pt x="1" y="1"/>
                  </a:moveTo>
                  <a:lnTo>
                    <a:pt x="1" y="386"/>
                  </a:lnTo>
                  <a:lnTo>
                    <a:pt x="1217" y="3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37450" y="2338225"/>
              <a:ext cx="66000" cy="85275"/>
            </a:xfrm>
            <a:custGeom>
              <a:rect b="b" l="l" r="r" t="t"/>
              <a:pathLst>
                <a:path extrusionOk="0" h="3411" w="2640">
                  <a:moveTo>
                    <a:pt x="1394" y="386"/>
                  </a:moveTo>
                  <a:cubicBezTo>
                    <a:pt x="1661" y="386"/>
                    <a:pt x="1839" y="445"/>
                    <a:pt x="1987" y="534"/>
                  </a:cubicBezTo>
                  <a:cubicBezTo>
                    <a:pt x="2106" y="653"/>
                    <a:pt x="2165" y="831"/>
                    <a:pt x="2165" y="1038"/>
                  </a:cubicBezTo>
                  <a:cubicBezTo>
                    <a:pt x="2165" y="1246"/>
                    <a:pt x="2106" y="1424"/>
                    <a:pt x="1987" y="1542"/>
                  </a:cubicBezTo>
                  <a:cubicBezTo>
                    <a:pt x="1868" y="1661"/>
                    <a:pt x="1661" y="1720"/>
                    <a:pt x="1394" y="1720"/>
                  </a:cubicBezTo>
                  <a:lnTo>
                    <a:pt x="475" y="1720"/>
                  </a:lnTo>
                  <a:lnTo>
                    <a:pt x="475" y="386"/>
                  </a:lnTo>
                  <a:close/>
                  <a:moveTo>
                    <a:pt x="0" y="0"/>
                  </a:moveTo>
                  <a:lnTo>
                    <a:pt x="0" y="3410"/>
                  </a:lnTo>
                  <a:lnTo>
                    <a:pt x="475" y="3410"/>
                  </a:lnTo>
                  <a:lnTo>
                    <a:pt x="475" y="2076"/>
                  </a:lnTo>
                  <a:lnTo>
                    <a:pt x="1453" y="2076"/>
                  </a:lnTo>
                  <a:cubicBezTo>
                    <a:pt x="1661" y="2076"/>
                    <a:pt x="1839" y="2046"/>
                    <a:pt x="1987" y="2017"/>
                  </a:cubicBezTo>
                  <a:cubicBezTo>
                    <a:pt x="2135" y="1957"/>
                    <a:pt x="2254" y="1868"/>
                    <a:pt x="2343" y="1779"/>
                  </a:cubicBezTo>
                  <a:cubicBezTo>
                    <a:pt x="2432" y="1690"/>
                    <a:pt x="2521" y="1572"/>
                    <a:pt x="2550" y="1453"/>
                  </a:cubicBezTo>
                  <a:cubicBezTo>
                    <a:pt x="2610" y="1305"/>
                    <a:pt x="2639" y="1186"/>
                    <a:pt x="2639" y="1038"/>
                  </a:cubicBezTo>
                  <a:cubicBezTo>
                    <a:pt x="2639" y="890"/>
                    <a:pt x="2610" y="742"/>
                    <a:pt x="2550" y="623"/>
                  </a:cubicBezTo>
                  <a:cubicBezTo>
                    <a:pt x="2521" y="475"/>
                    <a:pt x="2432" y="386"/>
                    <a:pt x="2343" y="297"/>
                  </a:cubicBezTo>
                  <a:cubicBezTo>
                    <a:pt x="2254" y="208"/>
                    <a:pt x="2106" y="119"/>
                    <a:pt x="1957" y="89"/>
                  </a:cubicBezTo>
                  <a:cubicBezTo>
                    <a:pt x="1809" y="30"/>
                    <a:pt x="1631" y="0"/>
                    <a:pt x="145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416025" y="2337475"/>
              <a:ext cx="83775" cy="87500"/>
            </a:xfrm>
            <a:custGeom>
              <a:rect b="b" l="l" r="r" t="t"/>
              <a:pathLst>
                <a:path extrusionOk="0" h="3500" w="3351">
                  <a:moveTo>
                    <a:pt x="1690" y="356"/>
                  </a:moveTo>
                  <a:cubicBezTo>
                    <a:pt x="1868" y="356"/>
                    <a:pt x="2046" y="386"/>
                    <a:pt x="2195" y="475"/>
                  </a:cubicBezTo>
                  <a:cubicBezTo>
                    <a:pt x="2343" y="534"/>
                    <a:pt x="2491" y="623"/>
                    <a:pt x="2580" y="742"/>
                  </a:cubicBezTo>
                  <a:cubicBezTo>
                    <a:pt x="2699" y="861"/>
                    <a:pt x="2758" y="1009"/>
                    <a:pt x="2817" y="1157"/>
                  </a:cubicBezTo>
                  <a:cubicBezTo>
                    <a:pt x="2877" y="1335"/>
                    <a:pt x="2906" y="1513"/>
                    <a:pt x="2906" y="1720"/>
                  </a:cubicBezTo>
                  <a:cubicBezTo>
                    <a:pt x="2906" y="1928"/>
                    <a:pt x="2877" y="2106"/>
                    <a:pt x="2817" y="2284"/>
                  </a:cubicBezTo>
                  <a:cubicBezTo>
                    <a:pt x="2788" y="2462"/>
                    <a:pt x="2699" y="2610"/>
                    <a:pt x="2610" y="2729"/>
                  </a:cubicBezTo>
                  <a:cubicBezTo>
                    <a:pt x="2491" y="2847"/>
                    <a:pt x="2372" y="2936"/>
                    <a:pt x="2224" y="3025"/>
                  </a:cubicBezTo>
                  <a:cubicBezTo>
                    <a:pt x="2076" y="3084"/>
                    <a:pt x="1898" y="3114"/>
                    <a:pt x="1661" y="3114"/>
                  </a:cubicBezTo>
                  <a:cubicBezTo>
                    <a:pt x="1483" y="3114"/>
                    <a:pt x="1305" y="3084"/>
                    <a:pt x="1157" y="3025"/>
                  </a:cubicBezTo>
                  <a:cubicBezTo>
                    <a:pt x="1008" y="2936"/>
                    <a:pt x="860" y="2847"/>
                    <a:pt x="771" y="2729"/>
                  </a:cubicBezTo>
                  <a:cubicBezTo>
                    <a:pt x="653" y="2610"/>
                    <a:pt x="593" y="2462"/>
                    <a:pt x="534" y="2284"/>
                  </a:cubicBezTo>
                  <a:cubicBezTo>
                    <a:pt x="475" y="2106"/>
                    <a:pt x="445" y="1928"/>
                    <a:pt x="445" y="1720"/>
                  </a:cubicBezTo>
                  <a:cubicBezTo>
                    <a:pt x="445" y="1513"/>
                    <a:pt x="475" y="1335"/>
                    <a:pt x="534" y="1157"/>
                  </a:cubicBezTo>
                  <a:cubicBezTo>
                    <a:pt x="593" y="1009"/>
                    <a:pt x="653" y="861"/>
                    <a:pt x="771" y="742"/>
                  </a:cubicBezTo>
                  <a:cubicBezTo>
                    <a:pt x="860" y="623"/>
                    <a:pt x="979" y="534"/>
                    <a:pt x="1157" y="475"/>
                  </a:cubicBezTo>
                  <a:cubicBezTo>
                    <a:pt x="1305" y="386"/>
                    <a:pt x="1483" y="356"/>
                    <a:pt x="1690" y="356"/>
                  </a:cubicBezTo>
                  <a:close/>
                  <a:moveTo>
                    <a:pt x="1690" y="1"/>
                  </a:moveTo>
                  <a:cubicBezTo>
                    <a:pt x="1394" y="1"/>
                    <a:pt x="1157" y="30"/>
                    <a:pt x="949" y="119"/>
                  </a:cubicBezTo>
                  <a:cubicBezTo>
                    <a:pt x="742" y="179"/>
                    <a:pt x="564" y="297"/>
                    <a:pt x="415" y="445"/>
                  </a:cubicBezTo>
                  <a:cubicBezTo>
                    <a:pt x="297" y="623"/>
                    <a:pt x="178" y="801"/>
                    <a:pt x="89" y="1009"/>
                  </a:cubicBezTo>
                  <a:cubicBezTo>
                    <a:pt x="30" y="1216"/>
                    <a:pt x="0" y="1454"/>
                    <a:pt x="0" y="1720"/>
                  </a:cubicBezTo>
                  <a:cubicBezTo>
                    <a:pt x="0" y="1987"/>
                    <a:pt x="30" y="2224"/>
                    <a:pt x="89" y="2432"/>
                  </a:cubicBezTo>
                  <a:cubicBezTo>
                    <a:pt x="178" y="2640"/>
                    <a:pt x="267" y="2847"/>
                    <a:pt x="415" y="2995"/>
                  </a:cubicBezTo>
                  <a:cubicBezTo>
                    <a:pt x="564" y="3144"/>
                    <a:pt x="742" y="3262"/>
                    <a:pt x="949" y="3351"/>
                  </a:cubicBezTo>
                  <a:cubicBezTo>
                    <a:pt x="1157" y="3440"/>
                    <a:pt x="1394" y="3499"/>
                    <a:pt x="1661" y="3499"/>
                  </a:cubicBezTo>
                  <a:cubicBezTo>
                    <a:pt x="1928" y="3499"/>
                    <a:pt x="2165" y="3440"/>
                    <a:pt x="2372" y="3351"/>
                  </a:cubicBezTo>
                  <a:cubicBezTo>
                    <a:pt x="2610" y="3292"/>
                    <a:pt x="2758" y="3173"/>
                    <a:pt x="2906" y="2995"/>
                  </a:cubicBezTo>
                  <a:cubicBezTo>
                    <a:pt x="3054" y="2847"/>
                    <a:pt x="3173" y="2669"/>
                    <a:pt x="3262" y="2462"/>
                  </a:cubicBezTo>
                  <a:cubicBezTo>
                    <a:pt x="3321" y="2224"/>
                    <a:pt x="3351" y="1987"/>
                    <a:pt x="3351" y="1720"/>
                  </a:cubicBezTo>
                  <a:cubicBezTo>
                    <a:pt x="3351" y="1454"/>
                    <a:pt x="3321" y="1216"/>
                    <a:pt x="3262" y="1009"/>
                  </a:cubicBezTo>
                  <a:cubicBezTo>
                    <a:pt x="3173" y="801"/>
                    <a:pt x="3084" y="623"/>
                    <a:pt x="2936" y="475"/>
                  </a:cubicBezTo>
                  <a:cubicBezTo>
                    <a:pt x="2788" y="297"/>
                    <a:pt x="2610" y="208"/>
                    <a:pt x="2402" y="119"/>
                  </a:cubicBezTo>
                  <a:cubicBezTo>
                    <a:pt x="2195" y="30"/>
                    <a:pt x="1957" y="1"/>
                    <a:pt x="169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516100" y="2338225"/>
              <a:ext cx="73400" cy="85275"/>
            </a:xfrm>
            <a:custGeom>
              <a:rect b="b" l="l" r="r" t="t"/>
              <a:pathLst>
                <a:path extrusionOk="0" h="3411" w="2936">
                  <a:moveTo>
                    <a:pt x="1542" y="386"/>
                  </a:moveTo>
                  <a:cubicBezTo>
                    <a:pt x="1690" y="386"/>
                    <a:pt x="1779" y="386"/>
                    <a:pt x="1898" y="415"/>
                  </a:cubicBezTo>
                  <a:cubicBezTo>
                    <a:pt x="1987" y="445"/>
                    <a:pt x="2076" y="475"/>
                    <a:pt x="2135" y="534"/>
                  </a:cubicBezTo>
                  <a:cubicBezTo>
                    <a:pt x="2194" y="593"/>
                    <a:pt x="2254" y="653"/>
                    <a:pt x="2283" y="712"/>
                  </a:cubicBezTo>
                  <a:cubicBezTo>
                    <a:pt x="2313" y="801"/>
                    <a:pt x="2343" y="890"/>
                    <a:pt x="2343" y="979"/>
                  </a:cubicBezTo>
                  <a:cubicBezTo>
                    <a:pt x="2343" y="1068"/>
                    <a:pt x="2313" y="1157"/>
                    <a:pt x="2283" y="1246"/>
                  </a:cubicBezTo>
                  <a:cubicBezTo>
                    <a:pt x="2254" y="1335"/>
                    <a:pt x="2224" y="1394"/>
                    <a:pt x="2165" y="1453"/>
                  </a:cubicBezTo>
                  <a:cubicBezTo>
                    <a:pt x="2106" y="1512"/>
                    <a:pt x="2017" y="1542"/>
                    <a:pt x="1928" y="1572"/>
                  </a:cubicBezTo>
                  <a:cubicBezTo>
                    <a:pt x="1809" y="1631"/>
                    <a:pt x="1720" y="1631"/>
                    <a:pt x="1572" y="1631"/>
                  </a:cubicBezTo>
                  <a:lnTo>
                    <a:pt x="475" y="1631"/>
                  </a:lnTo>
                  <a:lnTo>
                    <a:pt x="475" y="386"/>
                  </a:lnTo>
                  <a:close/>
                  <a:moveTo>
                    <a:pt x="0" y="0"/>
                  </a:moveTo>
                  <a:lnTo>
                    <a:pt x="0" y="3410"/>
                  </a:lnTo>
                  <a:lnTo>
                    <a:pt x="475" y="3410"/>
                  </a:lnTo>
                  <a:lnTo>
                    <a:pt x="475" y="1987"/>
                  </a:lnTo>
                  <a:lnTo>
                    <a:pt x="1512" y="1987"/>
                  </a:lnTo>
                  <a:lnTo>
                    <a:pt x="2402" y="3410"/>
                  </a:lnTo>
                  <a:lnTo>
                    <a:pt x="2936" y="3410"/>
                  </a:lnTo>
                  <a:lnTo>
                    <a:pt x="1957" y="1957"/>
                  </a:lnTo>
                  <a:cubicBezTo>
                    <a:pt x="2106" y="1928"/>
                    <a:pt x="2254" y="1868"/>
                    <a:pt x="2343" y="1809"/>
                  </a:cubicBezTo>
                  <a:cubicBezTo>
                    <a:pt x="2461" y="1750"/>
                    <a:pt x="2550" y="1661"/>
                    <a:pt x="2610" y="1601"/>
                  </a:cubicBezTo>
                  <a:cubicBezTo>
                    <a:pt x="2669" y="1512"/>
                    <a:pt x="2728" y="1394"/>
                    <a:pt x="2758" y="1305"/>
                  </a:cubicBezTo>
                  <a:cubicBezTo>
                    <a:pt x="2787" y="1186"/>
                    <a:pt x="2787" y="1097"/>
                    <a:pt x="2787" y="979"/>
                  </a:cubicBezTo>
                  <a:cubicBezTo>
                    <a:pt x="2787" y="831"/>
                    <a:pt x="2787" y="682"/>
                    <a:pt x="2728" y="564"/>
                  </a:cubicBezTo>
                  <a:cubicBezTo>
                    <a:pt x="2669" y="445"/>
                    <a:pt x="2580" y="356"/>
                    <a:pt x="2491" y="267"/>
                  </a:cubicBezTo>
                  <a:cubicBezTo>
                    <a:pt x="2402" y="178"/>
                    <a:pt x="2254" y="119"/>
                    <a:pt x="2106" y="89"/>
                  </a:cubicBezTo>
                  <a:cubicBezTo>
                    <a:pt x="1957" y="30"/>
                    <a:pt x="1809" y="0"/>
                    <a:pt x="160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597625" y="2338225"/>
              <a:ext cx="70450" cy="85275"/>
            </a:xfrm>
            <a:custGeom>
              <a:rect b="b" l="l" r="r" t="t"/>
              <a:pathLst>
                <a:path extrusionOk="0" h="3411" w="2818">
                  <a:moveTo>
                    <a:pt x="1" y="0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0"/>
                  </a:lnTo>
                  <a:lnTo>
                    <a:pt x="1632" y="3410"/>
                  </a:lnTo>
                  <a:lnTo>
                    <a:pt x="1632" y="386"/>
                  </a:lnTo>
                  <a:lnTo>
                    <a:pt x="2818" y="386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705125" y="2338225"/>
              <a:ext cx="82300" cy="85275"/>
            </a:xfrm>
            <a:custGeom>
              <a:rect b="b" l="l" r="r" t="t"/>
              <a:pathLst>
                <a:path extrusionOk="0" h="3411" w="3292">
                  <a:moveTo>
                    <a:pt x="1631" y="356"/>
                  </a:moveTo>
                  <a:cubicBezTo>
                    <a:pt x="1631" y="356"/>
                    <a:pt x="1661" y="386"/>
                    <a:pt x="1661" y="415"/>
                  </a:cubicBezTo>
                  <a:cubicBezTo>
                    <a:pt x="1690" y="475"/>
                    <a:pt x="1690" y="504"/>
                    <a:pt x="1720" y="564"/>
                  </a:cubicBezTo>
                  <a:cubicBezTo>
                    <a:pt x="1720" y="623"/>
                    <a:pt x="1750" y="682"/>
                    <a:pt x="1779" y="742"/>
                  </a:cubicBezTo>
                  <a:cubicBezTo>
                    <a:pt x="1779" y="801"/>
                    <a:pt x="1809" y="860"/>
                    <a:pt x="1839" y="949"/>
                  </a:cubicBezTo>
                  <a:lnTo>
                    <a:pt x="2284" y="2046"/>
                  </a:lnTo>
                  <a:lnTo>
                    <a:pt x="1008" y="2046"/>
                  </a:lnTo>
                  <a:lnTo>
                    <a:pt x="1453" y="949"/>
                  </a:lnTo>
                  <a:cubicBezTo>
                    <a:pt x="1453" y="890"/>
                    <a:pt x="1483" y="801"/>
                    <a:pt x="1513" y="742"/>
                  </a:cubicBezTo>
                  <a:cubicBezTo>
                    <a:pt x="1542" y="682"/>
                    <a:pt x="1572" y="623"/>
                    <a:pt x="1572" y="564"/>
                  </a:cubicBezTo>
                  <a:cubicBezTo>
                    <a:pt x="1602" y="504"/>
                    <a:pt x="1602" y="475"/>
                    <a:pt x="1631" y="415"/>
                  </a:cubicBezTo>
                  <a:cubicBezTo>
                    <a:pt x="1631" y="386"/>
                    <a:pt x="1631" y="356"/>
                    <a:pt x="1631" y="356"/>
                  </a:cubicBezTo>
                  <a:close/>
                  <a:moveTo>
                    <a:pt x="1394" y="0"/>
                  </a:moveTo>
                  <a:lnTo>
                    <a:pt x="0" y="3410"/>
                  </a:lnTo>
                  <a:lnTo>
                    <a:pt x="475" y="3410"/>
                  </a:lnTo>
                  <a:lnTo>
                    <a:pt x="860" y="2402"/>
                  </a:lnTo>
                  <a:lnTo>
                    <a:pt x="2432" y="2402"/>
                  </a:lnTo>
                  <a:lnTo>
                    <a:pt x="2817" y="3410"/>
                  </a:lnTo>
                  <a:lnTo>
                    <a:pt x="3292" y="34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797050" y="2338225"/>
              <a:ext cx="69700" cy="86750"/>
            </a:xfrm>
            <a:custGeom>
              <a:rect b="b" l="l" r="r" t="t"/>
              <a:pathLst>
                <a:path extrusionOk="0" h="3470" w="2788">
                  <a:moveTo>
                    <a:pt x="0" y="0"/>
                  </a:moveTo>
                  <a:lnTo>
                    <a:pt x="0" y="2165"/>
                  </a:lnTo>
                  <a:cubicBezTo>
                    <a:pt x="0" y="2402"/>
                    <a:pt x="30" y="2580"/>
                    <a:pt x="89" y="2758"/>
                  </a:cubicBezTo>
                  <a:cubicBezTo>
                    <a:pt x="178" y="2906"/>
                    <a:pt x="267" y="3054"/>
                    <a:pt x="415" y="3143"/>
                  </a:cubicBezTo>
                  <a:cubicBezTo>
                    <a:pt x="534" y="3262"/>
                    <a:pt x="682" y="3321"/>
                    <a:pt x="830" y="3381"/>
                  </a:cubicBezTo>
                  <a:cubicBezTo>
                    <a:pt x="1008" y="3440"/>
                    <a:pt x="1186" y="3469"/>
                    <a:pt x="1364" y="3469"/>
                  </a:cubicBezTo>
                  <a:cubicBezTo>
                    <a:pt x="1572" y="3469"/>
                    <a:pt x="1750" y="3440"/>
                    <a:pt x="1927" y="3381"/>
                  </a:cubicBezTo>
                  <a:cubicBezTo>
                    <a:pt x="2105" y="3321"/>
                    <a:pt x="2254" y="3232"/>
                    <a:pt x="2372" y="3143"/>
                  </a:cubicBezTo>
                  <a:cubicBezTo>
                    <a:pt x="2520" y="3025"/>
                    <a:pt x="2609" y="2876"/>
                    <a:pt x="2698" y="2728"/>
                  </a:cubicBezTo>
                  <a:cubicBezTo>
                    <a:pt x="2758" y="2550"/>
                    <a:pt x="2787" y="2372"/>
                    <a:pt x="2787" y="2135"/>
                  </a:cubicBezTo>
                  <a:lnTo>
                    <a:pt x="2787" y="0"/>
                  </a:lnTo>
                  <a:lnTo>
                    <a:pt x="2343" y="0"/>
                  </a:lnTo>
                  <a:lnTo>
                    <a:pt x="2343" y="2106"/>
                  </a:lnTo>
                  <a:cubicBezTo>
                    <a:pt x="2343" y="2283"/>
                    <a:pt x="2313" y="2432"/>
                    <a:pt x="2254" y="2550"/>
                  </a:cubicBezTo>
                  <a:cubicBezTo>
                    <a:pt x="2224" y="2699"/>
                    <a:pt x="2135" y="2787"/>
                    <a:pt x="2046" y="2876"/>
                  </a:cubicBezTo>
                  <a:cubicBezTo>
                    <a:pt x="1957" y="2936"/>
                    <a:pt x="1868" y="2995"/>
                    <a:pt x="1750" y="3025"/>
                  </a:cubicBezTo>
                  <a:cubicBezTo>
                    <a:pt x="1631" y="3054"/>
                    <a:pt x="1512" y="3084"/>
                    <a:pt x="1364" y="3084"/>
                  </a:cubicBezTo>
                  <a:cubicBezTo>
                    <a:pt x="1245" y="3084"/>
                    <a:pt x="1127" y="3054"/>
                    <a:pt x="1008" y="3025"/>
                  </a:cubicBezTo>
                  <a:cubicBezTo>
                    <a:pt x="890" y="2995"/>
                    <a:pt x="801" y="2936"/>
                    <a:pt x="712" y="2876"/>
                  </a:cubicBezTo>
                  <a:cubicBezTo>
                    <a:pt x="623" y="2787"/>
                    <a:pt x="563" y="2699"/>
                    <a:pt x="534" y="2580"/>
                  </a:cubicBezTo>
                  <a:cubicBezTo>
                    <a:pt x="475" y="2461"/>
                    <a:pt x="445" y="2313"/>
                    <a:pt x="445" y="2135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879325" y="2338225"/>
              <a:ext cx="69700" cy="85275"/>
            </a:xfrm>
            <a:custGeom>
              <a:rect b="b" l="l" r="r" t="t"/>
              <a:pathLst>
                <a:path extrusionOk="0" h="3411" w="2788">
                  <a:moveTo>
                    <a:pt x="0" y="0"/>
                  </a:moveTo>
                  <a:lnTo>
                    <a:pt x="0" y="386"/>
                  </a:lnTo>
                  <a:lnTo>
                    <a:pt x="1157" y="386"/>
                  </a:lnTo>
                  <a:lnTo>
                    <a:pt x="1157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788" y="386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962350" y="2338225"/>
              <a:ext cx="68950" cy="85275"/>
            </a:xfrm>
            <a:custGeom>
              <a:rect b="b" l="l" r="r" t="t"/>
              <a:pathLst>
                <a:path extrusionOk="0" h="3411" w="2758">
                  <a:moveTo>
                    <a:pt x="0" y="0"/>
                  </a:moveTo>
                  <a:lnTo>
                    <a:pt x="0" y="3410"/>
                  </a:lnTo>
                  <a:lnTo>
                    <a:pt x="445" y="3410"/>
                  </a:lnTo>
                  <a:lnTo>
                    <a:pt x="445" y="1839"/>
                  </a:lnTo>
                  <a:lnTo>
                    <a:pt x="2284" y="1839"/>
                  </a:lnTo>
                  <a:lnTo>
                    <a:pt x="2284" y="3410"/>
                  </a:lnTo>
                  <a:lnTo>
                    <a:pt x="2758" y="3410"/>
                  </a:lnTo>
                  <a:lnTo>
                    <a:pt x="2758" y="0"/>
                  </a:lnTo>
                  <a:lnTo>
                    <a:pt x="2284" y="0"/>
                  </a:lnTo>
                  <a:lnTo>
                    <a:pt x="2284" y="1453"/>
                  </a:lnTo>
                  <a:lnTo>
                    <a:pt x="445" y="145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7250" y="2152150"/>
              <a:ext cx="58575" cy="88250"/>
            </a:xfrm>
            <a:custGeom>
              <a:rect b="b" l="l" r="r" t="t"/>
              <a:pathLst>
                <a:path extrusionOk="0" h="3530" w="2343">
                  <a:moveTo>
                    <a:pt x="1186" y="1"/>
                  </a:moveTo>
                  <a:cubicBezTo>
                    <a:pt x="1038" y="1"/>
                    <a:pt x="890" y="30"/>
                    <a:pt x="771" y="60"/>
                  </a:cubicBezTo>
                  <a:cubicBezTo>
                    <a:pt x="652" y="119"/>
                    <a:pt x="534" y="149"/>
                    <a:pt x="445" y="238"/>
                  </a:cubicBezTo>
                  <a:cubicBezTo>
                    <a:pt x="326" y="297"/>
                    <a:pt x="267" y="386"/>
                    <a:pt x="178" y="505"/>
                  </a:cubicBezTo>
                  <a:cubicBezTo>
                    <a:pt x="119" y="623"/>
                    <a:pt x="89" y="742"/>
                    <a:pt x="59" y="890"/>
                  </a:cubicBezTo>
                  <a:lnTo>
                    <a:pt x="504" y="950"/>
                  </a:lnTo>
                  <a:cubicBezTo>
                    <a:pt x="534" y="742"/>
                    <a:pt x="593" y="623"/>
                    <a:pt x="712" y="535"/>
                  </a:cubicBezTo>
                  <a:cubicBezTo>
                    <a:pt x="830" y="416"/>
                    <a:pt x="979" y="386"/>
                    <a:pt x="1186" y="386"/>
                  </a:cubicBezTo>
                  <a:cubicBezTo>
                    <a:pt x="1394" y="386"/>
                    <a:pt x="1542" y="416"/>
                    <a:pt x="1661" y="535"/>
                  </a:cubicBezTo>
                  <a:cubicBezTo>
                    <a:pt x="1750" y="623"/>
                    <a:pt x="1809" y="772"/>
                    <a:pt x="1809" y="950"/>
                  </a:cubicBezTo>
                  <a:cubicBezTo>
                    <a:pt x="1809" y="1068"/>
                    <a:pt x="1779" y="1187"/>
                    <a:pt x="1750" y="1246"/>
                  </a:cubicBezTo>
                  <a:cubicBezTo>
                    <a:pt x="1690" y="1335"/>
                    <a:pt x="1631" y="1394"/>
                    <a:pt x="1572" y="1424"/>
                  </a:cubicBezTo>
                  <a:cubicBezTo>
                    <a:pt x="1483" y="1483"/>
                    <a:pt x="1394" y="1513"/>
                    <a:pt x="1305" y="1513"/>
                  </a:cubicBezTo>
                  <a:cubicBezTo>
                    <a:pt x="1216" y="1543"/>
                    <a:pt x="1156" y="1543"/>
                    <a:pt x="1068" y="1543"/>
                  </a:cubicBezTo>
                  <a:lnTo>
                    <a:pt x="830" y="1543"/>
                  </a:lnTo>
                  <a:lnTo>
                    <a:pt x="830" y="1928"/>
                  </a:lnTo>
                  <a:lnTo>
                    <a:pt x="1068" y="1928"/>
                  </a:lnTo>
                  <a:cubicBezTo>
                    <a:pt x="1156" y="1928"/>
                    <a:pt x="1245" y="1928"/>
                    <a:pt x="1334" y="1958"/>
                  </a:cubicBezTo>
                  <a:cubicBezTo>
                    <a:pt x="1453" y="1958"/>
                    <a:pt x="1542" y="1987"/>
                    <a:pt x="1601" y="2017"/>
                  </a:cubicBezTo>
                  <a:cubicBezTo>
                    <a:pt x="1690" y="2076"/>
                    <a:pt x="1750" y="2136"/>
                    <a:pt x="1809" y="2225"/>
                  </a:cubicBezTo>
                  <a:cubicBezTo>
                    <a:pt x="1868" y="2284"/>
                    <a:pt x="1898" y="2373"/>
                    <a:pt x="1898" y="2521"/>
                  </a:cubicBezTo>
                  <a:cubicBezTo>
                    <a:pt x="1898" y="2729"/>
                    <a:pt x="1838" y="2877"/>
                    <a:pt x="1720" y="2996"/>
                  </a:cubicBezTo>
                  <a:cubicBezTo>
                    <a:pt x="1601" y="3114"/>
                    <a:pt x="1423" y="3144"/>
                    <a:pt x="1186" y="3144"/>
                  </a:cubicBezTo>
                  <a:cubicBezTo>
                    <a:pt x="1068" y="3144"/>
                    <a:pt x="979" y="3144"/>
                    <a:pt x="890" y="3114"/>
                  </a:cubicBezTo>
                  <a:cubicBezTo>
                    <a:pt x="801" y="3085"/>
                    <a:pt x="741" y="3055"/>
                    <a:pt x="682" y="2996"/>
                  </a:cubicBezTo>
                  <a:cubicBezTo>
                    <a:pt x="623" y="2936"/>
                    <a:pt x="563" y="2877"/>
                    <a:pt x="534" y="2788"/>
                  </a:cubicBezTo>
                  <a:cubicBezTo>
                    <a:pt x="504" y="2729"/>
                    <a:pt x="474" y="2640"/>
                    <a:pt x="445" y="2551"/>
                  </a:cubicBezTo>
                  <a:lnTo>
                    <a:pt x="0" y="2580"/>
                  </a:lnTo>
                  <a:cubicBezTo>
                    <a:pt x="30" y="2699"/>
                    <a:pt x="59" y="2818"/>
                    <a:pt x="89" y="2936"/>
                  </a:cubicBezTo>
                  <a:cubicBezTo>
                    <a:pt x="148" y="3055"/>
                    <a:pt x="208" y="3144"/>
                    <a:pt x="326" y="3233"/>
                  </a:cubicBezTo>
                  <a:cubicBezTo>
                    <a:pt x="415" y="3322"/>
                    <a:pt x="534" y="3381"/>
                    <a:pt x="682" y="3440"/>
                  </a:cubicBezTo>
                  <a:cubicBezTo>
                    <a:pt x="801" y="3500"/>
                    <a:pt x="979" y="3529"/>
                    <a:pt x="1186" y="3529"/>
                  </a:cubicBezTo>
                  <a:cubicBezTo>
                    <a:pt x="1394" y="3529"/>
                    <a:pt x="1542" y="3500"/>
                    <a:pt x="1690" y="3440"/>
                  </a:cubicBezTo>
                  <a:cubicBezTo>
                    <a:pt x="1838" y="3411"/>
                    <a:pt x="1957" y="3351"/>
                    <a:pt x="2046" y="3262"/>
                  </a:cubicBezTo>
                  <a:cubicBezTo>
                    <a:pt x="2165" y="3173"/>
                    <a:pt x="2224" y="3055"/>
                    <a:pt x="2283" y="2936"/>
                  </a:cubicBezTo>
                  <a:cubicBezTo>
                    <a:pt x="2343" y="2818"/>
                    <a:pt x="2343" y="2669"/>
                    <a:pt x="2343" y="2521"/>
                  </a:cubicBezTo>
                  <a:cubicBezTo>
                    <a:pt x="2343" y="2432"/>
                    <a:pt x="2343" y="2343"/>
                    <a:pt x="2313" y="2254"/>
                  </a:cubicBezTo>
                  <a:cubicBezTo>
                    <a:pt x="2283" y="2165"/>
                    <a:pt x="2224" y="2076"/>
                    <a:pt x="2165" y="1987"/>
                  </a:cubicBezTo>
                  <a:cubicBezTo>
                    <a:pt x="2076" y="1928"/>
                    <a:pt x="2016" y="1869"/>
                    <a:pt x="1898" y="1839"/>
                  </a:cubicBezTo>
                  <a:cubicBezTo>
                    <a:pt x="1809" y="1780"/>
                    <a:pt x="1690" y="1750"/>
                    <a:pt x="1542" y="1721"/>
                  </a:cubicBezTo>
                  <a:cubicBezTo>
                    <a:pt x="1661" y="1691"/>
                    <a:pt x="1779" y="1661"/>
                    <a:pt x="1868" y="1602"/>
                  </a:cubicBezTo>
                  <a:cubicBezTo>
                    <a:pt x="1957" y="1572"/>
                    <a:pt x="2046" y="1513"/>
                    <a:pt x="2076" y="1424"/>
                  </a:cubicBezTo>
                  <a:cubicBezTo>
                    <a:pt x="2135" y="1365"/>
                    <a:pt x="2194" y="1276"/>
                    <a:pt x="2224" y="1187"/>
                  </a:cubicBezTo>
                  <a:cubicBezTo>
                    <a:pt x="2254" y="1098"/>
                    <a:pt x="2254" y="1009"/>
                    <a:pt x="2254" y="920"/>
                  </a:cubicBezTo>
                  <a:cubicBezTo>
                    <a:pt x="2254" y="801"/>
                    <a:pt x="2224" y="683"/>
                    <a:pt x="2194" y="564"/>
                  </a:cubicBezTo>
                  <a:cubicBezTo>
                    <a:pt x="2165" y="446"/>
                    <a:pt x="2105" y="357"/>
                    <a:pt x="2016" y="268"/>
                  </a:cubicBezTo>
                  <a:cubicBezTo>
                    <a:pt x="1927" y="208"/>
                    <a:pt x="1809" y="149"/>
                    <a:pt x="1661" y="90"/>
                  </a:cubicBezTo>
                  <a:cubicBezTo>
                    <a:pt x="1542" y="30"/>
                    <a:pt x="1364" y="1"/>
                    <a:pt x="11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124700" y="2153650"/>
              <a:ext cx="62300" cy="85250"/>
            </a:xfrm>
            <a:custGeom>
              <a:rect b="b" l="l" r="r" t="t"/>
              <a:pathLst>
                <a:path extrusionOk="0" h="3410" w="2492">
                  <a:moveTo>
                    <a:pt x="1602" y="504"/>
                  </a:moveTo>
                  <a:lnTo>
                    <a:pt x="1602" y="2283"/>
                  </a:lnTo>
                  <a:lnTo>
                    <a:pt x="386" y="2283"/>
                  </a:lnTo>
                  <a:cubicBezTo>
                    <a:pt x="386" y="2283"/>
                    <a:pt x="415" y="2254"/>
                    <a:pt x="415" y="2254"/>
                  </a:cubicBezTo>
                  <a:cubicBezTo>
                    <a:pt x="445" y="2224"/>
                    <a:pt x="445" y="2194"/>
                    <a:pt x="475" y="2194"/>
                  </a:cubicBezTo>
                  <a:cubicBezTo>
                    <a:pt x="475" y="2165"/>
                    <a:pt x="504" y="2135"/>
                    <a:pt x="534" y="2105"/>
                  </a:cubicBezTo>
                  <a:cubicBezTo>
                    <a:pt x="534" y="2105"/>
                    <a:pt x="534" y="2076"/>
                    <a:pt x="564" y="2076"/>
                  </a:cubicBezTo>
                  <a:lnTo>
                    <a:pt x="1424" y="771"/>
                  </a:lnTo>
                  <a:cubicBezTo>
                    <a:pt x="1453" y="771"/>
                    <a:pt x="1453" y="741"/>
                    <a:pt x="1483" y="712"/>
                  </a:cubicBezTo>
                  <a:cubicBezTo>
                    <a:pt x="1483" y="682"/>
                    <a:pt x="1513" y="652"/>
                    <a:pt x="1513" y="623"/>
                  </a:cubicBezTo>
                  <a:cubicBezTo>
                    <a:pt x="1542" y="593"/>
                    <a:pt x="1542" y="563"/>
                    <a:pt x="1572" y="534"/>
                  </a:cubicBezTo>
                  <a:cubicBezTo>
                    <a:pt x="1572" y="534"/>
                    <a:pt x="1572" y="504"/>
                    <a:pt x="1602" y="504"/>
                  </a:cubicBezTo>
                  <a:close/>
                  <a:moveTo>
                    <a:pt x="1542" y="0"/>
                  </a:moveTo>
                  <a:lnTo>
                    <a:pt x="0" y="2313"/>
                  </a:lnTo>
                  <a:lnTo>
                    <a:pt x="0" y="2639"/>
                  </a:lnTo>
                  <a:lnTo>
                    <a:pt x="1602" y="2639"/>
                  </a:lnTo>
                  <a:lnTo>
                    <a:pt x="1602" y="3410"/>
                  </a:lnTo>
                  <a:lnTo>
                    <a:pt x="1987" y="3410"/>
                  </a:lnTo>
                  <a:lnTo>
                    <a:pt x="1987" y="2639"/>
                  </a:lnTo>
                  <a:lnTo>
                    <a:pt x="2491" y="2639"/>
                  </a:lnTo>
                  <a:lnTo>
                    <a:pt x="2491" y="2283"/>
                  </a:lnTo>
                  <a:lnTo>
                    <a:pt x="1987" y="2283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29950" y="2152150"/>
              <a:ext cx="71200" cy="88250"/>
            </a:xfrm>
            <a:custGeom>
              <a:rect b="b" l="l" r="r" t="t"/>
              <a:pathLst>
                <a:path extrusionOk="0" h="3530" w="2848">
                  <a:moveTo>
                    <a:pt x="1454" y="1"/>
                  </a:moveTo>
                  <a:cubicBezTo>
                    <a:pt x="1276" y="1"/>
                    <a:pt x="1098" y="30"/>
                    <a:pt x="950" y="60"/>
                  </a:cubicBezTo>
                  <a:cubicBezTo>
                    <a:pt x="801" y="90"/>
                    <a:pt x="653" y="149"/>
                    <a:pt x="535" y="238"/>
                  </a:cubicBezTo>
                  <a:cubicBezTo>
                    <a:pt x="416" y="297"/>
                    <a:pt x="327" y="386"/>
                    <a:pt x="268" y="505"/>
                  </a:cubicBezTo>
                  <a:cubicBezTo>
                    <a:pt x="208" y="623"/>
                    <a:pt x="179" y="772"/>
                    <a:pt x="179" y="920"/>
                  </a:cubicBezTo>
                  <a:cubicBezTo>
                    <a:pt x="179" y="1039"/>
                    <a:pt x="179" y="1128"/>
                    <a:pt x="208" y="1217"/>
                  </a:cubicBezTo>
                  <a:cubicBezTo>
                    <a:pt x="238" y="1305"/>
                    <a:pt x="297" y="1394"/>
                    <a:pt x="357" y="1454"/>
                  </a:cubicBezTo>
                  <a:cubicBezTo>
                    <a:pt x="416" y="1513"/>
                    <a:pt x="475" y="1572"/>
                    <a:pt x="535" y="1632"/>
                  </a:cubicBezTo>
                  <a:cubicBezTo>
                    <a:pt x="624" y="1661"/>
                    <a:pt x="712" y="1691"/>
                    <a:pt x="801" y="1750"/>
                  </a:cubicBezTo>
                  <a:cubicBezTo>
                    <a:pt x="890" y="1780"/>
                    <a:pt x="979" y="1810"/>
                    <a:pt x="1068" y="1839"/>
                  </a:cubicBezTo>
                  <a:cubicBezTo>
                    <a:pt x="1157" y="1839"/>
                    <a:pt x="1276" y="1869"/>
                    <a:pt x="1365" y="1898"/>
                  </a:cubicBezTo>
                  <a:cubicBezTo>
                    <a:pt x="1513" y="1928"/>
                    <a:pt x="1661" y="1958"/>
                    <a:pt x="1780" y="1987"/>
                  </a:cubicBezTo>
                  <a:cubicBezTo>
                    <a:pt x="1899" y="2017"/>
                    <a:pt x="2017" y="2076"/>
                    <a:pt x="2106" y="2106"/>
                  </a:cubicBezTo>
                  <a:cubicBezTo>
                    <a:pt x="2195" y="2165"/>
                    <a:pt x="2284" y="2225"/>
                    <a:pt x="2314" y="2284"/>
                  </a:cubicBezTo>
                  <a:cubicBezTo>
                    <a:pt x="2373" y="2343"/>
                    <a:pt x="2403" y="2432"/>
                    <a:pt x="2403" y="2551"/>
                  </a:cubicBezTo>
                  <a:cubicBezTo>
                    <a:pt x="2403" y="2669"/>
                    <a:pt x="2373" y="2758"/>
                    <a:pt x="2314" y="2818"/>
                  </a:cubicBezTo>
                  <a:cubicBezTo>
                    <a:pt x="2284" y="2907"/>
                    <a:pt x="2225" y="2966"/>
                    <a:pt x="2136" y="3025"/>
                  </a:cubicBezTo>
                  <a:cubicBezTo>
                    <a:pt x="2047" y="3055"/>
                    <a:pt x="1958" y="3085"/>
                    <a:pt x="1839" y="3114"/>
                  </a:cubicBezTo>
                  <a:cubicBezTo>
                    <a:pt x="1721" y="3144"/>
                    <a:pt x="1602" y="3144"/>
                    <a:pt x="1454" y="3144"/>
                  </a:cubicBezTo>
                  <a:cubicBezTo>
                    <a:pt x="1305" y="3144"/>
                    <a:pt x="1157" y="3144"/>
                    <a:pt x="1039" y="3114"/>
                  </a:cubicBezTo>
                  <a:cubicBezTo>
                    <a:pt x="920" y="3085"/>
                    <a:pt x="831" y="3055"/>
                    <a:pt x="742" y="2996"/>
                  </a:cubicBezTo>
                  <a:cubicBezTo>
                    <a:pt x="683" y="2936"/>
                    <a:pt x="594" y="2877"/>
                    <a:pt x="564" y="2788"/>
                  </a:cubicBezTo>
                  <a:cubicBezTo>
                    <a:pt x="505" y="2729"/>
                    <a:pt x="475" y="2640"/>
                    <a:pt x="446" y="2551"/>
                  </a:cubicBezTo>
                  <a:lnTo>
                    <a:pt x="1" y="2640"/>
                  </a:lnTo>
                  <a:cubicBezTo>
                    <a:pt x="60" y="2936"/>
                    <a:pt x="238" y="3144"/>
                    <a:pt x="446" y="3292"/>
                  </a:cubicBezTo>
                  <a:cubicBezTo>
                    <a:pt x="683" y="3440"/>
                    <a:pt x="1039" y="3529"/>
                    <a:pt x="1454" y="3529"/>
                  </a:cubicBezTo>
                  <a:cubicBezTo>
                    <a:pt x="1691" y="3529"/>
                    <a:pt x="1899" y="3500"/>
                    <a:pt x="2076" y="3440"/>
                  </a:cubicBezTo>
                  <a:cubicBezTo>
                    <a:pt x="2254" y="3381"/>
                    <a:pt x="2403" y="3322"/>
                    <a:pt x="2521" y="3233"/>
                  </a:cubicBezTo>
                  <a:cubicBezTo>
                    <a:pt x="2640" y="3144"/>
                    <a:pt x="2729" y="3055"/>
                    <a:pt x="2758" y="2936"/>
                  </a:cubicBezTo>
                  <a:cubicBezTo>
                    <a:pt x="2818" y="2788"/>
                    <a:pt x="2847" y="2669"/>
                    <a:pt x="2847" y="2521"/>
                  </a:cubicBezTo>
                  <a:cubicBezTo>
                    <a:pt x="2847" y="2403"/>
                    <a:pt x="2847" y="2284"/>
                    <a:pt x="2788" y="2195"/>
                  </a:cubicBezTo>
                  <a:cubicBezTo>
                    <a:pt x="2758" y="2106"/>
                    <a:pt x="2729" y="2047"/>
                    <a:pt x="2669" y="1958"/>
                  </a:cubicBezTo>
                  <a:cubicBezTo>
                    <a:pt x="2610" y="1898"/>
                    <a:pt x="2521" y="1839"/>
                    <a:pt x="2432" y="1780"/>
                  </a:cubicBezTo>
                  <a:cubicBezTo>
                    <a:pt x="2373" y="1750"/>
                    <a:pt x="2284" y="1721"/>
                    <a:pt x="2165" y="1661"/>
                  </a:cubicBezTo>
                  <a:cubicBezTo>
                    <a:pt x="2076" y="1632"/>
                    <a:pt x="1987" y="1602"/>
                    <a:pt x="1869" y="1572"/>
                  </a:cubicBezTo>
                  <a:cubicBezTo>
                    <a:pt x="1780" y="1543"/>
                    <a:pt x="1661" y="1543"/>
                    <a:pt x="1572" y="1513"/>
                  </a:cubicBezTo>
                  <a:cubicBezTo>
                    <a:pt x="1424" y="1483"/>
                    <a:pt x="1305" y="1454"/>
                    <a:pt x="1187" y="1424"/>
                  </a:cubicBezTo>
                  <a:cubicBezTo>
                    <a:pt x="1098" y="1394"/>
                    <a:pt x="979" y="1365"/>
                    <a:pt x="890" y="1305"/>
                  </a:cubicBezTo>
                  <a:cubicBezTo>
                    <a:pt x="801" y="1276"/>
                    <a:pt x="742" y="1217"/>
                    <a:pt x="683" y="1157"/>
                  </a:cubicBezTo>
                  <a:cubicBezTo>
                    <a:pt x="653" y="1098"/>
                    <a:pt x="624" y="1009"/>
                    <a:pt x="624" y="890"/>
                  </a:cubicBezTo>
                  <a:cubicBezTo>
                    <a:pt x="624" y="831"/>
                    <a:pt x="624" y="742"/>
                    <a:pt x="653" y="683"/>
                  </a:cubicBezTo>
                  <a:cubicBezTo>
                    <a:pt x="683" y="623"/>
                    <a:pt x="742" y="564"/>
                    <a:pt x="801" y="535"/>
                  </a:cubicBezTo>
                  <a:cubicBezTo>
                    <a:pt x="861" y="475"/>
                    <a:pt x="950" y="446"/>
                    <a:pt x="1068" y="416"/>
                  </a:cubicBezTo>
                  <a:cubicBezTo>
                    <a:pt x="1157" y="386"/>
                    <a:pt x="1305" y="357"/>
                    <a:pt x="1454" y="357"/>
                  </a:cubicBezTo>
                  <a:cubicBezTo>
                    <a:pt x="1602" y="357"/>
                    <a:pt x="1691" y="386"/>
                    <a:pt x="1810" y="386"/>
                  </a:cubicBezTo>
                  <a:cubicBezTo>
                    <a:pt x="1899" y="416"/>
                    <a:pt x="1987" y="446"/>
                    <a:pt x="2047" y="505"/>
                  </a:cubicBezTo>
                  <a:cubicBezTo>
                    <a:pt x="2136" y="535"/>
                    <a:pt x="2165" y="594"/>
                    <a:pt x="2225" y="653"/>
                  </a:cubicBezTo>
                  <a:cubicBezTo>
                    <a:pt x="2254" y="712"/>
                    <a:pt x="2284" y="801"/>
                    <a:pt x="2314" y="890"/>
                  </a:cubicBezTo>
                  <a:lnTo>
                    <a:pt x="2788" y="801"/>
                  </a:lnTo>
                  <a:cubicBezTo>
                    <a:pt x="2729" y="683"/>
                    <a:pt x="2699" y="564"/>
                    <a:pt x="2610" y="446"/>
                  </a:cubicBezTo>
                  <a:cubicBezTo>
                    <a:pt x="2551" y="357"/>
                    <a:pt x="2492" y="268"/>
                    <a:pt x="2373" y="208"/>
                  </a:cubicBezTo>
                  <a:cubicBezTo>
                    <a:pt x="2284" y="149"/>
                    <a:pt x="2136" y="90"/>
                    <a:pt x="1987" y="60"/>
                  </a:cubicBezTo>
                  <a:cubicBezTo>
                    <a:pt x="1839" y="30"/>
                    <a:pt x="1661" y="1"/>
                    <a:pt x="145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10025" y="2153650"/>
              <a:ext cx="69700" cy="85250"/>
            </a:xfrm>
            <a:custGeom>
              <a:rect b="b" l="l" r="r" t="t"/>
              <a:pathLst>
                <a:path extrusionOk="0" h="3410" w="2788">
                  <a:moveTo>
                    <a:pt x="0" y="0"/>
                  </a:moveTo>
                  <a:lnTo>
                    <a:pt x="0" y="386"/>
                  </a:lnTo>
                  <a:lnTo>
                    <a:pt x="1157" y="386"/>
                  </a:lnTo>
                  <a:lnTo>
                    <a:pt x="1157" y="3410"/>
                  </a:lnTo>
                  <a:lnTo>
                    <a:pt x="1601" y="3410"/>
                  </a:lnTo>
                  <a:lnTo>
                    <a:pt x="1601" y="386"/>
                  </a:lnTo>
                  <a:lnTo>
                    <a:pt x="2787" y="386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87850" y="2201075"/>
              <a:ext cx="30425" cy="9675"/>
            </a:xfrm>
            <a:custGeom>
              <a:rect b="b" l="l" r="r" t="t"/>
              <a:pathLst>
                <a:path extrusionOk="0" h="387" w="1217">
                  <a:moveTo>
                    <a:pt x="1" y="1"/>
                  </a:moveTo>
                  <a:lnTo>
                    <a:pt x="1" y="386"/>
                  </a:lnTo>
                  <a:lnTo>
                    <a:pt x="1216" y="3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433800" y="2153650"/>
              <a:ext cx="65275" cy="85250"/>
            </a:xfrm>
            <a:custGeom>
              <a:rect b="b" l="l" r="r" t="t"/>
              <a:pathLst>
                <a:path extrusionOk="0" h="3410" w="2611">
                  <a:moveTo>
                    <a:pt x="1365" y="386"/>
                  </a:moveTo>
                  <a:cubicBezTo>
                    <a:pt x="1632" y="386"/>
                    <a:pt x="1839" y="445"/>
                    <a:pt x="1958" y="534"/>
                  </a:cubicBezTo>
                  <a:cubicBezTo>
                    <a:pt x="2106" y="652"/>
                    <a:pt x="2166" y="830"/>
                    <a:pt x="2166" y="1038"/>
                  </a:cubicBezTo>
                  <a:cubicBezTo>
                    <a:pt x="2166" y="1245"/>
                    <a:pt x="2106" y="1423"/>
                    <a:pt x="1958" y="1542"/>
                  </a:cubicBezTo>
                  <a:cubicBezTo>
                    <a:pt x="1839" y="1661"/>
                    <a:pt x="1661" y="1720"/>
                    <a:pt x="1395" y="1720"/>
                  </a:cubicBezTo>
                  <a:lnTo>
                    <a:pt x="446" y="1720"/>
                  </a:lnTo>
                  <a:lnTo>
                    <a:pt x="446" y="386"/>
                  </a:lnTo>
                  <a:close/>
                  <a:moveTo>
                    <a:pt x="1" y="0"/>
                  </a:moveTo>
                  <a:lnTo>
                    <a:pt x="1" y="3410"/>
                  </a:lnTo>
                  <a:lnTo>
                    <a:pt x="446" y="3410"/>
                  </a:lnTo>
                  <a:lnTo>
                    <a:pt x="446" y="2076"/>
                  </a:lnTo>
                  <a:lnTo>
                    <a:pt x="1454" y="2076"/>
                  </a:lnTo>
                  <a:cubicBezTo>
                    <a:pt x="1661" y="2076"/>
                    <a:pt x="1810" y="2046"/>
                    <a:pt x="1958" y="1987"/>
                  </a:cubicBezTo>
                  <a:cubicBezTo>
                    <a:pt x="2106" y="1957"/>
                    <a:pt x="2225" y="1868"/>
                    <a:pt x="2343" y="1779"/>
                  </a:cubicBezTo>
                  <a:cubicBezTo>
                    <a:pt x="2432" y="1690"/>
                    <a:pt x="2492" y="1572"/>
                    <a:pt x="2551" y="1453"/>
                  </a:cubicBezTo>
                  <a:cubicBezTo>
                    <a:pt x="2610" y="1305"/>
                    <a:pt x="2610" y="1186"/>
                    <a:pt x="2610" y="1038"/>
                  </a:cubicBezTo>
                  <a:cubicBezTo>
                    <a:pt x="2610" y="890"/>
                    <a:pt x="2610" y="741"/>
                    <a:pt x="2551" y="623"/>
                  </a:cubicBezTo>
                  <a:cubicBezTo>
                    <a:pt x="2492" y="475"/>
                    <a:pt x="2432" y="386"/>
                    <a:pt x="2314" y="297"/>
                  </a:cubicBezTo>
                  <a:cubicBezTo>
                    <a:pt x="2225" y="208"/>
                    <a:pt x="2106" y="119"/>
                    <a:pt x="1958" y="89"/>
                  </a:cubicBezTo>
                  <a:cubicBezTo>
                    <a:pt x="1810" y="30"/>
                    <a:pt x="1632" y="0"/>
                    <a:pt x="142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516100" y="2153650"/>
              <a:ext cx="66725" cy="85250"/>
            </a:xfrm>
            <a:custGeom>
              <a:rect b="b" l="l" r="r" t="t"/>
              <a:pathLst>
                <a:path extrusionOk="0" h="3410" w="2669">
                  <a:moveTo>
                    <a:pt x="0" y="0"/>
                  </a:moveTo>
                  <a:lnTo>
                    <a:pt x="0" y="3410"/>
                  </a:lnTo>
                  <a:lnTo>
                    <a:pt x="2669" y="3410"/>
                  </a:lnTo>
                  <a:lnTo>
                    <a:pt x="2669" y="3025"/>
                  </a:lnTo>
                  <a:lnTo>
                    <a:pt x="445" y="3025"/>
                  </a:lnTo>
                  <a:lnTo>
                    <a:pt x="445" y="1838"/>
                  </a:lnTo>
                  <a:lnTo>
                    <a:pt x="2432" y="1838"/>
                  </a:lnTo>
                  <a:lnTo>
                    <a:pt x="2432" y="1483"/>
                  </a:lnTo>
                  <a:lnTo>
                    <a:pt x="445" y="1483"/>
                  </a:lnTo>
                  <a:lnTo>
                    <a:pt x="445" y="386"/>
                  </a:lnTo>
                  <a:lnTo>
                    <a:pt x="2580" y="38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598375" y="2153650"/>
              <a:ext cx="68975" cy="85250"/>
            </a:xfrm>
            <a:custGeom>
              <a:rect b="b" l="l" r="r" t="t"/>
              <a:pathLst>
                <a:path extrusionOk="0" h="3410" w="2759">
                  <a:moveTo>
                    <a:pt x="1" y="0"/>
                  </a:moveTo>
                  <a:lnTo>
                    <a:pt x="1" y="3410"/>
                  </a:lnTo>
                  <a:lnTo>
                    <a:pt x="416" y="3410"/>
                  </a:lnTo>
                  <a:lnTo>
                    <a:pt x="416" y="1157"/>
                  </a:lnTo>
                  <a:cubicBezTo>
                    <a:pt x="416" y="1097"/>
                    <a:pt x="416" y="1038"/>
                    <a:pt x="416" y="949"/>
                  </a:cubicBezTo>
                  <a:cubicBezTo>
                    <a:pt x="416" y="890"/>
                    <a:pt x="416" y="801"/>
                    <a:pt x="386" y="741"/>
                  </a:cubicBezTo>
                  <a:cubicBezTo>
                    <a:pt x="386" y="652"/>
                    <a:pt x="386" y="593"/>
                    <a:pt x="386" y="504"/>
                  </a:cubicBezTo>
                  <a:lnTo>
                    <a:pt x="2195" y="3410"/>
                  </a:lnTo>
                  <a:lnTo>
                    <a:pt x="2758" y="3410"/>
                  </a:lnTo>
                  <a:lnTo>
                    <a:pt x="2758" y="0"/>
                  </a:lnTo>
                  <a:lnTo>
                    <a:pt x="2343" y="0"/>
                  </a:lnTo>
                  <a:lnTo>
                    <a:pt x="2343" y="2224"/>
                  </a:lnTo>
                  <a:cubicBezTo>
                    <a:pt x="2343" y="2313"/>
                    <a:pt x="2343" y="2372"/>
                    <a:pt x="2343" y="2461"/>
                  </a:cubicBezTo>
                  <a:cubicBezTo>
                    <a:pt x="2343" y="2550"/>
                    <a:pt x="2373" y="2609"/>
                    <a:pt x="2373" y="2698"/>
                  </a:cubicBezTo>
                  <a:cubicBezTo>
                    <a:pt x="2373" y="2758"/>
                    <a:pt x="2373" y="2847"/>
                    <a:pt x="2373" y="2936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687325" y="2153650"/>
              <a:ext cx="68975" cy="85250"/>
            </a:xfrm>
            <a:custGeom>
              <a:rect b="b" l="l" r="r" t="t"/>
              <a:pathLst>
                <a:path extrusionOk="0" h="3410" w="2759">
                  <a:moveTo>
                    <a:pt x="1" y="0"/>
                  </a:moveTo>
                  <a:lnTo>
                    <a:pt x="1" y="3410"/>
                  </a:lnTo>
                  <a:lnTo>
                    <a:pt x="416" y="3410"/>
                  </a:lnTo>
                  <a:lnTo>
                    <a:pt x="416" y="1157"/>
                  </a:lnTo>
                  <a:cubicBezTo>
                    <a:pt x="416" y="1097"/>
                    <a:pt x="416" y="1038"/>
                    <a:pt x="416" y="949"/>
                  </a:cubicBezTo>
                  <a:cubicBezTo>
                    <a:pt x="416" y="890"/>
                    <a:pt x="416" y="801"/>
                    <a:pt x="416" y="741"/>
                  </a:cubicBezTo>
                  <a:cubicBezTo>
                    <a:pt x="416" y="652"/>
                    <a:pt x="416" y="593"/>
                    <a:pt x="386" y="504"/>
                  </a:cubicBezTo>
                  <a:lnTo>
                    <a:pt x="386" y="504"/>
                  </a:lnTo>
                  <a:lnTo>
                    <a:pt x="2225" y="3410"/>
                  </a:lnTo>
                  <a:lnTo>
                    <a:pt x="2758" y="3410"/>
                  </a:lnTo>
                  <a:lnTo>
                    <a:pt x="2758" y="0"/>
                  </a:lnTo>
                  <a:lnTo>
                    <a:pt x="2373" y="0"/>
                  </a:lnTo>
                  <a:lnTo>
                    <a:pt x="2373" y="2224"/>
                  </a:lnTo>
                  <a:cubicBezTo>
                    <a:pt x="2373" y="2313"/>
                    <a:pt x="2373" y="2372"/>
                    <a:pt x="2373" y="2461"/>
                  </a:cubicBezTo>
                  <a:cubicBezTo>
                    <a:pt x="2373" y="2550"/>
                    <a:pt x="2373" y="2609"/>
                    <a:pt x="2373" y="2698"/>
                  </a:cubicBezTo>
                  <a:cubicBezTo>
                    <a:pt x="2373" y="2758"/>
                    <a:pt x="2373" y="2847"/>
                    <a:pt x="2373" y="2936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806675" y="2152150"/>
              <a:ext cx="71200" cy="88250"/>
            </a:xfrm>
            <a:custGeom>
              <a:rect b="b" l="l" r="r" t="t"/>
              <a:pathLst>
                <a:path extrusionOk="0" h="3530" w="2848">
                  <a:moveTo>
                    <a:pt x="1453" y="1"/>
                  </a:moveTo>
                  <a:cubicBezTo>
                    <a:pt x="1276" y="1"/>
                    <a:pt x="1098" y="30"/>
                    <a:pt x="949" y="60"/>
                  </a:cubicBezTo>
                  <a:cubicBezTo>
                    <a:pt x="772" y="90"/>
                    <a:pt x="653" y="149"/>
                    <a:pt x="534" y="238"/>
                  </a:cubicBezTo>
                  <a:cubicBezTo>
                    <a:pt x="416" y="297"/>
                    <a:pt x="327" y="386"/>
                    <a:pt x="267" y="505"/>
                  </a:cubicBezTo>
                  <a:cubicBezTo>
                    <a:pt x="178" y="623"/>
                    <a:pt x="149" y="772"/>
                    <a:pt x="149" y="920"/>
                  </a:cubicBezTo>
                  <a:cubicBezTo>
                    <a:pt x="149" y="1039"/>
                    <a:pt x="178" y="1128"/>
                    <a:pt x="208" y="1217"/>
                  </a:cubicBezTo>
                  <a:cubicBezTo>
                    <a:pt x="238" y="1305"/>
                    <a:pt x="297" y="1394"/>
                    <a:pt x="327" y="1454"/>
                  </a:cubicBezTo>
                  <a:cubicBezTo>
                    <a:pt x="386" y="1513"/>
                    <a:pt x="475" y="1572"/>
                    <a:pt x="534" y="1632"/>
                  </a:cubicBezTo>
                  <a:cubicBezTo>
                    <a:pt x="623" y="1661"/>
                    <a:pt x="712" y="1691"/>
                    <a:pt x="801" y="1750"/>
                  </a:cubicBezTo>
                  <a:cubicBezTo>
                    <a:pt x="860" y="1780"/>
                    <a:pt x="979" y="1810"/>
                    <a:pt x="1068" y="1839"/>
                  </a:cubicBezTo>
                  <a:cubicBezTo>
                    <a:pt x="1157" y="1839"/>
                    <a:pt x="1246" y="1869"/>
                    <a:pt x="1335" y="1898"/>
                  </a:cubicBezTo>
                  <a:cubicBezTo>
                    <a:pt x="1513" y="1928"/>
                    <a:pt x="1631" y="1958"/>
                    <a:pt x="1780" y="1987"/>
                  </a:cubicBezTo>
                  <a:cubicBezTo>
                    <a:pt x="1898" y="2017"/>
                    <a:pt x="2017" y="2076"/>
                    <a:pt x="2106" y="2106"/>
                  </a:cubicBezTo>
                  <a:cubicBezTo>
                    <a:pt x="2195" y="2165"/>
                    <a:pt x="2254" y="2225"/>
                    <a:pt x="2313" y="2284"/>
                  </a:cubicBezTo>
                  <a:cubicBezTo>
                    <a:pt x="2373" y="2343"/>
                    <a:pt x="2402" y="2432"/>
                    <a:pt x="2402" y="2551"/>
                  </a:cubicBezTo>
                  <a:cubicBezTo>
                    <a:pt x="2402" y="2669"/>
                    <a:pt x="2373" y="2758"/>
                    <a:pt x="2313" y="2818"/>
                  </a:cubicBezTo>
                  <a:cubicBezTo>
                    <a:pt x="2284" y="2907"/>
                    <a:pt x="2224" y="2966"/>
                    <a:pt x="2135" y="3025"/>
                  </a:cubicBezTo>
                  <a:cubicBezTo>
                    <a:pt x="2047" y="3055"/>
                    <a:pt x="1958" y="3085"/>
                    <a:pt x="1839" y="3114"/>
                  </a:cubicBezTo>
                  <a:cubicBezTo>
                    <a:pt x="1720" y="3144"/>
                    <a:pt x="1602" y="3144"/>
                    <a:pt x="1453" y="3144"/>
                  </a:cubicBezTo>
                  <a:cubicBezTo>
                    <a:pt x="1305" y="3144"/>
                    <a:pt x="1157" y="3144"/>
                    <a:pt x="1038" y="3114"/>
                  </a:cubicBezTo>
                  <a:cubicBezTo>
                    <a:pt x="920" y="3085"/>
                    <a:pt x="831" y="3055"/>
                    <a:pt x="742" y="2996"/>
                  </a:cubicBezTo>
                  <a:cubicBezTo>
                    <a:pt x="653" y="2936"/>
                    <a:pt x="594" y="2877"/>
                    <a:pt x="564" y="2788"/>
                  </a:cubicBezTo>
                  <a:cubicBezTo>
                    <a:pt x="505" y="2729"/>
                    <a:pt x="475" y="2640"/>
                    <a:pt x="445" y="2551"/>
                  </a:cubicBezTo>
                  <a:lnTo>
                    <a:pt x="1" y="2640"/>
                  </a:lnTo>
                  <a:cubicBezTo>
                    <a:pt x="60" y="2936"/>
                    <a:pt x="208" y="3144"/>
                    <a:pt x="445" y="3292"/>
                  </a:cubicBezTo>
                  <a:cubicBezTo>
                    <a:pt x="683" y="3440"/>
                    <a:pt x="1009" y="3529"/>
                    <a:pt x="1453" y="3529"/>
                  </a:cubicBezTo>
                  <a:cubicBezTo>
                    <a:pt x="1691" y="3529"/>
                    <a:pt x="1898" y="3500"/>
                    <a:pt x="2076" y="3440"/>
                  </a:cubicBezTo>
                  <a:cubicBezTo>
                    <a:pt x="2254" y="3381"/>
                    <a:pt x="2402" y="3322"/>
                    <a:pt x="2491" y="3233"/>
                  </a:cubicBezTo>
                  <a:cubicBezTo>
                    <a:pt x="2610" y="3144"/>
                    <a:pt x="2699" y="3055"/>
                    <a:pt x="2758" y="2936"/>
                  </a:cubicBezTo>
                  <a:cubicBezTo>
                    <a:pt x="2817" y="2788"/>
                    <a:pt x="2847" y="2669"/>
                    <a:pt x="2847" y="2521"/>
                  </a:cubicBezTo>
                  <a:cubicBezTo>
                    <a:pt x="2847" y="2403"/>
                    <a:pt x="2817" y="2284"/>
                    <a:pt x="2788" y="2195"/>
                  </a:cubicBezTo>
                  <a:cubicBezTo>
                    <a:pt x="2758" y="2106"/>
                    <a:pt x="2699" y="2047"/>
                    <a:pt x="2640" y="1958"/>
                  </a:cubicBezTo>
                  <a:cubicBezTo>
                    <a:pt x="2580" y="1898"/>
                    <a:pt x="2521" y="1839"/>
                    <a:pt x="2432" y="1780"/>
                  </a:cubicBezTo>
                  <a:cubicBezTo>
                    <a:pt x="2343" y="1750"/>
                    <a:pt x="2254" y="1721"/>
                    <a:pt x="2165" y="1661"/>
                  </a:cubicBezTo>
                  <a:cubicBezTo>
                    <a:pt x="2076" y="1632"/>
                    <a:pt x="1958" y="1602"/>
                    <a:pt x="1869" y="1572"/>
                  </a:cubicBezTo>
                  <a:cubicBezTo>
                    <a:pt x="1750" y="1543"/>
                    <a:pt x="1661" y="1543"/>
                    <a:pt x="1542" y="1513"/>
                  </a:cubicBezTo>
                  <a:cubicBezTo>
                    <a:pt x="1424" y="1483"/>
                    <a:pt x="1305" y="1454"/>
                    <a:pt x="1187" y="1424"/>
                  </a:cubicBezTo>
                  <a:cubicBezTo>
                    <a:pt x="1068" y="1394"/>
                    <a:pt x="979" y="1365"/>
                    <a:pt x="890" y="1305"/>
                  </a:cubicBezTo>
                  <a:cubicBezTo>
                    <a:pt x="801" y="1276"/>
                    <a:pt x="742" y="1217"/>
                    <a:pt x="683" y="1157"/>
                  </a:cubicBezTo>
                  <a:cubicBezTo>
                    <a:pt x="623" y="1098"/>
                    <a:pt x="594" y="1009"/>
                    <a:pt x="594" y="890"/>
                  </a:cubicBezTo>
                  <a:cubicBezTo>
                    <a:pt x="594" y="831"/>
                    <a:pt x="623" y="742"/>
                    <a:pt x="653" y="683"/>
                  </a:cubicBezTo>
                  <a:cubicBezTo>
                    <a:pt x="683" y="623"/>
                    <a:pt x="712" y="564"/>
                    <a:pt x="801" y="535"/>
                  </a:cubicBezTo>
                  <a:cubicBezTo>
                    <a:pt x="860" y="475"/>
                    <a:pt x="949" y="446"/>
                    <a:pt x="1038" y="416"/>
                  </a:cubicBezTo>
                  <a:cubicBezTo>
                    <a:pt x="1157" y="386"/>
                    <a:pt x="1276" y="357"/>
                    <a:pt x="1453" y="357"/>
                  </a:cubicBezTo>
                  <a:cubicBezTo>
                    <a:pt x="1572" y="357"/>
                    <a:pt x="1691" y="386"/>
                    <a:pt x="1780" y="386"/>
                  </a:cubicBezTo>
                  <a:cubicBezTo>
                    <a:pt x="1898" y="416"/>
                    <a:pt x="1987" y="446"/>
                    <a:pt x="2047" y="505"/>
                  </a:cubicBezTo>
                  <a:cubicBezTo>
                    <a:pt x="2106" y="535"/>
                    <a:pt x="2165" y="594"/>
                    <a:pt x="2224" y="653"/>
                  </a:cubicBezTo>
                  <a:cubicBezTo>
                    <a:pt x="2254" y="712"/>
                    <a:pt x="2284" y="801"/>
                    <a:pt x="2313" y="890"/>
                  </a:cubicBezTo>
                  <a:lnTo>
                    <a:pt x="2758" y="801"/>
                  </a:lnTo>
                  <a:cubicBezTo>
                    <a:pt x="2729" y="683"/>
                    <a:pt x="2669" y="564"/>
                    <a:pt x="2610" y="446"/>
                  </a:cubicBezTo>
                  <a:cubicBezTo>
                    <a:pt x="2551" y="357"/>
                    <a:pt x="2462" y="268"/>
                    <a:pt x="2373" y="208"/>
                  </a:cubicBezTo>
                  <a:cubicBezTo>
                    <a:pt x="2254" y="149"/>
                    <a:pt x="2135" y="90"/>
                    <a:pt x="1987" y="60"/>
                  </a:cubicBezTo>
                  <a:cubicBezTo>
                    <a:pt x="1839" y="30"/>
                    <a:pt x="1661" y="1"/>
                    <a:pt x="145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886000" y="2153650"/>
              <a:ext cx="70450" cy="85250"/>
            </a:xfrm>
            <a:custGeom>
              <a:rect b="b" l="l" r="r" t="t"/>
              <a:pathLst>
                <a:path extrusionOk="0" h="3410" w="2818">
                  <a:moveTo>
                    <a:pt x="0" y="0"/>
                  </a:moveTo>
                  <a:lnTo>
                    <a:pt x="0" y="386"/>
                  </a:lnTo>
                  <a:lnTo>
                    <a:pt x="1186" y="386"/>
                  </a:lnTo>
                  <a:lnTo>
                    <a:pt x="1186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817" y="386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959375" y="2153650"/>
              <a:ext cx="81575" cy="85250"/>
            </a:xfrm>
            <a:custGeom>
              <a:rect b="b" l="l" r="r" t="t"/>
              <a:pathLst>
                <a:path extrusionOk="0" h="3410" w="3263">
                  <a:moveTo>
                    <a:pt x="1632" y="356"/>
                  </a:moveTo>
                  <a:cubicBezTo>
                    <a:pt x="1632" y="356"/>
                    <a:pt x="1632" y="386"/>
                    <a:pt x="1661" y="415"/>
                  </a:cubicBezTo>
                  <a:cubicBezTo>
                    <a:pt x="1661" y="445"/>
                    <a:pt x="1691" y="504"/>
                    <a:pt x="1691" y="563"/>
                  </a:cubicBezTo>
                  <a:cubicBezTo>
                    <a:pt x="1721" y="623"/>
                    <a:pt x="1721" y="682"/>
                    <a:pt x="1750" y="741"/>
                  </a:cubicBezTo>
                  <a:cubicBezTo>
                    <a:pt x="1780" y="801"/>
                    <a:pt x="1809" y="860"/>
                    <a:pt x="1839" y="919"/>
                  </a:cubicBezTo>
                  <a:lnTo>
                    <a:pt x="2254" y="2046"/>
                  </a:lnTo>
                  <a:lnTo>
                    <a:pt x="1009" y="2046"/>
                  </a:lnTo>
                  <a:lnTo>
                    <a:pt x="1424" y="949"/>
                  </a:lnTo>
                  <a:cubicBezTo>
                    <a:pt x="1454" y="860"/>
                    <a:pt x="1483" y="801"/>
                    <a:pt x="1513" y="741"/>
                  </a:cubicBezTo>
                  <a:cubicBezTo>
                    <a:pt x="1513" y="682"/>
                    <a:pt x="1543" y="623"/>
                    <a:pt x="1572" y="563"/>
                  </a:cubicBezTo>
                  <a:cubicBezTo>
                    <a:pt x="1572" y="504"/>
                    <a:pt x="1602" y="445"/>
                    <a:pt x="1602" y="415"/>
                  </a:cubicBezTo>
                  <a:cubicBezTo>
                    <a:pt x="1632" y="386"/>
                    <a:pt x="1632" y="356"/>
                    <a:pt x="1632" y="356"/>
                  </a:cubicBezTo>
                  <a:close/>
                  <a:moveTo>
                    <a:pt x="1365" y="0"/>
                  </a:moveTo>
                  <a:lnTo>
                    <a:pt x="1" y="3410"/>
                  </a:lnTo>
                  <a:lnTo>
                    <a:pt x="475" y="3410"/>
                  </a:lnTo>
                  <a:lnTo>
                    <a:pt x="861" y="2402"/>
                  </a:lnTo>
                  <a:lnTo>
                    <a:pt x="2403" y="2402"/>
                  </a:lnTo>
                  <a:lnTo>
                    <a:pt x="2788" y="3410"/>
                  </a:lnTo>
                  <a:lnTo>
                    <a:pt x="3262" y="34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-39125" y="1967575"/>
              <a:ext cx="58575" cy="87500"/>
            </a:xfrm>
            <a:custGeom>
              <a:rect b="b" l="l" r="r" t="t"/>
              <a:pathLst>
                <a:path extrusionOk="0" h="3500" w="2343">
                  <a:moveTo>
                    <a:pt x="1186" y="1"/>
                  </a:moveTo>
                  <a:cubicBezTo>
                    <a:pt x="1038" y="1"/>
                    <a:pt x="920" y="30"/>
                    <a:pt x="771" y="60"/>
                  </a:cubicBezTo>
                  <a:cubicBezTo>
                    <a:pt x="653" y="90"/>
                    <a:pt x="534" y="149"/>
                    <a:pt x="445" y="238"/>
                  </a:cubicBezTo>
                  <a:cubicBezTo>
                    <a:pt x="327" y="297"/>
                    <a:pt x="267" y="386"/>
                    <a:pt x="208" y="505"/>
                  </a:cubicBezTo>
                  <a:cubicBezTo>
                    <a:pt x="119" y="623"/>
                    <a:pt x="89" y="742"/>
                    <a:pt x="60" y="890"/>
                  </a:cubicBezTo>
                  <a:lnTo>
                    <a:pt x="504" y="920"/>
                  </a:lnTo>
                  <a:cubicBezTo>
                    <a:pt x="534" y="742"/>
                    <a:pt x="593" y="623"/>
                    <a:pt x="712" y="505"/>
                  </a:cubicBezTo>
                  <a:cubicBezTo>
                    <a:pt x="831" y="416"/>
                    <a:pt x="979" y="356"/>
                    <a:pt x="1186" y="356"/>
                  </a:cubicBezTo>
                  <a:cubicBezTo>
                    <a:pt x="1394" y="356"/>
                    <a:pt x="1542" y="416"/>
                    <a:pt x="1661" y="534"/>
                  </a:cubicBezTo>
                  <a:cubicBezTo>
                    <a:pt x="1750" y="623"/>
                    <a:pt x="1809" y="772"/>
                    <a:pt x="1809" y="949"/>
                  </a:cubicBezTo>
                  <a:cubicBezTo>
                    <a:pt x="1809" y="1068"/>
                    <a:pt x="1779" y="1157"/>
                    <a:pt x="1750" y="1246"/>
                  </a:cubicBezTo>
                  <a:cubicBezTo>
                    <a:pt x="1691" y="1335"/>
                    <a:pt x="1631" y="1394"/>
                    <a:pt x="1572" y="1424"/>
                  </a:cubicBezTo>
                  <a:cubicBezTo>
                    <a:pt x="1483" y="1483"/>
                    <a:pt x="1424" y="1513"/>
                    <a:pt x="1335" y="1513"/>
                  </a:cubicBezTo>
                  <a:cubicBezTo>
                    <a:pt x="1246" y="1542"/>
                    <a:pt x="1157" y="1542"/>
                    <a:pt x="1068" y="1542"/>
                  </a:cubicBezTo>
                  <a:lnTo>
                    <a:pt x="831" y="1542"/>
                  </a:lnTo>
                  <a:lnTo>
                    <a:pt x="831" y="1928"/>
                  </a:lnTo>
                  <a:lnTo>
                    <a:pt x="1335" y="1928"/>
                  </a:lnTo>
                  <a:cubicBezTo>
                    <a:pt x="1453" y="1958"/>
                    <a:pt x="1542" y="1987"/>
                    <a:pt x="1602" y="2017"/>
                  </a:cubicBezTo>
                  <a:cubicBezTo>
                    <a:pt x="1691" y="2076"/>
                    <a:pt x="1779" y="2136"/>
                    <a:pt x="1809" y="2195"/>
                  </a:cubicBezTo>
                  <a:cubicBezTo>
                    <a:pt x="1868" y="2284"/>
                    <a:pt x="1898" y="2373"/>
                    <a:pt x="1898" y="2521"/>
                  </a:cubicBezTo>
                  <a:cubicBezTo>
                    <a:pt x="1898" y="2729"/>
                    <a:pt x="1839" y="2877"/>
                    <a:pt x="1720" y="2995"/>
                  </a:cubicBezTo>
                  <a:cubicBezTo>
                    <a:pt x="1602" y="3084"/>
                    <a:pt x="1424" y="3144"/>
                    <a:pt x="1216" y="3144"/>
                  </a:cubicBezTo>
                  <a:cubicBezTo>
                    <a:pt x="1097" y="3144"/>
                    <a:pt x="979" y="3144"/>
                    <a:pt x="890" y="3114"/>
                  </a:cubicBezTo>
                  <a:cubicBezTo>
                    <a:pt x="801" y="3084"/>
                    <a:pt x="742" y="3025"/>
                    <a:pt x="682" y="2995"/>
                  </a:cubicBezTo>
                  <a:cubicBezTo>
                    <a:pt x="623" y="2936"/>
                    <a:pt x="564" y="2877"/>
                    <a:pt x="534" y="2788"/>
                  </a:cubicBezTo>
                  <a:cubicBezTo>
                    <a:pt x="504" y="2729"/>
                    <a:pt x="475" y="2640"/>
                    <a:pt x="475" y="2551"/>
                  </a:cubicBezTo>
                  <a:lnTo>
                    <a:pt x="0" y="2580"/>
                  </a:lnTo>
                  <a:cubicBezTo>
                    <a:pt x="30" y="2699"/>
                    <a:pt x="60" y="2817"/>
                    <a:pt x="119" y="2936"/>
                  </a:cubicBezTo>
                  <a:cubicBezTo>
                    <a:pt x="149" y="3025"/>
                    <a:pt x="208" y="3144"/>
                    <a:pt x="327" y="3233"/>
                  </a:cubicBezTo>
                  <a:cubicBezTo>
                    <a:pt x="416" y="3322"/>
                    <a:pt x="534" y="3381"/>
                    <a:pt x="682" y="3440"/>
                  </a:cubicBezTo>
                  <a:cubicBezTo>
                    <a:pt x="801" y="3470"/>
                    <a:pt x="979" y="3499"/>
                    <a:pt x="1216" y="3499"/>
                  </a:cubicBezTo>
                  <a:cubicBezTo>
                    <a:pt x="1394" y="3499"/>
                    <a:pt x="1542" y="3499"/>
                    <a:pt x="1691" y="3440"/>
                  </a:cubicBezTo>
                  <a:cubicBezTo>
                    <a:pt x="1839" y="3411"/>
                    <a:pt x="1957" y="3322"/>
                    <a:pt x="2046" y="3262"/>
                  </a:cubicBezTo>
                  <a:cubicBezTo>
                    <a:pt x="2165" y="3173"/>
                    <a:pt x="2224" y="3055"/>
                    <a:pt x="2284" y="2936"/>
                  </a:cubicBezTo>
                  <a:cubicBezTo>
                    <a:pt x="2343" y="2817"/>
                    <a:pt x="2343" y="2669"/>
                    <a:pt x="2343" y="2521"/>
                  </a:cubicBezTo>
                  <a:cubicBezTo>
                    <a:pt x="2343" y="2432"/>
                    <a:pt x="2343" y="2343"/>
                    <a:pt x="2313" y="2224"/>
                  </a:cubicBezTo>
                  <a:cubicBezTo>
                    <a:pt x="2284" y="2136"/>
                    <a:pt x="2224" y="2076"/>
                    <a:pt x="2165" y="1987"/>
                  </a:cubicBezTo>
                  <a:cubicBezTo>
                    <a:pt x="2106" y="1928"/>
                    <a:pt x="2017" y="1869"/>
                    <a:pt x="1898" y="1809"/>
                  </a:cubicBezTo>
                  <a:cubicBezTo>
                    <a:pt x="1809" y="1780"/>
                    <a:pt x="1691" y="1750"/>
                    <a:pt x="1542" y="1720"/>
                  </a:cubicBezTo>
                  <a:cubicBezTo>
                    <a:pt x="1691" y="1691"/>
                    <a:pt x="1779" y="1661"/>
                    <a:pt x="1868" y="1602"/>
                  </a:cubicBezTo>
                  <a:cubicBezTo>
                    <a:pt x="1957" y="1542"/>
                    <a:pt x="2046" y="1483"/>
                    <a:pt x="2106" y="1424"/>
                  </a:cubicBezTo>
                  <a:cubicBezTo>
                    <a:pt x="2165" y="1365"/>
                    <a:pt x="2195" y="1276"/>
                    <a:pt x="2224" y="1187"/>
                  </a:cubicBezTo>
                  <a:cubicBezTo>
                    <a:pt x="2254" y="1098"/>
                    <a:pt x="2254" y="1009"/>
                    <a:pt x="2254" y="920"/>
                  </a:cubicBezTo>
                  <a:cubicBezTo>
                    <a:pt x="2254" y="801"/>
                    <a:pt x="2254" y="683"/>
                    <a:pt x="2195" y="564"/>
                  </a:cubicBezTo>
                  <a:cubicBezTo>
                    <a:pt x="2165" y="445"/>
                    <a:pt x="2106" y="356"/>
                    <a:pt x="2017" y="267"/>
                  </a:cubicBezTo>
                  <a:cubicBezTo>
                    <a:pt x="1928" y="208"/>
                    <a:pt x="1809" y="119"/>
                    <a:pt x="1661" y="90"/>
                  </a:cubicBezTo>
                  <a:cubicBezTo>
                    <a:pt x="1542" y="30"/>
                    <a:pt x="1364" y="1"/>
                    <a:pt x="11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325" y="1969050"/>
              <a:ext cx="62300" cy="85275"/>
            </a:xfrm>
            <a:custGeom>
              <a:rect b="b" l="l" r="r" t="t"/>
              <a:pathLst>
                <a:path extrusionOk="0" h="3411" w="2492">
                  <a:moveTo>
                    <a:pt x="1602" y="505"/>
                  </a:moveTo>
                  <a:lnTo>
                    <a:pt x="1602" y="2284"/>
                  </a:lnTo>
                  <a:lnTo>
                    <a:pt x="386" y="2284"/>
                  </a:lnTo>
                  <a:cubicBezTo>
                    <a:pt x="386" y="2284"/>
                    <a:pt x="416" y="2254"/>
                    <a:pt x="416" y="2254"/>
                  </a:cubicBezTo>
                  <a:cubicBezTo>
                    <a:pt x="445" y="2225"/>
                    <a:pt x="475" y="2195"/>
                    <a:pt x="475" y="2165"/>
                  </a:cubicBezTo>
                  <a:cubicBezTo>
                    <a:pt x="505" y="2165"/>
                    <a:pt x="505" y="2136"/>
                    <a:pt x="534" y="2106"/>
                  </a:cubicBezTo>
                  <a:cubicBezTo>
                    <a:pt x="534" y="2106"/>
                    <a:pt x="564" y="2077"/>
                    <a:pt x="564" y="2077"/>
                  </a:cubicBezTo>
                  <a:lnTo>
                    <a:pt x="1424" y="772"/>
                  </a:lnTo>
                  <a:cubicBezTo>
                    <a:pt x="1454" y="772"/>
                    <a:pt x="1454" y="742"/>
                    <a:pt x="1483" y="713"/>
                  </a:cubicBezTo>
                  <a:cubicBezTo>
                    <a:pt x="1483" y="683"/>
                    <a:pt x="1513" y="653"/>
                    <a:pt x="1513" y="624"/>
                  </a:cubicBezTo>
                  <a:cubicBezTo>
                    <a:pt x="1543" y="594"/>
                    <a:pt x="1543" y="564"/>
                    <a:pt x="1572" y="535"/>
                  </a:cubicBezTo>
                  <a:cubicBezTo>
                    <a:pt x="1572" y="505"/>
                    <a:pt x="1602" y="505"/>
                    <a:pt x="1602" y="505"/>
                  </a:cubicBezTo>
                  <a:close/>
                  <a:moveTo>
                    <a:pt x="1543" y="1"/>
                  </a:moveTo>
                  <a:lnTo>
                    <a:pt x="1" y="2284"/>
                  </a:lnTo>
                  <a:lnTo>
                    <a:pt x="1" y="2640"/>
                  </a:lnTo>
                  <a:lnTo>
                    <a:pt x="1602" y="2640"/>
                  </a:lnTo>
                  <a:lnTo>
                    <a:pt x="1602" y="3411"/>
                  </a:lnTo>
                  <a:lnTo>
                    <a:pt x="1987" y="3411"/>
                  </a:lnTo>
                  <a:lnTo>
                    <a:pt x="1987" y="2640"/>
                  </a:lnTo>
                  <a:lnTo>
                    <a:pt x="2491" y="2640"/>
                  </a:lnTo>
                  <a:lnTo>
                    <a:pt x="2491" y="2284"/>
                  </a:lnTo>
                  <a:lnTo>
                    <a:pt x="1987" y="228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133600" y="1967575"/>
              <a:ext cx="71175" cy="87500"/>
            </a:xfrm>
            <a:custGeom>
              <a:rect b="b" l="l" r="r" t="t"/>
              <a:pathLst>
                <a:path extrusionOk="0" h="3500" w="2847">
                  <a:moveTo>
                    <a:pt x="1453" y="1"/>
                  </a:moveTo>
                  <a:cubicBezTo>
                    <a:pt x="1275" y="1"/>
                    <a:pt x="1097" y="30"/>
                    <a:pt x="949" y="60"/>
                  </a:cubicBezTo>
                  <a:cubicBezTo>
                    <a:pt x="801" y="90"/>
                    <a:pt x="652" y="149"/>
                    <a:pt x="534" y="208"/>
                  </a:cubicBezTo>
                  <a:cubicBezTo>
                    <a:pt x="415" y="297"/>
                    <a:pt x="326" y="386"/>
                    <a:pt x="267" y="505"/>
                  </a:cubicBezTo>
                  <a:cubicBezTo>
                    <a:pt x="208" y="623"/>
                    <a:pt x="178" y="772"/>
                    <a:pt x="178" y="920"/>
                  </a:cubicBezTo>
                  <a:cubicBezTo>
                    <a:pt x="178" y="1038"/>
                    <a:pt x="178" y="1127"/>
                    <a:pt x="208" y="1216"/>
                  </a:cubicBezTo>
                  <a:cubicBezTo>
                    <a:pt x="237" y="1305"/>
                    <a:pt x="297" y="1394"/>
                    <a:pt x="356" y="1454"/>
                  </a:cubicBezTo>
                  <a:cubicBezTo>
                    <a:pt x="415" y="1513"/>
                    <a:pt x="475" y="1572"/>
                    <a:pt x="564" y="1602"/>
                  </a:cubicBezTo>
                  <a:cubicBezTo>
                    <a:pt x="623" y="1661"/>
                    <a:pt x="712" y="1691"/>
                    <a:pt x="801" y="1720"/>
                  </a:cubicBezTo>
                  <a:cubicBezTo>
                    <a:pt x="890" y="1780"/>
                    <a:pt x="979" y="1809"/>
                    <a:pt x="1068" y="1839"/>
                  </a:cubicBezTo>
                  <a:cubicBezTo>
                    <a:pt x="1157" y="1839"/>
                    <a:pt x="1275" y="1869"/>
                    <a:pt x="1364" y="1898"/>
                  </a:cubicBezTo>
                  <a:cubicBezTo>
                    <a:pt x="1512" y="1928"/>
                    <a:pt x="1661" y="1958"/>
                    <a:pt x="1779" y="1987"/>
                  </a:cubicBezTo>
                  <a:cubicBezTo>
                    <a:pt x="1898" y="2017"/>
                    <a:pt x="2016" y="2047"/>
                    <a:pt x="2105" y="2106"/>
                  </a:cubicBezTo>
                  <a:cubicBezTo>
                    <a:pt x="2194" y="2136"/>
                    <a:pt x="2283" y="2195"/>
                    <a:pt x="2313" y="2284"/>
                  </a:cubicBezTo>
                  <a:cubicBezTo>
                    <a:pt x="2372" y="2343"/>
                    <a:pt x="2402" y="2432"/>
                    <a:pt x="2402" y="2551"/>
                  </a:cubicBezTo>
                  <a:cubicBezTo>
                    <a:pt x="2402" y="2640"/>
                    <a:pt x="2372" y="2758"/>
                    <a:pt x="2343" y="2817"/>
                  </a:cubicBezTo>
                  <a:cubicBezTo>
                    <a:pt x="2283" y="2906"/>
                    <a:pt x="2224" y="2966"/>
                    <a:pt x="2135" y="2995"/>
                  </a:cubicBezTo>
                  <a:cubicBezTo>
                    <a:pt x="2046" y="3055"/>
                    <a:pt x="1957" y="3084"/>
                    <a:pt x="1839" y="3114"/>
                  </a:cubicBezTo>
                  <a:cubicBezTo>
                    <a:pt x="1720" y="3144"/>
                    <a:pt x="1601" y="3144"/>
                    <a:pt x="1483" y="3144"/>
                  </a:cubicBezTo>
                  <a:cubicBezTo>
                    <a:pt x="1305" y="3144"/>
                    <a:pt x="1157" y="3144"/>
                    <a:pt x="1038" y="3114"/>
                  </a:cubicBezTo>
                  <a:cubicBezTo>
                    <a:pt x="919" y="3084"/>
                    <a:pt x="830" y="3025"/>
                    <a:pt x="741" y="2995"/>
                  </a:cubicBezTo>
                  <a:cubicBezTo>
                    <a:pt x="682" y="2936"/>
                    <a:pt x="593" y="2877"/>
                    <a:pt x="564" y="2788"/>
                  </a:cubicBezTo>
                  <a:cubicBezTo>
                    <a:pt x="504" y="2729"/>
                    <a:pt x="475" y="2640"/>
                    <a:pt x="445" y="2551"/>
                  </a:cubicBezTo>
                  <a:lnTo>
                    <a:pt x="0" y="2640"/>
                  </a:lnTo>
                  <a:cubicBezTo>
                    <a:pt x="89" y="2936"/>
                    <a:pt x="237" y="3144"/>
                    <a:pt x="475" y="3292"/>
                  </a:cubicBezTo>
                  <a:cubicBezTo>
                    <a:pt x="712" y="3440"/>
                    <a:pt x="1038" y="3499"/>
                    <a:pt x="1453" y="3499"/>
                  </a:cubicBezTo>
                  <a:cubicBezTo>
                    <a:pt x="1690" y="3499"/>
                    <a:pt x="1898" y="3499"/>
                    <a:pt x="2076" y="3440"/>
                  </a:cubicBezTo>
                  <a:cubicBezTo>
                    <a:pt x="2254" y="3381"/>
                    <a:pt x="2402" y="3322"/>
                    <a:pt x="2521" y="3233"/>
                  </a:cubicBezTo>
                  <a:cubicBezTo>
                    <a:pt x="2639" y="3144"/>
                    <a:pt x="2728" y="3025"/>
                    <a:pt x="2758" y="2906"/>
                  </a:cubicBezTo>
                  <a:cubicBezTo>
                    <a:pt x="2817" y="2788"/>
                    <a:pt x="2847" y="2669"/>
                    <a:pt x="2847" y="2521"/>
                  </a:cubicBezTo>
                  <a:cubicBezTo>
                    <a:pt x="2847" y="2402"/>
                    <a:pt x="2847" y="2284"/>
                    <a:pt x="2817" y="2195"/>
                  </a:cubicBezTo>
                  <a:cubicBezTo>
                    <a:pt x="2758" y="2106"/>
                    <a:pt x="2728" y="2017"/>
                    <a:pt x="2669" y="1958"/>
                  </a:cubicBezTo>
                  <a:cubicBezTo>
                    <a:pt x="2609" y="1898"/>
                    <a:pt x="2521" y="1839"/>
                    <a:pt x="2432" y="1780"/>
                  </a:cubicBezTo>
                  <a:cubicBezTo>
                    <a:pt x="2372" y="1750"/>
                    <a:pt x="2283" y="1691"/>
                    <a:pt x="2165" y="1661"/>
                  </a:cubicBezTo>
                  <a:cubicBezTo>
                    <a:pt x="2076" y="1631"/>
                    <a:pt x="1987" y="1602"/>
                    <a:pt x="1868" y="1572"/>
                  </a:cubicBezTo>
                  <a:cubicBezTo>
                    <a:pt x="1779" y="1542"/>
                    <a:pt x="1661" y="1542"/>
                    <a:pt x="1572" y="1513"/>
                  </a:cubicBezTo>
                  <a:cubicBezTo>
                    <a:pt x="1453" y="1483"/>
                    <a:pt x="1305" y="1454"/>
                    <a:pt x="1216" y="1424"/>
                  </a:cubicBezTo>
                  <a:cubicBezTo>
                    <a:pt x="1097" y="1394"/>
                    <a:pt x="979" y="1365"/>
                    <a:pt x="890" y="1305"/>
                  </a:cubicBezTo>
                  <a:cubicBezTo>
                    <a:pt x="801" y="1276"/>
                    <a:pt x="741" y="1216"/>
                    <a:pt x="682" y="1157"/>
                  </a:cubicBezTo>
                  <a:cubicBezTo>
                    <a:pt x="652" y="1068"/>
                    <a:pt x="623" y="1009"/>
                    <a:pt x="623" y="890"/>
                  </a:cubicBezTo>
                  <a:cubicBezTo>
                    <a:pt x="623" y="831"/>
                    <a:pt x="623" y="742"/>
                    <a:pt x="652" y="683"/>
                  </a:cubicBezTo>
                  <a:cubicBezTo>
                    <a:pt x="682" y="623"/>
                    <a:pt x="741" y="564"/>
                    <a:pt x="801" y="505"/>
                  </a:cubicBezTo>
                  <a:cubicBezTo>
                    <a:pt x="860" y="475"/>
                    <a:pt x="949" y="416"/>
                    <a:pt x="1068" y="386"/>
                  </a:cubicBezTo>
                  <a:cubicBezTo>
                    <a:pt x="1157" y="386"/>
                    <a:pt x="1305" y="356"/>
                    <a:pt x="1453" y="356"/>
                  </a:cubicBezTo>
                  <a:cubicBezTo>
                    <a:pt x="1601" y="356"/>
                    <a:pt x="1720" y="356"/>
                    <a:pt x="1809" y="386"/>
                  </a:cubicBezTo>
                  <a:cubicBezTo>
                    <a:pt x="1898" y="416"/>
                    <a:pt x="1987" y="445"/>
                    <a:pt x="2046" y="505"/>
                  </a:cubicBezTo>
                  <a:cubicBezTo>
                    <a:pt x="2135" y="534"/>
                    <a:pt x="2194" y="594"/>
                    <a:pt x="2224" y="653"/>
                  </a:cubicBezTo>
                  <a:cubicBezTo>
                    <a:pt x="2254" y="712"/>
                    <a:pt x="2313" y="801"/>
                    <a:pt x="2313" y="861"/>
                  </a:cubicBezTo>
                  <a:lnTo>
                    <a:pt x="2787" y="801"/>
                  </a:lnTo>
                  <a:cubicBezTo>
                    <a:pt x="2728" y="653"/>
                    <a:pt x="2698" y="564"/>
                    <a:pt x="2639" y="445"/>
                  </a:cubicBezTo>
                  <a:cubicBezTo>
                    <a:pt x="2580" y="356"/>
                    <a:pt x="2491" y="267"/>
                    <a:pt x="2372" y="208"/>
                  </a:cubicBezTo>
                  <a:cubicBezTo>
                    <a:pt x="2283" y="149"/>
                    <a:pt x="2165" y="90"/>
                    <a:pt x="1987" y="60"/>
                  </a:cubicBezTo>
                  <a:cubicBezTo>
                    <a:pt x="1839" y="30"/>
                    <a:pt x="1661" y="1"/>
                    <a:pt x="145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13650" y="1969050"/>
              <a:ext cx="69700" cy="85275"/>
            </a:xfrm>
            <a:custGeom>
              <a:rect b="b" l="l" r="r" t="t"/>
              <a:pathLst>
                <a:path extrusionOk="0" h="3411" w="2788">
                  <a:moveTo>
                    <a:pt x="1" y="1"/>
                  </a:moveTo>
                  <a:lnTo>
                    <a:pt x="1" y="386"/>
                  </a:lnTo>
                  <a:lnTo>
                    <a:pt x="1157" y="386"/>
                  </a:lnTo>
                  <a:lnTo>
                    <a:pt x="1157" y="3411"/>
                  </a:lnTo>
                  <a:lnTo>
                    <a:pt x="1631" y="3411"/>
                  </a:lnTo>
                  <a:lnTo>
                    <a:pt x="1631" y="386"/>
                  </a:lnTo>
                  <a:lnTo>
                    <a:pt x="2788" y="386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91475" y="2016500"/>
              <a:ext cx="30425" cy="9675"/>
            </a:xfrm>
            <a:custGeom>
              <a:rect b="b" l="l" r="r" t="t"/>
              <a:pathLst>
                <a:path extrusionOk="0" h="387" w="1217">
                  <a:moveTo>
                    <a:pt x="1" y="1"/>
                  </a:moveTo>
                  <a:lnTo>
                    <a:pt x="1" y="386"/>
                  </a:lnTo>
                  <a:lnTo>
                    <a:pt x="1217" y="3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37450" y="1969050"/>
              <a:ext cx="68950" cy="85275"/>
            </a:xfrm>
            <a:custGeom>
              <a:rect b="b" l="l" r="r" t="t"/>
              <a:pathLst>
                <a:path extrusionOk="0" h="3411" w="2758">
                  <a:moveTo>
                    <a:pt x="0" y="1"/>
                  </a:moveTo>
                  <a:lnTo>
                    <a:pt x="0" y="3411"/>
                  </a:lnTo>
                  <a:lnTo>
                    <a:pt x="445" y="3411"/>
                  </a:lnTo>
                  <a:lnTo>
                    <a:pt x="445" y="1839"/>
                  </a:lnTo>
                  <a:lnTo>
                    <a:pt x="2283" y="1839"/>
                  </a:lnTo>
                  <a:lnTo>
                    <a:pt x="2283" y="3411"/>
                  </a:lnTo>
                  <a:lnTo>
                    <a:pt x="2758" y="3411"/>
                  </a:lnTo>
                  <a:lnTo>
                    <a:pt x="2758" y="1"/>
                  </a:lnTo>
                  <a:lnTo>
                    <a:pt x="2283" y="1"/>
                  </a:lnTo>
                  <a:lnTo>
                    <a:pt x="2283" y="1454"/>
                  </a:lnTo>
                  <a:lnTo>
                    <a:pt x="445" y="1454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426400" y="1969050"/>
              <a:ext cx="67475" cy="85275"/>
            </a:xfrm>
            <a:custGeom>
              <a:rect b="b" l="l" r="r" t="t"/>
              <a:pathLst>
                <a:path extrusionOk="0" h="3411" w="2699">
                  <a:moveTo>
                    <a:pt x="0" y="1"/>
                  </a:moveTo>
                  <a:lnTo>
                    <a:pt x="0" y="3411"/>
                  </a:lnTo>
                  <a:lnTo>
                    <a:pt x="2699" y="3411"/>
                  </a:lnTo>
                  <a:lnTo>
                    <a:pt x="2699" y="3025"/>
                  </a:lnTo>
                  <a:lnTo>
                    <a:pt x="475" y="3025"/>
                  </a:lnTo>
                  <a:lnTo>
                    <a:pt x="475" y="1839"/>
                  </a:lnTo>
                  <a:lnTo>
                    <a:pt x="2432" y="1839"/>
                  </a:lnTo>
                  <a:lnTo>
                    <a:pt x="2432" y="1483"/>
                  </a:lnTo>
                  <a:lnTo>
                    <a:pt x="475" y="1483"/>
                  </a:lnTo>
                  <a:lnTo>
                    <a:pt x="475" y="386"/>
                  </a:lnTo>
                  <a:lnTo>
                    <a:pt x="2580" y="38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08675" y="1969050"/>
              <a:ext cx="73425" cy="85275"/>
            </a:xfrm>
            <a:custGeom>
              <a:rect b="b" l="l" r="r" t="t"/>
              <a:pathLst>
                <a:path extrusionOk="0" h="3411" w="2937">
                  <a:moveTo>
                    <a:pt x="1572" y="386"/>
                  </a:moveTo>
                  <a:cubicBezTo>
                    <a:pt x="1691" y="386"/>
                    <a:pt x="1809" y="386"/>
                    <a:pt x="1898" y="416"/>
                  </a:cubicBezTo>
                  <a:cubicBezTo>
                    <a:pt x="1987" y="446"/>
                    <a:pt x="2076" y="475"/>
                    <a:pt x="2136" y="535"/>
                  </a:cubicBezTo>
                  <a:cubicBezTo>
                    <a:pt x="2195" y="564"/>
                    <a:pt x="2254" y="624"/>
                    <a:pt x="2284" y="713"/>
                  </a:cubicBezTo>
                  <a:cubicBezTo>
                    <a:pt x="2343" y="802"/>
                    <a:pt x="2343" y="890"/>
                    <a:pt x="2343" y="979"/>
                  </a:cubicBezTo>
                  <a:cubicBezTo>
                    <a:pt x="2343" y="1068"/>
                    <a:pt x="2343" y="1157"/>
                    <a:pt x="2314" y="1246"/>
                  </a:cubicBezTo>
                  <a:cubicBezTo>
                    <a:pt x="2284" y="1306"/>
                    <a:pt x="2225" y="1395"/>
                    <a:pt x="2165" y="1454"/>
                  </a:cubicBezTo>
                  <a:cubicBezTo>
                    <a:pt x="2106" y="1513"/>
                    <a:pt x="2017" y="1543"/>
                    <a:pt x="1928" y="1572"/>
                  </a:cubicBezTo>
                  <a:cubicBezTo>
                    <a:pt x="1839" y="1602"/>
                    <a:pt x="1721" y="1632"/>
                    <a:pt x="1572" y="1632"/>
                  </a:cubicBezTo>
                  <a:lnTo>
                    <a:pt x="475" y="1632"/>
                  </a:lnTo>
                  <a:lnTo>
                    <a:pt x="475" y="386"/>
                  </a:lnTo>
                  <a:close/>
                  <a:moveTo>
                    <a:pt x="1" y="1"/>
                  </a:moveTo>
                  <a:lnTo>
                    <a:pt x="1" y="3411"/>
                  </a:lnTo>
                  <a:lnTo>
                    <a:pt x="475" y="3411"/>
                  </a:lnTo>
                  <a:lnTo>
                    <a:pt x="475" y="1988"/>
                  </a:lnTo>
                  <a:lnTo>
                    <a:pt x="1543" y="1988"/>
                  </a:lnTo>
                  <a:lnTo>
                    <a:pt x="2403" y="3411"/>
                  </a:lnTo>
                  <a:lnTo>
                    <a:pt x="2936" y="3411"/>
                  </a:lnTo>
                  <a:lnTo>
                    <a:pt x="1987" y="1928"/>
                  </a:lnTo>
                  <a:cubicBezTo>
                    <a:pt x="2136" y="1899"/>
                    <a:pt x="2254" y="1869"/>
                    <a:pt x="2343" y="1810"/>
                  </a:cubicBezTo>
                  <a:cubicBezTo>
                    <a:pt x="2462" y="1750"/>
                    <a:pt x="2551" y="1661"/>
                    <a:pt x="2610" y="1572"/>
                  </a:cubicBezTo>
                  <a:cubicBezTo>
                    <a:pt x="2669" y="1483"/>
                    <a:pt x="2729" y="1395"/>
                    <a:pt x="2758" y="1306"/>
                  </a:cubicBezTo>
                  <a:cubicBezTo>
                    <a:pt x="2788" y="1187"/>
                    <a:pt x="2818" y="1068"/>
                    <a:pt x="2818" y="979"/>
                  </a:cubicBezTo>
                  <a:cubicBezTo>
                    <a:pt x="2818" y="831"/>
                    <a:pt x="2788" y="683"/>
                    <a:pt x="2729" y="564"/>
                  </a:cubicBezTo>
                  <a:cubicBezTo>
                    <a:pt x="2669" y="446"/>
                    <a:pt x="2610" y="357"/>
                    <a:pt x="2491" y="268"/>
                  </a:cubicBezTo>
                  <a:cubicBezTo>
                    <a:pt x="2403" y="179"/>
                    <a:pt x="2284" y="120"/>
                    <a:pt x="2136" y="60"/>
                  </a:cubicBezTo>
                  <a:cubicBezTo>
                    <a:pt x="1987" y="31"/>
                    <a:pt x="1809" y="1"/>
                    <a:pt x="160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88000" y="1969050"/>
              <a:ext cx="82300" cy="85275"/>
            </a:xfrm>
            <a:custGeom>
              <a:rect b="b" l="l" r="r" t="t"/>
              <a:pathLst>
                <a:path extrusionOk="0" h="3411" w="3292">
                  <a:moveTo>
                    <a:pt x="1661" y="357"/>
                  </a:moveTo>
                  <a:cubicBezTo>
                    <a:pt x="1661" y="357"/>
                    <a:pt x="1661" y="386"/>
                    <a:pt x="1661" y="416"/>
                  </a:cubicBezTo>
                  <a:cubicBezTo>
                    <a:pt x="1691" y="446"/>
                    <a:pt x="1691" y="505"/>
                    <a:pt x="1720" y="564"/>
                  </a:cubicBezTo>
                  <a:cubicBezTo>
                    <a:pt x="1750" y="594"/>
                    <a:pt x="1750" y="653"/>
                    <a:pt x="1780" y="742"/>
                  </a:cubicBezTo>
                  <a:cubicBezTo>
                    <a:pt x="1809" y="802"/>
                    <a:pt x="1839" y="861"/>
                    <a:pt x="1868" y="920"/>
                  </a:cubicBezTo>
                  <a:lnTo>
                    <a:pt x="2284" y="2047"/>
                  </a:lnTo>
                  <a:lnTo>
                    <a:pt x="1009" y="2047"/>
                  </a:lnTo>
                  <a:lnTo>
                    <a:pt x="1453" y="920"/>
                  </a:lnTo>
                  <a:cubicBezTo>
                    <a:pt x="1483" y="861"/>
                    <a:pt x="1513" y="802"/>
                    <a:pt x="1513" y="742"/>
                  </a:cubicBezTo>
                  <a:cubicBezTo>
                    <a:pt x="1542" y="683"/>
                    <a:pt x="1572" y="624"/>
                    <a:pt x="1602" y="564"/>
                  </a:cubicBezTo>
                  <a:cubicBezTo>
                    <a:pt x="1602" y="505"/>
                    <a:pt x="1631" y="446"/>
                    <a:pt x="1631" y="416"/>
                  </a:cubicBezTo>
                  <a:cubicBezTo>
                    <a:pt x="1631" y="386"/>
                    <a:pt x="1661" y="357"/>
                    <a:pt x="1661" y="357"/>
                  </a:cubicBezTo>
                  <a:close/>
                  <a:moveTo>
                    <a:pt x="1394" y="1"/>
                  </a:moveTo>
                  <a:lnTo>
                    <a:pt x="0" y="3411"/>
                  </a:lnTo>
                  <a:lnTo>
                    <a:pt x="475" y="3411"/>
                  </a:lnTo>
                  <a:lnTo>
                    <a:pt x="890" y="2403"/>
                  </a:lnTo>
                  <a:lnTo>
                    <a:pt x="2432" y="2403"/>
                  </a:lnTo>
                  <a:lnTo>
                    <a:pt x="2817" y="3411"/>
                  </a:lnTo>
                  <a:lnTo>
                    <a:pt x="3292" y="3411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680650" y="1969050"/>
              <a:ext cx="54150" cy="85275"/>
            </a:xfrm>
            <a:custGeom>
              <a:rect b="b" l="l" r="r" t="t"/>
              <a:pathLst>
                <a:path extrusionOk="0" h="3411" w="2166">
                  <a:moveTo>
                    <a:pt x="1" y="1"/>
                  </a:moveTo>
                  <a:lnTo>
                    <a:pt x="1" y="3411"/>
                  </a:lnTo>
                  <a:lnTo>
                    <a:pt x="2165" y="3411"/>
                  </a:lnTo>
                  <a:lnTo>
                    <a:pt x="2165" y="3025"/>
                  </a:lnTo>
                  <a:lnTo>
                    <a:pt x="446" y="3025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749600" y="1969050"/>
              <a:ext cx="72675" cy="85275"/>
            </a:xfrm>
            <a:custGeom>
              <a:rect b="b" l="l" r="r" t="t"/>
              <a:pathLst>
                <a:path extrusionOk="0" h="3411" w="2907">
                  <a:moveTo>
                    <a:pt x="1098" y="386"/>
                  </a:moveTo>
                  <a:cubicBezTo>
                    <a:pt x="1305" y="386"/>
                    <a:pt x="1483" y="386"/>
                    <a:pt x="1661" y="446"/>
                  </a:cubicBezTo>
                  <a:cubicBezTo>
                    <a:pt x="1809" y="505"/>
                    <a:pt x="1957" y="564"/>
                    <a:pt x="2076" y="683"/>
                  </a:cubicBezTo>
                  <a:cubicBezTo>
                    <a:pt x="2195" y="772"/>
                    <a:pt x="2284" y="920"/>
                    <a:pt x="2343" y="1068"/>
                  </a:cubicBezTo>
                  <a:cubicBezTo>
                    <a:pt x="2432" y="1246"/>
                    <a:pt x="2461" y="1424"/>
                    <a:pt x="2461" y="1661"/>
                  </a:cubicBezTo>
                  <a:cubicBezTo>
                    <a:pt x="2461" y="1899"/>
                    <a:pt x="2432" y="2077"/>
                    <a:pt x="2343" y="2254"/>
                  </a:cubicBezTo>
                  <a:cubicBezTo>
                    <a:pt x="2284" y="2432"/>
                    <a:pt x="2195" y="2581"/>
                    <a:pt x="2106" y="2699"/>
                  </a:cubicBezTo>
                  <a:cubicBezTo>
                    <a:pt x="1987" y="2788"/>
                    <a:pt x="1868" y="2877"/>
                    <a:pt x="1691" y="2936"/>
                  </a:cubicBezTo>
                  <a:cubicBezTo>
                    <a:pt x="1542" y="2996"/>
                    <a:pt x="1394" y="3025"/>
                    <a:pt x="1216" y="3025"/>
                  </a:cubicBezTo>
                  <a:lnTo>
                    <a:pt x="445" y="3025"/>
                  </a:lnTo>
                  <a:lnTo>
                    <a:pt x="445" y="386"/>
                  </a:lnTo>
                  <a:close/>
                  <a:moveTo>
                    <a:pt x="0" y="1"/>
                  </a:moveTo>
                  <a:lnTo>
                    <a:pt x="0" y="3411"/>
                  </a:lnTo>
                  <a:lnTo>
                    <a:pt x="1246" y="3411"/>
                  </a:lnTo>
                  <a:cubicBezTo>
                    <a:pt x="1483" y="3411"/>
                    <a:pt x="1720" y="3352"/>
                    <a:pt x="1898" y="3292"/>
                  </a:cubicBezTo>
                  <a:cubicBezTo>
                    <a:pt x="2106" y="3203"/>
                    <a:pt x="2284" y="3114"/>
                    <a:pt x="2432" y="2966"/>
                  </a:cubicBezTo>
                  <a:cubicBezTo>
                    <a:pt x="2580" y="2818"/>
                    <a:pt x="2699" y="2640"/>
                    <a:pt x="2788" y="2403"/>
                  </a:cubicBezTo>
                  <a:cubicBezTo>
                    <a:pt x="2877" y="2195"/>
                    <a:pt x="2906" y="1958"/>
                    <a:pt x="2906" y="1661"/>
                  </a:cubicBezTo>
                  <a:cubicBezTo>
                    <a:pt x="2906" y="1365"/>
                    <a:pt x="2877" y="1128"/>
                    <a:pt x="2788" y="920"/>
                  </a:cubicBezTo>
                  <a:cubicBezTo>
                    <a:pt x="2699" y="713"/>
                    <a:pt x="2580" y="535"/>
                    <a:pt x="2402" y="416"/>
                  </a:cubicBezTo>
                  <a:cubicBezTo>
                    <a:pt x="2254" y="268"/>
                    <a:pt x="2046" y="179"/>
                    <a:pt x="1839" y="90"/>
                  </a:cubicBezTo>
                  <a:cubicBezTo>
                    <a:pt x="1602" y="31"/>
                    <a:pt x="1364" y="1"/>
                    <a:pt x="109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868200" y="196757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1"/>
                  </a:moveTo>
                  <a:cubicBezTo>
                    <a:pt x="1276" y="1"/>
                    <a:pt x="1098" y="30"/>
                    <a:pt x="949" y="60"/>
                  </a:cubicBezTo>
                  <a:cubicBezTo>
                    <a:pt x="772" y="90"/>
                    <a:pt x="653" y="149"/>
                    <a:pt x="534" y="208"/>
                  </a:cubicBezTo>
                  <a:cubicBezTo>
                    <a:pt x="416" y="297"/>
                    <a:pt x="327" y="386"/>
                    <a:pt x="268" y="505"/>
                  </a:cubicBezTo>
                  <a:cubicBezTo>
                    <a:pt x="208" y="623"/>
                    <a:pt x="149" y="772"/>
                    <a:pt x="149" y="920"/>
                  </a:cubicBezTo>
                  <a:cubicBezTo>
                    <a:pt x="149" y="1038"/>
                    <a:pt x="179" y="1127"/>
                    <a:pt x="208" y="1216"/>
                  </a:cubicBezTo>
                  <a:cubicBezTo>
                    <a:pt x="238" y="1305"/>
                    <a:pt x="297" y="1394"/>
                    <a:pt x="356" y="1454"/>
                  </a:cubicBezTo>
                  <a:cubicBezTo>
                    <a:pt x="386" y="1513"/>
                    <a:pt x="475" y="1572"/>
                    <a:pt x="534" y="1602"/>
                  </a:cubicBezTo>
                  <a:cubicBezTo>
                    <a:pt x="623" y="1661"/>
                    <a:pt x="712" y="1691"/>
                    <a:pt x="801" y="1720"/>
                  </a:cubicBezTo>
                  <a:cubicBezTo>
                    <a:pt x="890" y="1780"/>
                    <a:pt x="979" y="1809"/>
                    <a:pt x="1068" y="1839"/>
                  </a:cubicBezTo>
                  <a:cubicBezTo>
                    <a:pt x="1157" y="1839"/>
                    <a:pt x="1246" y="1869"/>
                    <a:pt x="1365" y="1898"/>
                  </a:cubicBezTo>
                  <a:cubicBezTo>
                    <a:pt x="1513" y="1928"/>
                    <a:pt x="1661" y="1958"/>
                    <a:pt x="1780" y="1987"/>
                  </a:cubicBezTo>
                  <a:cubicBezTo>
                    <a:pt x="1898" y="2017"/>
                    <a:pt x="2017" y="2047"/>
                    <a:pt x="2106" y="2106"/>
                  </a:cubicBezTo>
                  <a:cubicBezTo>
                    <a:pt x="2195" y="2136"/>
                    <a:pt x="2254" y="2195"/>
                    <a:pt x="2313" y="2284"/>
                  </a:cubicBezTo>
                  <a:cubicBezTo>
                    <a:pt x="2373" y="2343"/>
                    <a:pt x="2402" y="2432"/>
                    <a:pt x="2402" y="2551"/>
                  </a:cubicBezTo>
                  <a:cubicBezTo>
                    <a:pt x="2402" y="2640"/>
                    <a:pt x="2373" y="2758"/>
                    <a:pt x="2313" y="2817"/>
                  </a:cubicBezTo>
                  <a:cubicBezTo>
                    <a:pt x="2284" y="2906"/>
                    <a:pt x="2224" y="2966"/>
                    <a:pt x="2136" y="2995"/>
                  </a:cubicBezTo>
                  <a:cubicBezTo>
                    <a:pt x="2047" y="3055"/>
                    <a:pt x="1958" y="3084"/>
                    <a:pt x="1839" y="3114"/>
                  </a:cubicBezTo>
                  <a:cubicBezTo>
                    <a:pt x="1720" y="3144"/>
                    <a:pt x="1602" y="3144"/>
                    <a:pt x="1454" y="3144"/>
                  </a:cubicBezTo>
                  <a:cubicBezTo>
                    <a:pt x="1305" y="3144"/>
                    <a:pt x="1157" y="3144"/>
                    <a:pt x="1038" y="3114"/>
                  </a:cubicBezTo>
                  <a:cubicBezTo>
                    <a:pt x="920" y="3084"/>
                    <a:pt x="831" y="3025"/>
                    <a:pt x="742" y="2995"/>
                  </a:cubicBezTo>
                  <a:cubicBezTo>
                    <a:pt x="653" y="2936"/>
                    <a:pt x="594" y="2877"/>
                    <a:pt x="564" y="2788"/>
                  </a:cubicBezTo>
                  <a:cubicBezTo>
                    <a:pt x="505" y="2729"/>
                    <a:pt x="475" y="2640"/>
                    <a:pt x="445" y="2551"/>
                  </a:cubicBezTo>
                  <a:lnTo>
                    <a:pt x="1" y="2640"/>
                  </a:lnTo>
                  <a:cubicBezTo>
                    <a:pt x="60" y="2936"/>
                    <a:pt x="208" y="3144"/>
                    <a:pt x="445" y="3292"/>
                  </a:cubicBezTo>
                  <a:cubicBezTo>
                    <a:pt x="683" y="3440"/>
                    <a:pt x="1009" y="3499"/>
                    <a:pt x="1454" y="3499"/>
                  </a:cubicBezTo>
                  <a:cubicBezTo>
                    <a:pt x="1691" y="3499"/>
                    <a:pt x="1898" y="3499"/>
                    <a:pt x="2076" y="3440"/>
                  </a:cubicBezTo>
                  <a:cubicBezTo>
                    <a:pt x="2254" y="3381"/>
                    <a:pt x="2402" y="3322"/>
                    <a:pt x="2521" y="3233"/>
                  </a:cubicBezTo>
                  <a:cubicBezTo>
                    <a:pt x="2610" y="3144"/>
                    <a:pt x="2699" y="3025"/>
                    <a:pt x="2758" y="2906"/>
                  </a:cubicBezTo>
                  <a:cubicBezTo>
                    <a:pt x="2818" y="2788"/>
                    <a:pt x="2847" y="2669"/>
                    <a:pt x="2847" y="2521"/>
                  </a:cubicBezTo>
                  <a:cubicBezTo>
                    <a:pt x="2847" y="2402"/>
                    <a:pt x="2818" y="2284"/>
                    <a:pt x="2788" y="2195"/>
                  </a:cubicBezTo>
                  <a:cubicBezTo>
                    <a:pt x="2758" y="2106"/>
                    <a:pt x="2729" y="2017"/>
                    <a:pt x="2640" y="1958"/>
                  </a:cubicBezTo>
                  <a:cubicBezTo>
                    <a:pt x="2580" y="1898"/>
                    <a:pt x="2521" y="1839"/>
                    <a:pt x="2432" y="1780"/>
                  </a:cubicBezTo>
                  <a:cubicBezTo>
                    <a:pt x="2343" y="1750"/>
                    <a:pt x="2254" y="1691"/>
                    <a:pt x="2165" y="1661"/>
                  </a:cubicBezTo>
                  <a:cubicBezTo>
                    <a:pt x="2076" y="1631"/>
                    <a:pt x="1987" y="1602"/>
                    <a:pt x="1869" y="1572"/>
                  </a:cubicBezTo>
                  <a:cubicBezTo>
                    <a:pt x="1780" y="1542"/>
                    <a:pt x="1661" y="1542"/>
                    <a:pt x="1572" y="1513"/>
                  </a:cubicBezTo>
                  <a:cubicBezTo>
                    <a:pt x="1424" y="1483"/>
                    <a:pt x="1305" y="1454"/>
                    <a:pt x="1187" y="1424"/>
                  </a:cubicBezTo>
                  <a:cubicBezTo>
                    <a:pt x="1068" y="1394"/>
                    <a:pt x="979" y="1365"/>
                    <a:pt x="890" y="1305"/>
                  </a:cubicBezTo>
                  <a:cubicBezTo>
                    <a:pt x="801" y="1276"/>
                    <a:pt x="742" y="1216"/>
                    <a:pt x="683" y="1157"/>
                  </a:cubicBezTo>
                  <a:cubicBezTo>
                    <a:pt x="623" y="1068"/>
                    <a:pt x="623" y="1009"/>
                    <a:pt x="623" y="890"/>
                  </a:cubicBezTo>
                  <a:cubicBezTo>
                    <a:pt x="623" y="831"/>
                    <a:pt x="623" y="742"/>
                    <a:pt x="653" y="683"/>
                  </a:cubicBezTo>
                  <a:cubicBezTo>
                    <a:pt x="683" y="623"/>
                    <a:pt x="742" y="564"/>
                    <a:pt x="801" y="505"/>
                  </a:cubicBezTo>
                  <a:cubicBezTo>
                    <a:pt x="861" y="475"/>
                    <a:pt x="949" y="416"/>
                    <a:pt x="1038" y="386"/>
                  </a:cubicBezTo>
                  <a:cubicBezTo>
                    <a:pt x="1157" y="386"/>
                    <a:pt x="1305" y="356"/>
                    <a:pt x="1454" y="356"/>
                  </a:cubicBezTo>
                  <a:cubicBezTo>
                    <a:pt x="1572" y="356"/>
                    <a:pt x="1691" y="356"/>
                    <a:pt x="1809" y="386"/>
                  </a:cubicBezTo>
                  <a:cubicBezTo>
                    <a:pt x="1898" y="416"/>
                    <a:pt x="1987" y="445"/>
                    <a:pt x="2047" y="505"/>
                  </a:cubicBezTo>
                  <a:cubicBezTo>
                    <a:pt x="2106" y="534"/>
                    <a:pt x="2165" y="594"/>
                    <a:pt x="2224" y="653"/>
                  </a:cubicBezTo>
                  <a:cubicBezTo>
                    <a:pt x="2254" y="712"/>
                    <a:pt x="2284" y="801"/>
                    <a:pt x="2313" y="861"/>
                  </a:cubicBezTo>
                  <a:lnTo>
                    <a:pt x="2758" y="801"/>
                  </a:lnTo>
                  <a:cubicBezTo>
                    <a:pt x="2729" y="653"/>
                    <a:pt x="2669" y="564"/>
                    <a:pt x="2610" y="445"/>
                  </a:cubicBezTo>
                  <a:cubicBezTo>
                    <a:pt x="2551" y="356"/>
                    <a:pt x="2462" y="267"/>
                    <a:pt x="2373" y="208"/>
                  </a:cubicBezTo>
                  <a:cubicBezTo>
                    <a:pt x="2284" y="149"/>
                    <a:pt x="2136" y="90"/>
                    <a:pt x="1987" y="60"/>
                  </a:cubicBezTo>
                  <a:cubicBezTo>
                    <a:pt x="1839" y="30"/>
                    <a:pt x="1661" y="1"/>
                    <a:pt x="145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951225" y="1967575"/>
              <a:ext cx="83800" cy="109750"/>
            </a:xfrm>
            <a:custGeom>
              <a:rect b="b" l="l" r="r" t="t"/>
              <a:pathLst>
                <a:path extrusionOk="0" h="4390" w="3352">
                  <a:moveTo>
                    <a:pt x="1691" y="386"/>
                  </a:moveTo>
                  <a:cubicBezTo>
                    <a:pt x="1869" y="386"/>
                    <a:pt x="2047" y="416"/>
                    <a:pt x="2195" y="475"/>
                  </a:cubicBezTo>
                  <a:cubicBezTo>
                    <a:pt x="2343" y="534"/>
                    <a:pt x="2491" y="653"/>
                    <a:pt x="2580" y="772"/>
                  </a:cubicBezTo>
                  <a:cubicBezTo>
                    <a:pt x="2669" y="890"/>
                    <a:pt x="2758" y="1009"/>
                    <a:pt x="2817" y="1187"/>
                  </a:cubicBezTo>
                  <a:cubicBezTo>
                    <a:pt x="2877" y="1365"/>
                    <a:pt x="2906" y="1542"/>
                    <a:pt x="2906" y="1750"/>
                  </a:cubicBezTo>
                  <a:cubicBezTo>
                    <a:pt x="2906" y="1958"/>
                    <a:pt x="2877" y="2136"/>
                    <a:pt x="2817" y="2313"/>
                  </a:cubicBezTo>
                  <a:cubicBezTo>
                    <a:pt x="2788" y="2462"/>
                    <a:pt x="2699" y="2610"/>
                    <a:pt x="2610" y="2729"/>
                  </a:cubicBezTo>
                  <a:cubicBezTo>
                    <a:pt x="2491" y="2877"/>
                    <a:pt x="2373" y="2966"/>
                    <a:pt x="2224" y="3025"/>
                  </a:cubicBezTo>
                  <a:cubicBezTo>
                    <a:pt x="2076" y="3114"/>
                    <a:pt x="1898" y="3144"/>
                    <a:pt x="1661" y="3144"/>
                  </a:cubicBezTo>
                  <a:cubicBezTo>
                    <a:pt x="1483" y="3144"/>
                    <a:pt x="1305" y="3114"/>
                    <a:pt x="1157" y="3025"/>
                  </a:cubicBezTo>
                  <a:cubicBezTo>
                    <a:pt x="1009" y="2966"/>
                    <a:pt x="860" y="2877"/>
                    <a:pt x="772" y="2758"/>
                  </a:cubicBezTo>
                  <a:cubicBezTo>
                    <a:pt x="653" y="2610"/>
                    <a:pt x="594" y="2462"/>
                    <a:pt x="534" y="2313"/>
                  </a:cubicBezTo>
                  <a:cubicBezTo>
                    <a:pt x="475" y="2136"/>
                    <a:pt x="445" y="1958"/>
                    <a:pt x="445" y="1750"/>
                  </a:cubicBezTo>
                  <a:cubicBezTo>
                    <a:pt x="445" y="1542"/>
                    <a:pt x="475" y="1365"/>
                    <a:pt x="534" y="1187"/>
                  </a:cubicBezTo>
                  <a:cubicBezTo>
                    <a:pt x="594" y="1009"/>
                    <a:pt x="653" y="890"/>
                    <a:pt x="772" y="772"/>
                  </a:cubicBezTo>
                  <a:cubicBezTo>
                    <a:pt x="860" y="653"/>
                    <a:pt x="979" y="534"/>
                    <a:pt x="1157" y="475"/>
                  </a:cubicBezTo>
                  <a:cubicBezTo>
                    <a:pt x="1305" y="416"/>
                    <a:pt x="1483" y="386"/>
                    <a:pt x="1691" y="386"/>
                  </a:cubicBezTo>
                  <a:close/>
                  <a:moveTo>
                    <a:pt x="1691" y="1"/>
                  </a:moveTo>
                  <a:cubicBezTo>
                    <a:pt x="1394" y="1"/>
                    <a:pt x="1157" y="60"/>
                    <a:pt x="949" y="119"/>
                  </a:cubicBezTo>
                  <a:cubicBezTo>
                    <a:pt x="742" y="208"/>
                    <a:pt x="564" y="327"/>
                    <a:pt x="416" y="475"/>
                  </a:cubicBezTo>
                  <a:cubicBezTo>
                    <a:pt x="297" y="623"/>
                    <a:pt x="179" y="801"/>
                    <a:pt x="90" y="1038"/>
                  </a:cubicBezTo>
                  <a:cubicBezTo>
                    <a:pt x="30" y="1246"/>
                    <a:pt x="1" y="1483"/>
                    <a:pt x="1" y="1750"/>
                  </a:cubicBezTo>
                  <a:cubicBezTo>
                    <a:pt x="1" y="1987"/>
                    <a:pt x="30" y="2224"/>
                    <a:pt x="90" y="2432"/>
                  </a:cubicBezTo>
                  <a:cubicBezTo>
                    <a:pt x="149" y="2640"/>
                    <a:pt x="238" y="2817"/>
                    <a:pt x="386" y="2966"/>
                  </a:cubicBezTo>
                  <a:cubicBezTo>
                    <a:pt x="505" y="3114"/>
                    <a:pt x="653" y="3262"/>
                    <a:pt x="860" y="3351"/>
                  </a:cubicBezTo>
                  <a:cubicBezTo>
                    <a:pt x="1038" y="3440"/>
                    <a:pt x="1276" y="3499"/>
                    <a:pt x="1513" y="3499"/>
                  </a:cubicBezTo>
                  <a:cubicBezTo>
                    <a:pt x="1572" y="3648"/>
                    <a:pt x="1631" y="3766"/>
                    <a:pt x="1661" y="3885"/>
                  </a:cubicBezTo>
                  <a:cubicBezTo>
                    <a:pt x="1720" y="3974"/>
                    <a:pt x="1809" y="4093"/>
                    <a:pt x="1869" y="4152"/>
                  </a:cubicBezTo>
                  <a:cubicBezTo>
                    <a:pt x="1958" y="4241"/>
                    <a:pt x="2047" y="4300"/>
                    <a:pt x="2135" y="4330"/>
                  </a:cubicBezTo>
                  <a:cubicBezTo>
                    <a:pt x="2254" y="4389"/>
                    <a:pt x="2373" y="4389"/>
                    <a:pt x="2521" y="4389"/>
                  </a:cubicBezTo>
                  <a:lnTo>
                    <a:pt x="2729" y="4389"/>
                  </a:lnTo>
                  <a:cubicBezTo>
                    <a:pt x="2817" y="4359"/>
                    <a:pt x="2877" y="4359"/>
                    <a:pt x="2936" y="4330"/>
                  </a:cubicBezTo>
                  <a:lnTo>
                    <a:pt x="2936" y="4033"/>
                  </a:lnTo>
                  <a:lnTo>
                    <a:pt x="2817" y="4033"/>
                  </a:lnTo>
                  <a:cubicBezTo>
                    <a:pt x="2758" y="4033"/>
                    <a:pt x="2699" y="4063"/>
                    <a:pt x="2669" y="4063"/>
                  </a:cubicBezTo>
                  <a:cubicBezTo>
                    <a:pt x="2580" y="4063"/>
                    <a:pt x="2491" y="4033"/>
                    <a:pt x="2432" y="4004"/>
                  </a:cubicBezTo>
                  <a:cubicBezTo>
                    <a:pt x="2373" y="4004"/>
                    <a:pt x="2313" y="3974"/>
                    <a:pt x="2254" y="3915"/>
                  </a:cubicBezTo>
                  <a:cubicBezTo>
                    <a:pt x="2195" y="3885"/>
                    <a:pt x="2165" y="3826"/>
                    <a:pt x="2106" y="3737"/>
                  </a:cubicBezTo>
                  <a:cubicBezTo>
                    <a:pt x="2076" y="3677"/>
                    <a:pt x="2017" y="3588"/>
                    <a:pt x="1987" y="3470"/>
                  </a:cubicBezTo>
                  <a:cubicBezTo>
                    <a:pt x="2224" y="3440"/>
                    <a:pt x="2402" y="3381"/>
                    <a:pt x="2580" y="3292"/>
                  </a:cubicBezTo>
                  <a:cubicBezTo>
                    <a:pt x="2729" y="3203"/>
                    <a:pt x="2877" y="3084"/>
                    <a:pt x="2995" y="2936"/>
                  </a:cubicBezTo>
                  <a:cubicBezTo>
                    <a:pt x="3114" y="2788"/>
                    <a:pt x="3203" y="2610"/>
                    <a:pt x="3262" y="2402"/>
                  </a:cubicBezTo>
                  <a:cubicBezTo>
                    <a:pt x="3322" y="2195"/>
                    <a:pt x="3351" y="1987"/>
                    <a:pt x="3351" y="1750"/>
                  </a:cubicBezTo>
                  <a:cubicBezTo>
                    <a:pt x="3351" y="1483"/>
                    <a:pt x="3322" y="1246"/>
                    <a:pt x="3262" y="1038"/>
                  </a:cubicBezTo>
                  <a:cubicBezTo>
                    <a:pt x="3173" y="831"/>
                    <a:pt x="3055" y="623"/>
                    <a:pt x="2936" y="475"/>
                  </a:cubicBezTo>
                  <a:cubicBezTo>
                    <a:pt x="2788" y="327"/>
                    <a:pt x="2610" y="208"/>
                    <a:pt x="2402" y="149"/>
                  </a:cubicBezTo>
                  <a:cubicBezTo>
                    <a:pt x="2195" y="60"/>
                    <a:pt x="1958" y="1"/>
                    <a:pt x="169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717725" y="1783000"/>
              <a:ext cx="56350" cy="86750"/>
            </a:xfrm>
            <a:custGeom>
              <a:rect b="b" l="l" r="r" t="t"/>
              <a:pathLst>
                <a:path extrusionOk="0" h="3470" w="2254">
                  <a:moveTo>
                    <a:pt x="1127" y="0"/>
                  </a:moveTo>
                  <a:cubicBezTo>
                    <a:pt x="949" y="0"/>
                    <a:pt x="801" y="30"/>
                    <a:pt x="682" y="89"/>
                  </a:cubicBezTo>
                  <a:cubicBezTo>
                    <a:pt x="534" y="119"/>
                    <a:pt x="445" y="178"/>
                    <a:pt x="356" y="267"/>
                  </a:cubicBezTo>
                  <a:cubicBezTo>
                    <a:pt x="238" y="356"/>
                    <a:pt x="178" y="445"/>
                    <a:pt x="119" y="564"/>
                  </a:cubicBezTo>
                  <a:cubicBezTo>
                    <a:pt x="60" y="653"/>
                    <a:pt x="30" y="771"/>
                    <a:pt x="30" y="890"/>
                  </a:cubicBezTo>
                  <a:lnTo>
                    <a:pt x="475" y="949"/>
                  </a:lnTo>
                  <a:cubicBezTo>
                    <a:pt x="475" y="831"/>
                    <a:pt x="504" y="771"/>
                    <a:pt x="534" y="682"/>
                  </a:cubicBezTo>
                  <a:cubicBezTo>
                    <a:pt x="564" y="623"/>
                    <a:pt x="623" y="564"/>
                    <a:pt x="682" y="505"/>
                  </a:cubicBezTo>
                  <a:cubicBezTo>
                    <a:pt x="742" y="445"/>
                    <a:pt x="801" y="416"/>
                    <a:pt x="890" y="386"/>
                  </a:cubicBezTo>
                  <a:cubicBezTo>
                    <a:pt x="979" y="386"/>
                    <a:pt x="1038" y="356"/>
                    <a:pt x="1127" y="356"/>
                  </a:cubicBezTo>
                  <a:cubicBezTo>
                    <a:pt x="1216" y="356"/>
                    <a:pt x="1305" y="386"/>
                    <a:pt x="1394" y="416"/>
                  </a:cubicBezTo>
                  <a:cubicBezTo>
                    <a:pt x="1453" y="416"/>
                    <a:pt x="1542" y="475"/>
                    <a:pt x="1572" y="505"/>
                  </a:cubicBezTo>
                  <a:cubicBezTo>
                    <a:pt x="1631" y="564"/>
                    <a:pt x="1691" y="623"/>
                    <a:pt x="1720" y="712"/>
                  </a:cubicBezTo>
                  <a:cubicBezTo>
                    <a:pt x="1750" y="771"/>
                    <a:pt x="1750" y="860"/>
                    <a:pt x="1750" y="949"/>
                  </a:cubicBezTo>
                  <a:cubicBezTo>
                    <a:pt x="1750" y="1098"/>
                    <a:pt x="1720" y="1216"/>
                    <a:pt x="1661" y="1335"/>
                  </a:cubicBezTo>
                  <a:cubicBezTo>
                    <a:pt x="1602" y="1424"/>
                    <a:pt x="1513" y="1542"/>
                    <a:pt x="1424" y="1631"/>
                  </a:cubicBezTo>
                  <a:cubicBezTo>
                    <a:pt x="1305" y="1750"/>
                    <a:pt x="1186" y="1839"/>
                    <a:pt x="1068" y="1928"/>
                  </a:cubicBezTo>
                  <a:cubicBezTo>
                    <a:pt x="949" y="2046"/>
                    <a:pt x="801" y="2135"/>
                    <a:pt x="682" y="2254"/>
                  </a:cubicBezTo>
                  <a:cubicBezTo>
                    <a:pt x="534" y="2373"/>
                    <a:pt x="416" y="2521"/>
                    <a:pt x="297" y="2639"/>
                  </a:cubicBezTo>
                  <a:cubicBezTo>
                    <a:pt x="178" y="2788"/>
                    <a:pt x="89" y="2966"/>
                    <a:pt x="0" y="3143"/>
                  </a:cubicBezTo>
                  <a:lnTo>
                    <a:pt x="0" y="3470"/>
                  </a:lnTo>
                  <a:lnTo>
                    <a:pt x="2254" y="3470"/>
                  </a:lnTo>
                  <a:lnTo>
                    <a:pt x="2254" y="3084"/>
                  </a:lnTo>
                  <a:lnTo>
                    <a:pt x="475" y="3084"/>
                  </a:lnTo>
                  <a:cubicBezTo>
                    <a:pt x="534" y="2995"/>
                    <a:pt x="564" y="2906"/>
                    <a:pt x="653" y="2817"/>
                  </a:cubicBezTo>
                  <a:cubicBezTo>
                    <a:pt x="712" y="2728"/>
                    <a:pt x="801" y="2669"/>
                    <a:pt x="890" y="2580"/>
                  </a:cubicBezTo>
                  <a:cubicBezTo>
                    <a:pt x="979" y="2491"/>
                    <a:pt x="1068" y="2402"/>
                    <a:pt x="1157" y="2343"/>
                  </a:cubicBezTo>
                  <a:cubicBezTo>
                    <a:pt x="1246" y="2254"/>
                    <a:pt x="1364" y="2165"/>
                    <a:pt x="1453" y="2076"/>
                  </a:cubicBezTo>
                  <a:cubicBezTo>
                    <a:pt x="1542" y="1987"/>
                    <a:pt x="1661" y="1928"/>
                    <a:pt x="1750" y="1839"/>
                  </a:cubicBezTo>
                  <a:cubicBezTo>
                    <a:pt x="1839" y="1750"/>
                    <a:pt x="1898" y="1661"/>
                    <a:pt x="1987" y="1572"/>
                  </a:cubicBezTo>
                  <a:cubicBezTo>
                    <a:pt x="2046" y="1453"/>
                    <a:pt x="2106" y="1364"/>
                    <a:pt x="2135" y="1275"/>
                  </a:cubicBezTo>
                  <a:cubicBezTo>
                    <a:pt x="2195" y="1157"/>
                    <a:pt x="2195" y="1038"/>
                    <a:pt x="2195" y="949"/>
                  </a:cubicBezTo>
                  <a:cubicBezTo>
                    <a:pt x="2195" y="801"/>
                    <a:pt x="2165" y="653"/>
                    <a:pt x="2135" y="534"/>
                  </a:cubicBezTo>
                  <a:cubicBezTo>
                    <a:pt x="2076" y="416"/>
                    <a:pt x="2017" y="327"/>
                    <a:pt x="1928" y="238"/>
                  </a:cubicBezTo>
                  <a:cubicBezTo>
                    <a:pt x="1839" y="178"/>
                    <a:pt x="1720" y="119"/>
                    <a:pt x="1572" y="60"/>
                  </a:cubicBezTo>
                  <a:cubicBezTo>
                    <a:pt x="1453" y="30"/>
                    <a:pt x="1305" y="0"/>
                    <a:pt x="112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85925" y="1783000"/>
              <a:ext cx="57850" cy="87500"/>
            </a:xfrm>
            <a:custGeom>
              <a:rect b="b" l="l" r="r" t="t"/>
              <a:pathLst>
                <a:path extrusionOk="0" h="3500" w="2314">
                  <a:moveTo>
                    <a:pt x="1127" y="327"/>
                  </a:moveTo>
                  <a:cubicBezTo>
                    <a:pt x="1246" y="327"/>
                    <a:pt x="1364" y="356"/>
                    <a:pt x="1424" y="386"/>
                  </a:cubicBezTo>
                  <a:cubicBezTo>
                    <a:pt x="1513" y="386"/>
                    <a:pt x="1572" y="445"/>
                    <a:pt x="1631" y="505"/>
                  </a:cubicBezTo>
                  <a:cubicBezTo>
                    <a:pt x="1690" y="534"/>
                    <a:pt x="1720" y="593"/>
                    <a:pt x="1750" y="682"/>
                  </a:cubicBezTo>
                  <a:cubicBezTo>
                    <a:pt x="1750" y="742"/>
                    <a:pt x="1779" y="831"/>
                    <a:pt x="1779" y="920"/>
                  </a:cubicBezTo>
                  <a:cubicBezTo>
                    <a:pt x="1779" y="979"/>
                    <a:pt x="1779" y="1038"/>
                    <a:pt x="1750" y="1127"/>
                  </a:cubicBezTo>
                  <a:cubicBezTo>
                    <a:pt x="1750" y="1187"/>
                    <a:pt x="1720" y="1246"/>
                    <a:pt x="1661" y="1305"/>
                  </a:cubicBezTo>
                  <a:cubicBezTo>
                    <a:pt x="1631" y="1364"/>
                    <a:pt x="1572" y="1424"/>
                    <a:pt x="1483" y="1453"/>
                  </a:cubicBezTo>
                  <a:cubicBezTo>
                    <a:pt x="1394" y="1483"/>
                    <a:pt x="1275" y="1513"/>
                    <a:pt x="1157" y="1513"/>
                  </a:cubicBezTo>
                  <a:cubicBezTo>
                    <a:pt x="1008" y="1513"/>
                    <a:pt x="920" y="1483"/>
                    <a:pt x="831" y="1453"/>
                  </a:cubicBezTo>
                  <a:cubicBezTo>
                    <a:pt x="742" y="1424"/>
                    <a:pt x="682" y="1364"/>
                    <a:pt x="623" y="1305"/>
                  </a:cubicBezTo>
                  <a:cubicBezTo>
                    <a:pt x="593" y="1246"/>
                    <a:pt x="564" y="1187"/>
                    <a:pt x="534" y="1127"/>
                  </a:cubicBezTo>
                  <a:cubicBezTo>
                    <a:pt x="534" y="1038"/>
                    <a:pt x="504" y="979"/>
                    <a:pt x="504" y="920"/>
                  </a:cubicBezTo>
                  <a:cubicBezTo>
                    <a:pt x="504" y="831"/>
                    <a:pt x="534" y="742"/>
                    <a:pt x="534" y="682"/>
                  </a:cubicBezTo>
                  <a:cubicBezTo>
                    <a:pt x="564" y="593"/>
                    <a:pt x="593" y="534"/>
                    <a:pt x="653" y="505"/>
                  </a:cubicBezTo>
                  <a:cubicBezTo>
                    <a:pt x="712" y="445"/>
                    <a:pt x="771" y="386"/>
                    <a:pt x="860" y="386"/>
                  </a:cubicBezTo>
                  <a:cubicBezTo>
                    <a:pt x="920" y="356"/>
                    <a:pt x="1038" y="327"/>
                    <a:pt x="1127" y="327"/>
                  </a:cubicBezTo>
                  <a:close/>
                  <a:moveTo>
                    <a:pt x="1127" y="1839"/>
                  </a:moveTo>
                  <a:cubicBezTo>
                    <a:pt x="1275" y="1839"/>
                    <a:pt x="1394" y="1839"/>
                    <a:pt x="1483" y="1898"/>
                  </a:cubicBezTo>
                  <a:cubicBezTo>
                    <a:pt x="1572" y="1928"/>
                    <a:pt x="1661" y="1957"/>
                    <a:pt x="1720" y="2017"/>
                  </a:cubicBezTo>
                  <a:cubicBezTo>
                    <a:pt x="1750" y="2076"/>
                    <a:pt x="1809" y="2165"/>
                    <a:pt x="1809" y="2224"/>
                  </a:cubicBezTo>
                  <a:cubicBezTo>
                    <a:pt x="1839" y="2313"/>
                    <a:pt x="1868" y="2373"/>
                    <a:pt x="1868" y="2462"/>
                  </a:cubicBezTo>
                  <a:cubicBezTo>
                    <a:pt x="1868" y="2580"/>
                    <a:pt x="1839" y="2669"/>
                    <a:pt x="1809" y="2758"/>
                  </a:cubicBezTo>
                  <a:cubicBezTo>
                    <a:pt x="1809" y="2847"/>
                    <a:pt x="1750" y="2936"/>
                    <a:pt x="1690" y="2995"/>
                  </a:cubicBezTo>
                  <a:cubicBezTo>
                    <a:pt x="1661" y="3055"/>
                    <a:pt x="1572" y="3084"/>
                    <a:pt x="1483" y="3114"/>
                  </a:cubicBezTo>
                  <a:cubicBezTo>
                    <a:pt x="1394" y="3173"/>
                    <a:pt x="1275" y="3173"/>
                    <a:pt x="1157" y="3173"/>
                  </a:cubicBezTo>
                  <a:cubicBezTo>
                    <a:pt x="1038" y="3173"/>
                    <a:pt x="920" y="3173"/>
                    <a:pt x="831" y="3114"/>
                  </a:cubicBezTo>
                  <a:cubicBezTo>
                    <a:pt x="742" y="3084"/>
                    <a:pt x="653" y="3055"/>
                    <a:pt x="593" y="2995"/>
                  </a:cubicBezTo>
                  <a:cubicBezTo>
                    <a:pt x="534" y="2936"/>
                    <a:pt x="504" y="2847"/>
                    <a:pt x="475" y="2758"/>
                  </a:cubicBezTo>
                  <a:cubicBezTo>
                    <a:pt x="445" y="2669"/>
                    <a:pt x="445" y="2580"/>
                    <a:pt x="445" y="2491"/>
                  </a:cubicBezTo>
                  <a:cubicBezTo>
                    <a:pt x="445" y="2402"/>
                    <a:pt x="445" y="2313"/>
                    <a:pt x="475" y="2224"/>
                  </a:cubicBezTo>
                  <a:cubicBezTo>
                    <a:pt x="504" y="2165"/>
                    <a:pt x="534" y="2076"/>
                    <a:pt x="593" y="2017"/>
                  </a:cubicBezTo>
                  <a:cubicBezTo>
                    <a:pt x="653" y="1957"/>
                    <a:pt x="712" y="1928"/>
                    <a:pt x="801" y="1898"/>
                  </a:cubicBezTo>
                  <a:cubicBezTo>
                    <a:pt x="920" y="1839"/>
                    <a:pt x="1008" y="1839"/>
                    <a:pt x="1127" y="1839"/>
                  </a:cubicBezTo>
                  <a:close/>
                  <a:moveTo>
                    <a:pt x="1127" y="0"/>
                  </a:moveTo>
                  <a:cubicBezTo>
                    <a:pt x="979" y="0"/>
                    <a:pt x="801" y="30"/>
                    <a:pt x="682" y="89"/>
                  </a:cubicBezTo>
                  <a:cubicBezTo>
                    <a:pt x="534" y="119"/>
                    <a:pt x="445" y="178"/>
                    <a:pt x="356" y="267"/>
                  </a:cubicBezTo>
                  <a:cubicBezTo>
                    <a:pt x="238" y="356"/>
                    <a:pt x="178" y="445"/>
                    <a:pt x="149" y="534"/>
                  </a:cubicBezTo>
                  <a:cubicBezTo>
                    <a:pt x="89" y="653"/>
                    <a:pt x="60" y="771"/>
                    <a:pt x="60" y="890"/>
                  </a:cubicBezTo>
                  <a:cubicBezTo>
                    <a:pt x="60" y="979"/>
                    <a:pt x="89" y="1068"/>
                    <a:pt x="119" y="1157"/>
                  </a:cubicBezTo>
                  <a:cubicBezTo>
                    <a:pt x="149" y="1246"/>
                    <a:pt x="178" y="1305"/>
                    <a:pt x="238" y="1394"/>
                  </a:cubicBezTo>
                  <a:cubicBezTo>
                    <a:pt x="267" y="1453"/>
                    <a:pt x="327" y="1513"/>
                    <a:pt x="415" y="1572"/>
                  </a:cubicBezTo>
                  <a:cubicBezTo>
                    <a:pt x="475" y="1602"/>
                    <a:pt x="564" y="1661"/>
                    <a:pt x="653" y="1661"/>
                  </a:cubicBezTo>
                  <a:lnTo>
                    <a:pt x="653" y="1691"/>
                  </a:lnTo>
                  <a:cubicBezTo>
                    <a:pt x="593" y="1691"/>
                    <a:pt x="504" y="1720"/>
                    <a:pt x="415" y="1750"/>
                  </a:cubicBezTo>
                  <a:cubicBezTo>
                    <a:pt x="327" y="1809"/>
                    <a:pt x="267" y="1868"/>
                    <a:pt x="208" y="1928"/>
                  </a:cubicBezTo>
                  <a:cubicBezTo>
                    <a:pt x="149" y="2017"/>
                    <a:pt x="89" y="2076"/>
                    <a:pt x="60" y="2195"/>
                  </a:cubicBezTo>
                  <a:cubicBezTo>
                    <a:pt x="0" y="2284"/>
                    <a:pt x="0" y="2402"/>
                    <a:pt x="0" y="2521"/>
                  </a:cubicBezTo>
                  <a:cubicBezTo>
                    <a:pt x="0" y="2669"/>
                    <a:pt x="0" y="2788"/>
                    <a:pt x="60" y="2906"/>
                  </a:cubicBezTo>
                  <a:cubicBezTo>
                    <a:pt x="89" y="3025"/>
                    <a:pt x="178" y="3143"/>
                    <a:pt x="267" y="3232"/>
                  </a:cubicBezTo>
                  <a:cubicBezTo>
                    <a:pt x="356" y="3321"/>
                    <a:pt x="475" y="3381"/>
                    <a:pt x="623" y="3440"/>
                  </a:cubicBezTo>
                  <a:cubicBezTo>
                    <a:pt x="771" y="3470"/>
                    <a:pt x="949" y="3499"/>
                    <a:pt x="1157" y="3499"/>
                  </a:cubicBezTo>
                  <a:cubicBezTo>
                    <a:pt x="1364" y="3499"/>
                    <a:pt x="1513" y="3470"/>
                    <a:pt x="1661" y="3440"/>
                  </a:cubicBezTo>
                  <a:cubicBezTo>
                    <a:pt x="1809" y="3381"/>
                    <a:pt x="1928" y="3321"/>
                    <a:pt x="2017" y="3232"/>
                  </a:cubicBezTo>
                  <a:cubicBezTo>
                    <a:pt x="2135" y="3143"/>
                    <a:pt x="2195" y="3025"/>
                    <a:pt x="2254" y="2906"/>
                  </a:cubicBezTo>
                  <a:cubicBezTo>
                    <a:pt x="2283" y="2788"/>
                    <a:pt x="2313" y="2639"/>
                    <a:pt x="2313" y="2521"/>
                  </a:cubicBezTo>
                  <a:cubicBezTo>
                    <a:pt x="2313" y="2373"/>
                    <a:pt x="2283" y="2284"/>
                    <a:pt x="2254" y="2195"/>
                  </a:cubicBezTo>
                  <a:cubicBezTo>
                    <a:pt x="2224" y="2076"/>
                    <a:pt x="2165" y="1987"/>
                    <a:pt x="2106" y="1928"/>
                  </a:cubicBezTo>
                  <a:cubicBezTo>
                    <a:pt x="2046" y="1868"/>
                    <a:pt x="1987" y="1809"/>
                    <a:pt x="1898" y="1750"/>
                  </a:cubicBezTo>
                  <a:cubicBezTo>
                    <a:pt x="1809" y="1720"/>
                    <a:pt x="1720" y="1691"/>
                    <a:pt x="1631" y="1661"/>
                  </a:cubicBezTo>
                  <a:cubicBezTo>
                    <a:pt x="1720" y="1631"/>
                    <a:pt x="1809" y="1602"/>
                    <a:pt x="1868" y="1572"/>
                  </a:cubicBezTo>
                  <a:cubicBezTo>
                    <a:pt x="1957" y="1513"/>
                    <a:pt x="2017" y="1453"/>
                    <a:pt x="2076" y="1394"/>
                  </a:cubicBezTo>
                  <a:cubicBezTo>
                    <a:pt x="2106" y="1305"/>
                    <a:pt x="2165" y="1246"/>
                    <a:pt x="2195" y="1157"/>
                  </a:cubicBezTo>
                  <a:cubicBezTo>
                    <a:pt x="2224" y="1068"/>
                    <a:pt x="2224" y="979"/>
                    <a:pt x="2224" y="890"/>
                  </a:cubicBezTo>
                  <a:cubicBezTo>
                    <a:pt x="2224" y="771"/>
                    <a:pt x="2195" y="653"/>
                    <a:pt x="2165" y="534"/>
                  </a:cubicBezTo>
                  <a:cubicBezTo>
                    <a:pt x="2106" y="445"/>
                    <a:pt x="2046" y="356"/>
                    <a:pt x="1957" y="267"/>
                  </a:cubicBezTo>
                  <a:cubicBezTo>
                    <a:pt x="1868" y="178"/>
                    <a:pt x="1750" y="119"/>
                    <a:pt x="1631" y="89"/>
                  </a:cubicBezTo>
                  <a:cubicBezTo>
                    <a:pt x="1483" y="30"/>
                    <a:pt x="1335" y="0"/>
                    <a:pt x="112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888950" y="1783000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0"/>
                  </a:moveTo>
                  <a:cubicBezTo>
                    <a:pt x="1276" y="0"/>
                    <a:pt x="1098" y="30"/>
                    <a:pt x="950" y="60"/>
                  </a:cubicBezTo>
                  <a:cubicBezTo>
                    <a:pt x="772" y="89"/>
                    <a:pt x="653" y="149"/>
                    <a:pt x="535" y="208"/>
                  </a:cubicBezTo>
                  <a:cubicBezTo>
                    <a:pt x="416" y="297"/>
                    <a:pt x="327" y="386"/>
                    <a:pt x="268" y="505"/>
                  </a:cubicBezTo>
                  <a:cubicBezTo>
                    <a:pt x="179" y="623"/>
                    <a:pt x="149" y="742"/>
                    <a:pt x="149" y="920"/>
                  </a:cubicBezTo>
                  <a:cubicBezTo>
                    <a:pt x="149" y="1038"/>
                    <a:pt x="179" y="1127"/>
                    <a:pt x="208" y="1216"/>
                  </a:cubicBezTo>
                  <a:cubicBezTo>
                    <a:pt x="238" y="1305"/>
                    <a:pt x="297" y="1364"/>
                    <a:pt x="327" y="1453"/>
                  </a:cubicBezTo>
                  <a:cubicBezTo>
                    <a:pt x="386" y="1513"/>
                    <a:pt x="475" y="1572"/>
                    <a:pt x="535" y="1602"/>
                  </a:cubicBezTo>
                  <a:cubicBezTo>
                    <a:pt x="624" y="1661"/>
                    <a:pt x="713" y="1691"/>
                    <a:pt x="801" y="1720"/>
                  </a:cubicBezTo>
                  <a:cubicBezTo>
                    <a:pt x="861" y="1750"/>
                    <a:pt x="979" y="1809"/>
                    <a:pt x="1068" y="1809"/>
                  </a:cubicBezTo>
                  <a:cubicBezTo>
                    <a:pt x="1157" y="1839"/>
                    <a:pt x="1246" y="1868"/>
                    <a:pt x="1335" y="1898"/>
                  </a:cubicBezTo>
                  <a:cubicBezTo>
                    <a:pt x="1513" y="1928"/>
                    <a:pt x="1632" y="1957"/>
                    <a:pt x="1780" y="1987"/>
                  </a:cubicBezTo>
                  <a:cubicBezTo>
                    <a:pt x="1899" y="2017"/>
                    <a:pt x="2017" y="2046"/>
                    <a:pt x="2106" y="2106"/>
                  </a:cubicBezTo>
                  <a:cubicBezTo>
                    <a:pt x="2195" y="2135"/>
                    <a:pt x="2254" y="2195"/>
                    <a:pt x="2314" y="2284"/>
                  </a:cubicBezTo>
                  <a:cubicBezTo>
                    <a:pt x="2373" y="2343"/>
                    <a:pt x="2403" y="2432"/>
                    <a:pt x="2403" y="2550"/>
                  </a:cubicBezTo>
                  <a:cubicBezTo>
                    <a:pt x="2403" y="2639"/>
                    <a:pt x="2373" y="2728"/>
                    <a:pt x="2314" y="2817"/>
                  </a:cubicBezTo>
                  <a:cubicBezTo>
                    <a:pt x="2284" y="2906"/>
                    <a:pt x="2195" y="2966"/>
                    <a:pt x="2136" y="2995"/>
                  </a:cubicBezTo>
                  <a:cubicBezTo>
                    <a:pt x="2047" y="3055"/>
                    <a:pt x="1958" y="3084"/>
                    <a:pt x="1839" y="3114"/>
                  </a:cubicBezTo>
                  <a:cubicBezTo>
                    <a:pt x="1721" y="3143"/>
                    <a:pt x="1602" y="3143"/>
                    <a:pt x="1454" y="3143"/>
                  </a:cubicBezTo>
                  <a:cubicBezTo>
                    <a:pt x="1306" y="3143"/>
                    <a:pt x="1157" y="3143"/>
                    <a:pt x="1039" y="3114"/>
                  </a:cubicBezTo>
                  <a:cubicBezTo>
                    <a:pt x="920" y="3084"/>
                    <a:pt x="831" y="3025"/>
                    <a:pt x="742" y="2966"/>
                  </a:cubicBezTo>
                  <a:cubicBezTo>
                    <a:pt x="653" y="2936"/>
                    <a:pt x="594" y="2877"/>
                    <a:pt x="564" y="2788"/>
                  </a:cubicBezTo>
                  <a:cubicBezTo>
                    <a:pt x="505" y="2728"/>
                    <a:pt x="475" y="2639"/>
                    <a:pt x="446" y="2550"/>
                  </a:cubicBezTo>
                  <a:lnTo>
                    <a:pt x="1" y="2639"/>
                  </a:lnTo>
                  <a:cubicBezTo>
                    <a:pt x="60" y="2906"/>
                    <a:pt x="208" y="3143"/>
                    <a:pt x="446" y="3292"/>
                  </a:cubicBezTo>
                  <a:cubicBezTo>
                    <a:pt x="683" y="3440"/>
                    <a:pt x="1009" y="3499"/>
                    <a:pt x="1454" y="3499"/>
                  </a:cubicBezTo>
                  <a:cubicBezTo>
                    <a:pt x="1691" y="3499"/>
                    <a:pt x="1899" y="3470"/>
                    <a:pt x="2076" y="3440"/>
                  </a:cubicBezTo>
                  <a:cubicBezTo>
                    <a:pt x="2254" y="3381"/>
                    <a:pt x="2403" y="3321"/>
                    <a:pt x="2492" y="3232"/>
                  </a:cubicBezTo>
                  <a:cubicBezTo>
                    <a:pt x="2610" y="3143"/>
                    <a:pt x="2699" y="3025"/>
                    <a:pt x="2758" y="2906"/>
                  </a:cubicBezTo>
                  <a:cubicBezTo>
                    <a:pt x="2818" y="2788"/>
                    <a:pt x="2847" y="2669"/>
                    <a:pt x="2847" y="2521"/>
                  </a:cubicBezTo>
                  <a:cubicBezTo>
                    <a:pt x="2847" y="2402"/>
                    <a:pt x="2818" y="2284"/>
                    <a:pt x="2788" y="2195"/>
                  </a:cubicBezTo>
                  <a:cubicBezTo>
                    <a:pt x="2758" y="2106"/>
                    <a:pt x="2699" y="2017"/>
                    <a:pt x="2640" y="1957"/>
                  </a:cubicBezTo>
                  <a:cubicBezTo>
                    <a:pt x="2581" y="1898"/>
                    <a:pt x="2521" y="1839"/>
                    <a:pt x="2432" y="1780"/>
                  </a:cubicBezTo>
                  <a:cubicBezTo>
                    <a:pt x="2343" y="1750"/>
                    <a:pt x="2254" y="1691"/>
                    <a:pt x="2165" y="1661"/>
                  </a:cubicBezTo>
                  <a:cubicBezTo>
                    <a:pt x="2076" y="1631"/>
                    <a:pt x="1958" y="1602"/>
                    <a:pt x="1869" y="1572"/>
                  </a:cubicBezTo>
                  <a:cubicBezTo>
                    <a:pt x="1750" y="1542"/>
                    <a:pt x="1661" y="1513"/>
                    <a:pt x="1543" y="1513"/>
                  </a:cubicBezTo>
                  <a:cubicBezTo>
                    <a:pt x="1424" y="1483"/>
                    <a:pt x="1306" y="1453"/>
                    <a:pt x="1187" y="1424"/>
                  </a:cubicBezTo>
                  <a:cubicBezTo>
                    <a:pt x="1068" y="1394"/>
                    <a:pt x="979" y="1335"/>
                    <a:pt x="890" y="1305"/>
                  </a:cubicBezTo>
                  <a:cubicBezTo>
                    <a:pt x="801" y="1275"/>
                    <a:pt x="742" y="1216"/>
                    <a:pt x="683" y="1127"/>
                  </a:cubicBezTo>
                  <a:cubicBezTo>
                    <a:pt x="624" y="1068"/>
                    <a:pt x="594" y="979"/>
                    <a:pt x="594" y="890"/>
                  </a:cubicBezTo>
                  <a:cubicBezTo>
                    <a:pt x="594" y="831"/>
                    <a:pt x="624" y="742"/>
                    <a:pt x="653" y="682"/>
                  </a:cubicBezTo>
                  <a:cubicBezTo>
                    <a:pt x="683" y="623"/>
                    <a:pt x="713" y="564"/>
                    <a:pt x="801" y="505"/>
                  </a:cubicBezTo>
                  <a:cubicBezTo>
                    <a:pt x="861" y="475"/>
                    <a:pt x="950" y="416"/>
                    <a:pt x="1039" y="386"/>
                  </a:cubicBezTo>
                  <a:cubicBezTo>
                    <a:pt x="1157" y="356"/>
                    <a:pt x="1276" y="356"/>
                    <a:pt x="1454" y="356"/>
                  </a:cubicBezTo>
                  <a:cubicBezTo>
                    <a:pt x="1572" y="356"/>
                    <a:pt x="1691" y="356"/>
                    <a:pt x="1780" y="386"/>
                  </a:cubicBezTo>
                  <a:cubicBezTo>
                    <a:pt x="1899" y="416"/>
                    <a:pt x="1988" y="445"/>
                    <a:pt x="2047" y="475"/>
                  </a:cubicBezTo>
                  <a:cubicBezTo>
                    <a:pt x="2106" y="534"/>
                    <a:pt x="2165" y="593"/>
                    <a:pt x="2225" y="653"/>
                  </a:cubicBezTo>
                  <a:cubicBezTo>
                    <a:pt x="2254" y="712"/>
                    <a:pt x="2284" y="771"/>
                    <a:pt x="2314" y="860"/>
                  </a:cubicBezTo>
                  <a:lnTo>
                    <a:pt x="2758" y="801"/>
                  </a:lnTo>
                  <a:cubicBezTo>
                    <a:pt x="2729" y="653"/>
                    <a:pt x="2670" y="534"/>
                    <a:pt x="2610" y="445"/>
                  </a:cubicBezTo>
                  <a:cubicBezTo>
                    <a:pt x="2551" y="356"/>
                    <a:pt x="2462" y="267"/>
                    <a:pt x="2373" y="208"/>
                  </a:cubicBezTo>
                  <a:cubicBezTo>
                    <a:pt x="2254" y="149"/>
                    <a:pt x="2136" y="89"/>
                    <a:pt x="1988" y="60"/>
                  </a:cubicBezTo>
                  <a:cubicBezTo>
                    <a:pt x="1839" y="3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968275" y="1784475"/>
              <a:ext cx="70450" cy="85275"/>
            </a:xfrm>
            <a:custGeom>
              <a:rect b="b" l="l" r="r" t="t"/>
              <a:pathLst>
                <a:path extrusionOk="0" h="3411" w="2818">
                  <a:moveTo>
                    <a:pt x="1" y="1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1"/>
                  </a:lnTo>
                  <a:lnTo>
                    <a:pt x="1631" y="3411"/>
                  </a:lnTo>
                  <a:lnTo>
                    <a:pt x="1631" y="386"/>
                  </a:lnTo>
                  <a:lnTo>
                    <a:pt x="2817" y="38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717725" y="1598425"/>
              <a:ext cx="56350" cy="86000"/>
            </a:xfrm>
            <a:custGeom>
              <a:rect b="b" l="l" r="r" t="t"/>
              <a:pathLst>
                <a:path extrusionOk="0" h="3440" w="2254">
                  <a:moveTo>
                    <a:pt x="1127" y="0"/>
                  </a:moveTo>
                  <a:cubicBezTo>
                    <a:pt x="949" y="0"/>
                    <a:pt x="801" y="30"/>
                    <a:pt x="682" y="60"/>
                  </a:cubicBezTo>
                  <a:cubicBezTo>
                    <a:pt x="534" y="119"/>
                    <a:pt x="445" y="178"/>
                    <a:pt x="356" y="267"/>
                  </a:cubicBezTo>
                  <a:cubicBezTo>
                    <a:pt x="238" y="356"/>
                    <a:pt x="178" y="445"/>
                    <a:pt x="119" y="534"/>
                  </a:cubicBezTo>
                  <a:cubicBezTo>
                    <a:pt x="60" y="653"/>
                    <a:pt x="30" y="771"/>
                    <a:pt x="30" y="890"/>
                  </a:cubicBezTo>
                  <a:lnTo>
                    <a:pt x="475" y="919"/>
                  </a:lnTo>
                  <a:cubicBezTo>
                    <a:pt x="475" y="831"/>
                    <a:pt x="504" y="742"/>
                    <a:pt x="534" y="682"/>
                  </a:cubicBezTo>
                  <a:cubicBezTo>
                    <a:pt x="564" y="623"/>
                    <a:pt x="623" y="564"/>
                    <a:pt x="682" y="504"/>
                  </a:cubicBezTo>
                  <a:cubicBezTo>
                    <a:pt x="742" y="445"/>
                    <a:pt x="801" y="415"/>
                    <a:pt x="890" y="386"/>
                  </a:cubicBezTo>
                  <a:cubicBezTo>
                    <a:pt x="979" y="386"/>
                    <a:pt x="1038" y="356"/>
                    <a:pt x="1127" y="356"/>
                  </a:cubicBezTo>
                  <a:cubicBezTo>
                    <a:pt x="1216" y="356"/>
                    <a:pt x="1305" y="386"/>
                    <a:pt x="1394" y="386"/>
                  </a:cubicBezTo>
                  <a:cubicBezTo>
                    <a:pt x="1453" y="415"/>
                    <a:pt x="1542" y="445"/>
                    <a:pt x="1572" y="504"/>
                  </a:cubicBezTo>
                  <a:cubicBezTo>
                    <a:pt x="1631" y="564"/>
                    <a:pt x="1691" y="623"/>
                    <a:pt x="1720" y="682"/>
                  </a:cubicBezTo>
                  <a:cubicBezTo>
                    <a:pt x="1750" y="771"/>
                    <a:pt x="1750" y="860"/>
                    <a:pt x="1750" y="949"/>
                  </a:cubicBezTo>
                  <a:cubicBezTo>
                    <a:pt x="1750" y="1097"/>
                    <a:pt x="1720" y="1216"/>
                    <a:pt x="1661" y="1305"/>
                  </a:cubicBezTo>
                  <a:cubicBezTo>
                    <a:pt x="1602" y="1424"/>
                    <a:pt x="1513" y="1542"/>
                    <a:pt x="1424" y="1631"/>
                  </a:cubicBezTo>
                  <a:cubicBezTo>
                    <a:pt x="1305" y="1720"/>
                    <a:pt x="1186" y="1839"/>
                    <a:pt x="1068" y="1928"/>
                  </a:cubicBezTo>
                  <a:cubicBezTo>
                    <a:pt x="949" y="2046"/>
                    <a:pt x="801" y="2135"/>
                    <a:pt x="682" y="2254"/>
                  </a:cubicBezTo>
                  <a:cubicBezTo>
                    <a:pt x="534" y="2372"/>
                    <a:pt x="416" y="2491"/>
                    <a:pt x="297" y="2639"/>
                  </a:cubicBezTo>
                  <a:cubicBezTo>
                    <a:pt x="178" y="2788"/>
                    <a:pt x="89" y="2965"/>
                    <a:pt x="0" y="3143"/>
                  </a:cubicBezTo>
                  <a:lnTo>
                    <a:pt x="0" y="3440"/>
                  </a:lnTo>
                  <a:lnTo>
                    <a:pt x="2254" y="3440"/>
                  </a:lnTo>
                  <a:lnTo>
                    <a:pt x="2254" y="3084"/>
                  </a:lnTo>
                  <a:lnTo>
                    <a:pt x="475" y="3084"/>
                  </a:lnTo>
                  <a:cubicBezTo>
                    <a:pt x="534" y="2995"/>
                    <a:pt x="564" y="2906"/>
                    <a:pt x="653" y="2817"/>
                  </a:cubicBezTo>
                  <a:cubicBezTo>
                    <a:pt x="712" y="2728"/>
                    <a:pt x="801" y="2639"/>
                    <a:pt x="890" y="2580"/>
                  </a:cubicBezTo>
                  <a:cubicBezTo>
                    <a:pt x="979" y="2491"/>
                    <a:pt x="1068" y="2402"/>
                    <a:pt x="1157" y="2313"/>
                  </a:cubicBezTo>
                  <a:cubicBezTo>
                    <a:pt x="1246" y="2254"/>
                    <a:pt x="1364" y="2165"/>
                    <a:pt x="1453" y="2076"/>
                  </a:cubicBezTo>
                  <a:cubicBezTo>
                    <a:pt x="1542" y="1987"/>
                    <a:pt x="1661" y="1898"/>
                    <a:pt x="1750" y="1809"/>
                  </a:cubicBezTo>
                  <a:cubicBezTo>
                    <a:pt x="1839" y="1750"/>
                    <a:pt x="1898" y="1661"/>
                    <a:pt x="1987" y="1542"/>
                  </a:cubicBezTo>
                  <a:cubicBezTo>
                    <a:pt x="2046" y="1453"/>
                    <a:pt x="2106" y="1364"/>
                    <a:pt x="2135" y="1246"/>
                  </a:cubicBezTo>
                  <a:cubicBezTo>
                    <a:pt x="2195" y="1157"/>
                    <a:pt x="2195" y="1038"/>
                    <a:pt x="2195" y="919"/>
                  </a:cubicBezTo>
                  <a:cubicBezTo>
                    <a:pt x="2195" y="771"/>
                    <a:pt x="2165" y="653"/>
                    <a:pt x="2135" y="534"/>
                  </a:cubicBezTo>
                  <a:cubicBezTo>
                    <a:pt x="2076" y="415"/>
                    <a:pt x="2017" y="326"/>
                    <a:pt x="1928" y="237"/>
                  </a:cubicBezTo>
                  <a:cubicBezTo>
                    <a:pt x="1839" y="149"/>
                    <a:pt x="1720" y="89"/>
                    <a:pt x="1572" y="60"/>
                  </a:cubicBezTo>
                  <a:cubicBezTo>
                    <a:pt x="1453" y="30"/>
                    <a:pt x="1305" y="0"/>
                    <a:pt x="112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785175" y="1598425"/>
              <a:ext cx="58600" cy="87500"/>
            </a:xfrm>
            <a:custGeom>
              <a:rect b="b" l="l" r="r" t="t"/>
              <a:pathLst>
                <a:path extrusionOk="0" h="3500" w="2344">
                  <a:moveTo>
                    <a:pt x="1157" y="0"/>
                  </a:moveTo>
                  <a:cubicBezTo>
                    <a:pt x="1009" y="0"/>
                    <a:pt x="890" y="30"/>
                    <a:pt x="772" y="60"/>
                  </a:cubicBezTo>
                  <a:cubicBezTo>
                    <a:pt x="623" y="89"/>
                    <a:pt x="505" y="149"/>
                    <a:pt x="416" y="208"/>
                  </a:cubicBezTo>
                  <a:cubicBezTo>
                    <a:pt x="327" y="297"/>
                    <a:pt x="238" y="386"/>
                    <a:pt x="179" y="504"/>
                  </a:cubicBezTo>
                  <a:cubicBezTo>
                    <a:pt x="119" y="593"/>
                    <a:pt x="60" y="742"/>
                    <a:pt x="60" y="890"/>
                  </a:cubicBezTo>
                  <a:lnTo>
                    <a:pt x="475" y="919"/>
                  </a:lnTo>
                  <a:cubicBezTo>
                    <a:pt x="505" y="742"/>
                    <a:pt x="564" y="593"/>
                    <a:pt x="683" y="504"/>
                  </a:cubicBezTo>
                  <a:cubicBezTo>
                    <a:pt x="801" y="415"/>
                    <a:pt x="979" y="356"/>
                    <a:pt x="1157" y="356"/>
                  </a:cubicBezTo>
                  <a:cubicBezTo>
                    <a:pt x="1365" y="356"/>
                    <a:pt x="1543" y="415"/>
                    <a:pt x="1632" y="504"/>
                  </a:cubicBezTo>
                  <a:cubicBezTo>
                    <a:pt x="1750" y="623"/>
                    <a:pt x="1809" y="771"/>
                    <a:pt x="1809" y="949"/>
                  </a:cubicBezTo>
                  <a:cubicBezTo>
                    <a:pt x="1809" y="1068"/>
                    <a:pt x="1780" y="1157"/>
                    <a:pt x="1720" y="1246"/>
                  </a:cubicBezTo>
                  <a:cubicBezTo>
                    <a:pt x="1691" y="1305"/>
                    <a:pt x="1602" y="1364"/>
                    <a:pt x="1543" y="1424"/>
                  </a:cubicBezTo>
                  <a:cubicBezTo>
                    <a:pt x="1483" y="1453"/>
                    <a:pt x="1394" y="1483"/>
                    <a:pt x="1305" y="1512"/>
                  </a:cubicBezTo>
                  <a:cubicBezTo>
                    <a:pt x="1216" y="1512"/>
                    <a:pt x="1127" y="1542"/>
                    <a:pt x="1038" y="1542"/>
                  </a:cubicBezTo>
                  <a:lnTo>
                    <a:pt x="801" y="1542"/>
                  </a:lnTo>
                  <a:lnTo>
                    <a:pt x="801" y="1898"/>
                  </a:lnTo>
                  <a:lnTo>
                    <a:pt x="1068" y="1898"/>
                  </a:lnTo>
                  <a:cubicBezTo>
                    <a:pt x="1127" y="1898"/>
                    <a:pt x="1216" y="1928"/>
                    <a:pt x="1335" y="1928"/>
                  </a:cubicBezTo>
                  <a:cubicBezTo>
                    <a:pt x="1424" y="1957"/>
                    <a:pt x="1513" y="1987"/>
                    <a:pt x="1602" y="2017"/>
                  </a:cubicBezTo>
                  <a:cubicBezTo>
                    <a:pt x="1691" y="2046"/>
                    <a:pt x="1750" y="2106"/>
                    <a:pt x="1809" y="2194"/>
                  </a:cubicBezTo>
                  <a:cubicBezTo>
                    <a:pt x="1869" y="2283"/>
                    <a:pt x="1898" y="2372"/>
                    <a:pt x="1898" y="2491"/>
                  </a:cubicBezTo>
                  <a:cubicBezTo>
                    <a:pt x="1898" y="2699"/>
                    <a:pt x="1809" y="2876"/>
                    <a:pt x="1691" y="2965"/>
                  </a:cubicBezTo>
                  <a:cubicBezTo>
                    <a:pt x="1572" y="3084"/>
                    <a:pt x="1394" y="3143"/>
                    <a:pt x="1187" y="3143"/>
                  </a:cubicBezTo>
                  <a:cubicBezTo>
                    <a:pt x="1068" y="3143"/>
                    <a:pt x="950" y="3114"/>
                    <a:pt x="861" y="3084"/>
                  </a:cubicBezTo>
                  <a:cubicBezTo>
                    <a:pt x="801" y="3054"/>
                    <a:pt x="712" y="3025"/>
                    <a:pt x="653" y="2965"/>
                  </a:cubicBezTo>
                  <a:cubicBezTo>
                    <a:pt x="594" y="2936"/>
                    <a:pt x="534" y="2847"/>
                    <a:pt x="505" y="2788"/>
                  </a:cubicBezTo>
                  <a:cubicBezTo>
                    <a:pt x="475" y="2699"/>
                    <a:pt x="445" y="2639"/>
                    <a:pt x="445" y="2550"/>
                  </a:cubicBezTo>
                  <a:lnTo>
                    <a:pt x="1" y="2580"/>
                  </a:lnTo>
                  <a:cubicBezTo>
                    <a:pt x="1" y="2699"/>
                    <a:pt x="30" y="2817"/>
                    <a:pt x="90" y="2906"/>
                  </a:cubicBezTo>
                  <a:cubicBezTo>
                    <a:pt x="119" y="3025"/>
                    <a:pt x="208" y="3114"/>
                    <a:pt x="297" y="3203"/>
                  </a:cubicBezTo>
                  <a:cubicBezTo>
                    <a:pt x="386" y="3292"/>
                    <a:pt x="505" y="3381"/>
                    <a:pt x="653" y="3410"/>
                  </a:cubicBezTo>
                  <a:cubicBezTo>
                    <a:pt x="801" y="3469"/>
                    <a:pt x="979" y="3499"/>
                    <a:pt x="1187" y="3499"/>
                  </a:cubicBezTo>
                  <a:cubicBezTo>
                    <a:pt x="1365" y="3499"/>
                    <a:pt x="1543" y="3469"/>
                    <a:pt x="1661" y="3440"/>
                  </a:cubicBezTo>
                  <a:cubicBezTo>
                    <a:pt x="1809" y="3381"/>
                    <a:pt x="1928" y="3321"/>
                    <a:pt x="2047" y="3232"/>
                  </a:cubicBezTo>
                  <a:cubicBezTo>
                    <a:pt x="2136" y="3143"/>
                    <a:pt x="2195" y="3054"/>
                    <a:pt x="2254" y="2936"/>
                  </a:cubicBezTo>
                  <a:cubicBezTo>
                    <a:pt x="2313" y="2817"/>
                    <a:pt x="2343" y="2669"/>
                    <a:pt x="2343" y="2521"/>
                  </a:cubicBezTo>
                  <a:cubicBezTo>
                    <a:pt x="2343" y="2402"/>
                    <a:pt x="2313" y="2313"/>
                    <a:pt x="2284" y="2224"/>
                  </a:cubicBezTo>
                  <a:cubicBezTo>
                    <a:pt x="2254" y="2135"/>
                    <a:pt x="2195" y="2046"/>
                    <a:pt x="2136" y="1987"/>
                  </a:cubicBezTo>
                  <a:cubicBezTo>
                    <a:pt x="2076" y="1928"/>
                    <a:pt x="1987" y="1868"/>
                    <a:pt x="1898" y="1809"/>
                  </a:cubicBezTo>
                  <a:cubicBezTo>
                    <a:pt x="1780" y="1750"/>
                    <a:pt x="1661" y="1720"/>
                    <a:pt x="1543" y="1720"/>
                  </a:cubicBezTo>
                  <a:cubicBezTo>
                    <a:pt x="1661" y="1690"/>
                    <a:pt x="1750" y="1631"/>
                    <a:pt x="1839" y="1601"/>
                  </a:cubicBezTo>
                  <a:cubicBezTo>
                    <a:pt x="1928" y="1542"/>
                    <a:pt x="2017" y="1483"/>
                    <a:pt x="2076" y="1424"/>
                  </a:cubicBezTo>
                  <a:cubicBezTo>
                    <a:pt x="2136" y="1335"/>
                    <a:pt x="2165" y="1275"/>
                    <a:pt x="2195" y="1186"/>
                  </a:cubicBezTo>
                  <a:cubicBezTo>
                    <a:pt x="2225" y="1097"/>
                    <a:pt x="2254" y="1008"/>
                    <a:pt x="2254" y="890"/>
                  </a:cubicBezTo>
                  <a:cubicBezTo>
                    <a:pt x="2254" y="771"/>
                    <a:pt x="2225" y="653"/>
                    <a:pt x="2165" y="564"/>
                  </a:cubicBezTo>
                  <a:cubicBezTo>
                    <a:pt x="2136" y="445"/>
                    <a:pt x="2076" y="356"/>
                    <a:pt x="1987" y="267"/>
                  </a:cubicBezTo>
                  <a:cubicBezTo>
                    <a:pt x="1898" y="178"/>
                    <a:pt x="1780" y="119"/>
                    <a:pt x="1661" y="60"/>
                  </a:cubicBezTo>
                  <a:cubicBezTo>
                    <a:pt x="1513" y="30"/>
                    <a:pt x="1365" y="0"/>
                    <a:pt x="115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888950" y="159842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0"/>
                  </a:moveTo>
                  <a:cubicBezTo>
                    <a:pt x="1276" y="0"/>
                    <a:pt x="1098" y="30"/>
                    <a:pt x="950" y="60"/>
                  </a:cubicBezTo>
                  <a:cubicBezTo>
                    <a:pt x="772" y="89"/>
                    <a:pt x="653" y="149"/>
                    <a:pt x="535" y="208"/>
                  </a:cubicBezTo>
                  <a:cubicBezTo>
                    <a:pt x="416" y="297"/>
                    <a:pt x="327" y="386"/>
                    <a:pt x="268" y="504"/>
                  </a:cubicBezTo>
                  <a:cubicBezTo>
                    <a:pt x="179" y="623"/>
                    <a:pt x="149" y="742"/>
                    <a:pt x="149" y="919"/>
                  </a:cubicBezTo>
                  <a:cubicBezTo>
                    <a:pt x="149" y="1038"/>
                    <a:pt x="179" y="1127"/>
                    <a:pt x="208" y="1216"/>
                  </a:cubicBezTo>
                  <a:cubicBezTo>
                    <a:pt x="238" y="1305"/>
                    <a:pt x="297" y="1364"/>
                    <a:pt x="327" y="1424"/>
                  </a:cubicBezTo>
                  <a:cubicBezTo>
                    <a:pt x="386" y="1512"/>
                    <a:pt x="475" y="1572"/>
                    <a:pt x="535" y="1601"/>
                  </a:cubicBezTo>
                  <a:cubicBezTo>
                    <a:pt x="624" y="1661"/>
                    <a:pt x="713" y="1690"/>
                    <a:pt x="801" y="1720"/>
                  </a:cubicBezTo>
                  <a:cubicBezTo>
                    <a:pt x="861" y="1750"/>
                    <a:pt x="979" y="1779"/>
                    <a:pt x="1068" y="1809"/>
                  </a:cubicBezTo>
                  <a:cubicBezTo>
                    <a:pt x="1157" y="1839"/>
                    <a:pt x="1246" y="1868"/>
                    <a:pt x="1335" y="1898"/>
                  </a:cubicBezTo>
                  <a:cubicBezTo>
                    <a:pt x="1513" y="1928"/>
                    <a:pt x="1632" y="1957"/>
                    <a:pt x="1780" y="1987"/>
                  </a:cubicBezTo>
                  <a:cubicBezTo>
                    <a:pt x="1899" y="2017"/>
                    <a:pt x="2017" y="2046"/>
                    <a:pt x="2106" y="2106"/>
                  </a:cubicBezTo>
                  <a:cubicBezTo>
                    <a:pt x="2195" y="2135"/>
                    <a:pt x="2254" y="2194"/>
                    <a:pt x="2314" y="2254"/>
                  </a:cubicBezTo>
                  <a:cubicBezTo>
                    <a:pt x="2373" y="2343"/>
                    <a:pt x="2403" y="2432"/>
                    <a:pt x="2403" y="2550"/>
                  </a:cubicBezTo>
                  <a:cubicBezTo>
                    <a:pt x="2403" y="2639"/>
                    <a:pt x="2373" y="2728"/>
                    <a:pt x="2314" y="2817"/>
                  </a:cubicBezTo>
                  <a:cubicBezTo>
                    <a:pt x="2284" y="2876"/>
                    <a:pt x="2195" y="2936"/>
                    <a:pt x="2136" y="2995"/>
                  </a:cubicBezTo>
                  <a:cubicBezTo>
                    <a:pt x="2047" y="3054"/>
                    <a:pt x="1958" y="3084"/>
                    <a:pt x="1839" y="3114"/>
                  </a:cubicBezTo>
                  <a:cubicBezTo>
                    <a:pt x="1721" y="3143"/>
                    <a:pt x="1602" y="3143"/>
                    <a:pt x="1454" y="3143"/>
                  </a:cubicBezTo>
                  <a:cubicBezTo>
                    <a:pt x="1306" y="3143"/>
                    <a:pt x="1157" y="3114"/>
                    <a:pt x="1039" y="3084"/>
                  </a:cubicBezTo>
                  <a:cubicBezTo>
                    <a:pt x="920" y="3054"/>
                    <a:pt x="831" y="3025"/>
                    <a:pt x="742" y="2965"/>
                  </a:cubicBezTo>
                  <a:cubicBezTo>
                    <a:pt x="653" y="2936"/>
                    <a:pt x="594" y="2847"/>
                    <a:pt x="564" y="2788"/>
                  </a:cubicBezTo>
                  <a:cubicBezTo>
                    <a:pt x="505" y="2728"/>
                    <a:pt x="475" y="2639"/>
                    <a:pt x="446" y="2550"/>
                  </a:cubicBezTo>
                  <a:lnTo>
                    <a:pt x="1" y="2639"/>
                  </a:lnTo>
                  <a:cubicBezTo>
                    <a:pt x="60" y="2906"/>
                    <a:pt x="208" y="3143"/>
                    <a:pt x="446" y="3292"/>
                  </a:cubicBezTo>
                  <a:cubicBezTo>
                    <a:pt x="683" y="3440"/>
                    <a:pt x="1009" y="3499"/>
                    <a:pt x="1454" y="3499"/>
                  </a:cubicBezTo>
                  <a:cubicBezTo>
                    <a:pt x="1691" y="3499"/>
                    <a:pt x="1899" y="3469"/>
                    <a:pt x="2076" y="3440"/>
                  </a:cubicBezTo>
                  <a:cubicBezTo>
                    <a:pt x="2254" y="3381"/>
                    <a:pt x="2403" y="3321"/>
                    <a:pt x="2492" y="3232"/>
                  </a:cubicBezTo>
                  <a:cubicBezTo>
                    <a:pt x="2610" y="3143"/>
                    <a:pt x="2699" y="3025"/>
                    <a:pt x="2758" y="2906"/>
                  </a:cubicBezTo>
                  <a:cubicBezTo>
                    <a:pt x="2818" y="2788"/>
                    <a:pt x="2847" y="2669"/>
                    <a:pt x="2847" y="2521"/>
                  </a:cubicBezTo>
                  <a:cubicBezTo>
                    <a:pt x="2847" y="2402"/>
                    <a:pt x="2818" y="2283"/>
                    <a:pt x="2788" y="2194"/>
                  </a:cubicBezTo>
                  <a:cubicBezTo>
                    <a:pt x="2758" y="2106"/>
                    <a:pt x="2699" y="2017"/>
                    <a:pt x="2640" y="1957"/>
                  </a:cubicBezTo>
                  <a:cubicBezTo>
                    <a:pt x="2581" y="1898"/>
                    <a:pt x="2521" y="1839"/>
                    <a:pt x="2432" y="1779"/>
                  </a:cubicBezTo>
                  <a:cubicBezTo>
                    <a:pt x="2343" y="1720"/>
                    <a:pt x="2254" y="1690"/>
                    <a:pt x="2165" y="1661"/>
                  </a:cubicBezTo>
                  <a:cubicBezTo>
                    <a:pt x="2076" y="1631"/>
                    <a:pt x="1958" y="1601"/>
                    <a:pt x="1869" y="1572"/>
                  </a:cubicBezTo>
                  <a:cubicBezTo>
                    <a:pt x="1750" y="1542"/>
                    <a:pt x="1661" y="1512"/>
                    <a:pt x="1543" y="1483"/>
                  </a:cubicBezTo>
                  <a:cubicBezTo>
                    <a:pt x="1424" y="1453"/>
                    <a:pt x="1306" y="1424"/>
                    <a:pt x="1187" y="1394"/>
                  </a:cubicBezTo>
                  <a:cubicBezTo>
                    <a:pt x="1068" y="1394"/>
                    <a:pt x="979" y="1335"/>
                    <a:pt x="890" y="1305"/>
                  </a:cubicBezTo>
                  <a:cubicBezTo>
                    <a:pt x="801" y="1246"/>
                    <a:pt x="742" y="1216"/>
                    <a:pt x="683" y="1127"/>
                  </a:cubicBezTo>
                  <a:cubicBezTo>
                    <a:pt x="624" y="1068"/>
                    <a:pt x="594" y="979"/>
                    <a:pt x="594" y="890"/>
                  </a:cubicBezTo>
                  <a:cubicBezTo>
                    <a:pt x="594" y="801"/>
                    <a:pt x="624" y="742"/>
                    <a:pt x="653" y="682"/>
                  </a:cubicBezTo>
                  <a:cubicBezTo>
                    <a:pt x="683" y="623"/>
                    <a:pt x="713" y="564"/>
                    <a:pt x="801" y="504"/>
                  </a:cubicBezTo>
                  <a:cubicBezTo>
                    <a:pt x="861" y="445"/>
                    <a:pt x="950" y="415"/>
                    <a:pt x="1039" y="386"/>
                  </a:cubicBezTo>
                  <a:cubicBezTo>
                    <a:pt x="1157" y="356"/>
                    <a:pt x="1276" y="356"/>
                    <a:pt x="1454" y="356"/>
                  </a:cubicBezTo>
                  <a:cubicBezTo>
                    <a:pt x="1572" y="356"/>
                    <a:pt x="1691" y="356"/>
                    <a:pt x="1780" y="386"/>
                  </a:cubicBezTo>
                  <a:cubicBezTo>
                    <a:pt x="1899" y="415"/>
                    <a:pt x="1988" y="445"/>
                    <a:pt x="2047" y="475"/>
                  </a:cubicBezTo>
                  <a:cubicBezTo>
                    <a:pt x="2106" y="534"/>
                    <a:pt x="2165" y="593"/>
                    <a:pt x="2225" y="653"/>
                  </a:cubicBezTo>
                  <a:cubicBezTo>
                    <a:pt x="2254" y="712"/>
                    <a:pt x="2284" y="771"/>
                    <a:pt x="2314" y="860"/>
                  </a:cubicBezTo>
                  <a:lnTo>
                    <a:pt x="2758" y="771"/>
                  </a:lnTo>
                  <a:cubicBezTo>
                    <a:pt x="2729" y="653"/>
                    <a:pt x="2670" y="534"/>
                    <a:pt x="2610" y="445"/>
                  </a:cubicBezTo>
                  <a:cubicBezTo>
                    <a:pt x="2551" y="356"/>
                    <a:pt x="2462" y="267"/>
                    <a:pt x="2373" y="208"/>
                  </a:cubicBezTo>
                  <a:cubicBezTo>
                    <a:pt x="2254" y="119"/>
                    <a:pt x="2136" y="89"/>
                    <a:pt x="1988" y="60"/>
                  </a:cubicBezTo>
                  <a:cubicBezTo>
                    <a:pt x="1839" y="3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968275" y="1599900"/>
              <a:ext cx="70450" cy="84525"/>
            </a:xfrm>
            <a:custGeom>
              <a:rect b="b" l="l" r="r" t="t"/>
              <a:pathLst>
                <a:path extrusionOk="0" h="3381" w="2818">
                  <a:moveTo>
                    <a:pt x="1" y="1"/>
                  </a:moveTo>
                  <a:lnTo>
                    <a:pt x="1" y="356"/>
                  </a:lnTo>
                  <a:lnTo>
                    <a:pt x="1187" y="356"/>
                  </a:lnTo>
                  <a:lnTo>
                    <a:pt x="1187" y="3381"/>
                  </a:lnTo>
                  <a:lnTo>
                    <a:pt x="1631" y="3381"/>
                  </a:lnTo>
                  <a:lnTo>
                    <a:pt x="1631" y="356"/>
                  </a:lnTo>
                  <a:lnTo>
                    <a:pt x="2817" y="35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69100" y="1415325"/>
              <a:ext cx="53400" cy="84525"/>
            </a:xfrm>
            <a:custGeom>
              <a:rect b="b" l="l" r="r" t="t"/>
              <a:pathLst>
                <a:path extrusionOk="0" h="3381" w="2136">
                  <a:moveTo>
                    <a:pt x="890" y="0"/>
                  </a:moveTo>
                  <a:lnTo>
                    <a:pt x="89" y="534"/>
                  </a:lnTo>
                  <a:lnTo>
                    <a:pt x="89" y="949"/>
                  </a:lnTo>
                  <a:lnTo>
                    <a:pt x="860" y="416"/>
                  </a:lnTo>
                  <a:lnTo>
                    <a:pt x="860" y="3025"/>
                  </a:lnTo>
                  <a:lnTo>
                    <a:pt x="0" y="3025"/>
                  </a:lnTo>
                  <a:lnTo>
                    <a:pt x="0" y="3381"/>
                  </a:lnTo>
                  <a:lnTo>
                    <a:pt x="2135" y="3381"/>
                  </a:lnTo>
                  <a:lnTo>
                    <a:pt x="2135" y="3025"/>
                  </a:lnTo>
                  <a:lnTo>
                    <a:pt x="1305" y="3025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131375" y="1415325"/>
              <a:ext cx="62275" cy="84525"/>
            </a:xfrm>
            <a:custGeom>
              <a:rect b="b" l="l" r="r" t="t"/>
              <a:pathLst>
                <a:path extrusionOk="0" h="3381" w="2491">
                  <a:moveTo>
                    <a:pt x="1601" y="475"/>
                  </a:moveTo>
                  <a:lnTo>
                    <a:pt x="1601" y="2284"/>
                  </a:lnTo>
                  <a:lnTo>
                    <a:pt x="386" y="2284"/>
                  </a:lnTo>
                  <a:cubicBezTo>
                    <a:pt x="415" y="2254"/>
                    <a:pt x="415" y="2254"/>
                    <a:pt x="445" y="2224"/>
                  </a:cubicBezTo>
                  <a:cubicBezTo>
                    <a:pt x="445" y="2195"/>
                    <a:pt x="475" y="2195"/>
                    <a:pt x="475" y="2165"/>
                  </a:cubicBezTo>
                  <a:cubicBezTo>
                    <a:pt x="504" y="2135"/>
                    <a:pt x="504" y="2135"/>
                    <a:pt x="534" y="2106"/>
                  </a:cubicBezTo>
                  <a:cubicBezTo>
                    <a:pt x="534" y="2076"/>
                    <a:pt x="564" y="2076"/>
                    <a:pt x="564" y="2046"/>
                  </a:cubicBezTo>
                  <a:lnTo>
                    <a:pt x="1423" y="771"/>
                  </a:lnTo>
                  <a:cubicBezTo>
                    <a:pt x="1453" y="742"/>
                    <a:pt x="1453" y="712"/>
                    <a:pt x="1483" y="682"/>
                  </a:cubicBezTo>
                  <a:cubicBezTo>
                    <a:pt x="1483" y="653"/>
                    <a:pt x="1512" y="623"/>
                    <a:pt x="1512" y="593"/>
                  </a:cubicBezTo>
                  <a:cubicBezTo>
                    <a:pt x="1542" y="564"/>
                    <a:pt x="1572" y="534"/>
                    <a:pt x="1572" y="534"/>
                  </a:cubicBezTo>
                  <a:cubicBezTo>
                    <a:pt x="1572" y="504"/>
                    <a:pt x="1601" y="475"/>
                    <a:pt x="1601" y="475"/>
                  </a:cubicBezTo>
                  <a:close/>
                  <a:moveTo>
                    <a:pt x="1542" y="0"/>
                  </a:moveTo>
                  <a:lnTo>
                    <a:pt x="0" y="2284"/>
                  </a:lnTo>
                  <a:lnTo>
                    <a:pt x="0" y="2610"/>
                  </a:lnTo>
                  <a:lnTo>
                    <a:pt x="1601" y="2610"/>
                  </a:lnTo>
                  <a:lnTo>
                    <a:pt x="1601" y="3381"/>
                  </a:lnTo>
                  <a:lnTo>
                    <a:pt x="2016" y="3381"/>
                  </a:lnTo>
                  <a:lnTo>
                    <a:pt x="2016" y="2610"/>
                  </a:lnTo>
                  <a:lnTo>
                    <a:pt x="2491" y="2610"/>
                  </a:lnTo>
                  <a:lnTo>
                    <a:pt x="2491" y="2284"/>
                  </a:lnTo>
                  <a:lnTo>
                    <a:pt x="2016" y="2284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236625" y="1413850"/>
              <a:ext cx="71200" cy="87475"/>
            </a:xfrm>
            <a:custGeom>
              <a:rect b="b" l="l" r="r" t="t"/>
              <a:pathLst>
                <a:path extrusionOk="0" h="3499" w="2848">
                  <a:moveTo>
                    <a:pt x="1454" y="0"/>
                  </a:moveTo>
                  <a:cubicBezTo>
                    <a:pt x="1276" y="0"/>
                    <a:pt x="1098" y="0"/>
                    <a:pt x="950" y="59"/>
                  </a:cubicBezTo>
                  <a:cubicBezTo>
                    <a:pt x="801" y="89"/>
                    <a:pt x="653" y="148"/>
                    <a:pt x="534" y="208"/>
                  </a:cubicBezTo>
                  <a:cubicBezTo>
                    <a:pt x="416" y="297"/>
                    <a:pt x="327" y="386"/>
                    <a:pt x="268" y="504"/>
                  </a:cubicBezTo>
                  <a:cubicBezTo>
                    <a:pt x="208" y="623"/>
                    <a:pt x="179" y="741"/>
                    <a:pt x="179" y="919"/>
                  </a:cubicBezTo>
                  <a:cubicBezTo>
                    <a:pt x="179" y="1008"/>
                    <a:pt x="179" y="1127"/>
                    <a:pt x="208" y="1216"/>
                  </a:cubicBezTo>
                  <a:cubicBezTo>
                    <a:pt x="268" y="1305"/>
                    <a:pt x="297" y="1364"/>
                    <a:pt x="357" y="1423"/>
                  </a:cubicBezTo>
                  <a:cubicBezTo>
                    <a:pt x="416" y="1483"/>
                    <a:pt x="475" y="1542"/>
                    <a:pt x="564" y="1601"/>
                  </a:cubicBezTo>
                  <a:cubicBezTo>
                    <a:pt x="623" y="1661"/>
                    <a:pt x="712" y="1690"/>
                    <a:pt x="801" y="1720"/>
                  </a:cubicBezTo>
                  <a:cubicBezTo>
                    <a:pt x="890" y="1750"/>
                    <a:pt x="979" y="1779"/>
                    <a:pt x="1068" y="1809"/>
                  </a:cubicBezTo>
                  <a:cubicBezTo>
                    <a:pt x="1187" y="1838"/>
                    <a:pt x="1276" y="1868"/>
                    <a:pt x="1365" y="1868"/>
                  </a:cubicBezTo>
                  <a:cubicBezTo>
                    <a:pt x="1513" y="1927"/>
                    <a:pt x="1661" y="1957"/>
                    <a:pt x="1780" y="1987"/>
                  </a:cubicBezTo>
                  <a:cubicBezTo>
                    <a:pt x="1898" y="2016"/>
                    <a:pt x="2017" y="2046"/>
                    <a:pt x="2106" y="2105"/>
                  </a:cubicBezTo>
                  <a:cubicBezTo>
                    <a:pt x="2195" y="2135"/>
                    <a:pt x="2284" y="2194"/>
                    <a:pt x="2314" y="2254"/>
                  </a:cubicBezTo>
                  <a:cubicBezTo>
                    <a:pt x="2373" y="2343"/>
                    <a:pt x="2402" y="2432"/>
                    <a:pt x="2402" y="2520"/>
                  </a:cubicBezTo>
                  <a:cubicBezTo>
                    <a:pt x="2402" y="2639"/>
                    <a:pt x="2373" y="2728"/>
                    <a:pt x="2343" y="2817"/>
                  </a:cubicBezTo>
                  <a:cubicBezTo>
                    <a:pt x="2284" y="2876"/>
                    <a:pt x="2225" y="2936"/>
                    <a:pt x="2136" y="2995"/>
                  </a:cubicBezTo>
                  <a:cubicBezTo>
                    <a:pt x="2047" y="3054"/>
                    <a:pt x="1958" y="3084"/>
                    <a:pt x="1839" y="3113"/>
                  </a:cubicBezTo>
                  <a:cubicBezTo>
                    <a:pt x="1720" y="3113"/>
                    <a:pt x="1602" y="3143"/>
                    <a:pt x="1483" y="3143"/>
                  </a:cubicBezTo>
                  <a:cubicBezTo>
                    <a:pt x="1305" y="3143"/>
                    <a:pt x="1157" y="3113"/>
                    <a:pt x="1038" y="3084"/>
                  </a:cubicBezTo>
                  <a:cubicBezTo>
                    <a:pt x="920" y="3054"/>
                    <a:pt x="831" y="3025"/>
                    <a:pt x="742" y="2965"/>
                  </a:cubicBezTo>
                  <a:cubicBezTo>
                    <a:pt x="683" y="2906"/>
                    <a:pt x="623" y="2847"/>
                    <a:pt x="564" y="2787"/>
                  </a:cubicBezTo>
                  <a:cubicBezTo>
                    <a:pt x="505" y="2698"/>
                    <a:pt x="475" y="2639"/>
                    <a:pt x="475" y="2550"/>
                  </a:cubicBezTo>
                  <a:lnTo>
                    <a:pt x="1" y="2639"/>
                  </a:lnTo>
                  <a:cubicBezTo>
                    <a:pt x="90" y="2906"/>
                    <a:pt x="238" y="3113"/>
                    <a:pt x="475" y="3262"/>
                  </a:cubicBezTo>
                  <a:cubicBezTo>
                    <a:pt x="712" y="3410"/>
                    <a:pt x="1038" y="3499"/>
                    <a:pt x="1454" y="3499"/>
                  </a:cubicBezTo>
                  <a:cubicBezTo>
                    <a:pt x="1691" y="3499"/>
                    <a:pt x="1898" y="3469"/>
                    <a:pt x="2076" y="3410"/>
                  </a:cubicBezTo>
                  <a:cubicBezTo>
                    <a:pt x="2254" y="3380"/>
                    <a:pt x="2402" y="3291"/>
                    <a:pt x="2521" y="3232"/>
                  </a:cubicBezTo>
                  <a:cubicBezTo>
                    <a:pt x="2640" y="3143"/>
                    <a:pt x="2729" y="3025"/>
                    <a:pt x="2788" y="2906"/>
                  </a:cubicBezTo>
                  <a:cubicBezTo>
                    <a:pt x="2818" y="2787"/>
                    <a:pt x="2847" y="2639"/>
                    <a:pt x="2847" y="2520"/>
                  </a:cubicBezTo>
                  <a:cubicBezTo>
                    <a:pt x="2847" y="2372"/>
                    <a:pt x="2847" y="2283"/>
                    <a:pt x="2818" y="2194"/>
                  </a:cubicBezTo>
                  <a:cubicBezTo>
                    <a:pt x="2758" y="2105"/>
                    <a:pt x="2729" y="2016"/>
                    <a:pt x="2669" y="1957"/>
                  </a:cubicBezTo>
                  <a:cubicBezTo>
                    <a:pt x="2610" y="1868"/>
                    <a:pt x="2521" y="1809"/>
                    <a:pt x="2462" y="1779"/>
                  </a:cubicBezTo>
                  <a:cubicBezTo>
                    <a:pt x="2373" y="1720"/>
                    <a:pt x="2284" y="1690"/>
                    <a:pt x="2195" y="1661"/>
                  </a:cubicBezTo>
                  <a:cubicBezTo>
                    <a:pt x="2076" y="1631"/>
                    <a:pt x="1987" y="1601"/>
                    <a:pt x="1869" y="1572"/>
                  </a:cubicBezTo>
                  <a:cubicBezTo>
                    <a:pt x="1780" y="1542"/>
                    <a:pt x="1661" y="1512"/>
                    <a:pt x="1572" y="1483"/>
                  </a:cubicBezTo>
                  <a:cubicBezTo>
                    <a:pt x="1454" y="1453"/>
                    <a:pt x="1305" y="1423"/>
                    <a:pt x="1216" y="1394"/>
                  </a:cubicBezTo>
                  <a:cubicBezTo>
                    <a:pt x="1098" y="1364"/>
                    <a:pt x="979" y="1334"/>
                    <a:pt x="890" y="1305"/>
                  </a:cubicBezTo>
                  <a:cubicBezTo>
                    <a:pt x="831" y="1245"/>
                    <a:pt x="742" y="1186"/>
                    <a:pt x="712" y="1127"/>
                  </a:cubicBezTo>
                  <a:cubicBezTo>
                    <a:pt x="653" y="1068"/>
                    <a:pt x="623" y="979"/>
                    <a:pt x="623" y="890"/>
                  </a:cubicBezTo>
                  <a:cubicBezTo>
                    <a:pt x="623" y="801"/>
                    <a:pt x="623" y="741"/>
                    <a:pt x="653" y="682"/>
                  </a:cubicBezTo>
                  <a:cubicBezTo>
                    <a:pt x="683" y="593"/>
                    <a:pt x="742" y="563"/>
                    <a:pt x="801" y="504"/>
                  </a:cubicBezTo>
                  <a:cubicBezTo>
                    <a:pt x="861" y="445"/>
                    <a:pt x="950" y="415"/>
                    <a:pt x="1068" y="386"/>
                  </a:cubicBezTo>
                  <a:cubicBezTo>
                    <a:pt x="1157" y="356"/>
                    <a:pt x="1305" y="356"/>
                    <a:pt x="1454" y="356"/>
                  </a:cubicBezTo>
                  <a:cubicBezTo>
                    <a:pt x="1602" y="356"/>
                    <a:pt x="1720" y="356"/>
                    <a:pt x="1809" y="386"/>
                  </a:cubicBezTo>
                  <a:cubicBezTo>
                    <a:pt x="1898" y="415"/>
                    <a:pt x="1987" y="445"/>
                    <a:pt x="2047" y="475"/>
                  </a:cubicBezTo>
                  <a:cubicBezTo>
                    <a:pt x="2136" y="534"/>
                    <a:pt x="2195" y="563"/>
                    <a:pt x="2225" y="652"/>
                  </a:cubicBezTo>
                  <a:cubicBezTo>
                    <a:pt x="2284" y="712"/>
                    <a:pt x="2314" y="771"/>
                    <a:pt x="2314" y="860"/>
                  </a:cubicBezTo>
                  <a:lnTo>
                    <a:pt x="2788" y="771"/>
                  </a:lnTo>
                  <a:cubicBezTo>
                    <a:pt x="2729" y="652"/>
                    <a:pt x="2699" y="534"/>
                    <a:pt x="2640" y="445"/>
                  </a:cubicBezTo>
                  <a:cubicBezTo>
                    <a:pt x="2580" y="356"/>
                    <a:pt x="2491" y="267"/>
                    <a:pt x="2373" y="208"/>
                  </a:cubicBezTo>
                  <a:cubicBezTo>
                    <a:pt x="2284" y="119"/>
                    <a:pt x="2165" y="89"/>
                    <a:pt x="2017" y="59"/>
                  </a:cubicBezTo>
                  <a:cubicBezTo>
                    <a:pt x="1869" y="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16700" y="1415325"/>
              <a:ext cx="69700" cy="84525"/>
            </a:xfrm>
            <a:custGeom>
              <a:rect b="b" l="l" r="r" t="t"/>
              <a:pathLst>
                <a:path extrusionOk="0" h="3381" w="2788">
                  <a:moveTo>
                    <a:pt x="0" y="0"/>
                  </a:moveTo>
                  <a:lnTo>
                    <a:pt x="0" y="356"/>
                  </a:lnTo>
                  <a:lnTo>
                    <a:pt x="1156" y="356"/>
                  </a:lnTo>
                  <a:lnTo>
                    <a:pt x="1156" y="3381"/>
                  </a:lnTo>
                  <a:lnTo>
                    <a:pt x="1631" y="3381"/>
                  </a:lnTo>
                  <a:lnTo>
                    <a:pt x="1631" y="356"/>
                  </a:lnTo>
                  <a:lnTo>
                    <a:pt x="2787" y="356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94525" y="1462025"/>
              <a:ext cx="30425" cy="10400"/>
            </a:xfrm>
            <a:custGeom>
              <a:rect b="b" l="l" r="r" t="t"/>
              <a:pathLst>
                <a:path extrusionOk="0" h="416" w="1217">
                  <a:moveTo>
                    <a:pt x="0" y="0"/>
                  </a:moveTo>
                  <a:lnTo>
                    <a:pt x="0" y="416"/>
                  </a:lnTo>
                  <a:lnTo>
                    <a:pt x="1216" y="4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439750" y="1415325"/>
              <a:ext cx="70450" cy="86000"/>
            </a:xfrm>
            <a:custGeom>
              <a:rect b="b" l="l" r="r" t="t"/>
              <a:pathLst>
                <a:path extrusionOk="0" h="3440" w="2818">
                  <a:moveTo>
                    <a:pt x="0" y="0"/>
                  </a:moveTo>
                  <a:lnTo>
                    <a:pt x="0" y="2165"/>
                  </a:lnTo>
                  <a:cubicBezTo>
                    <a:pt x="0" y="2373"/>
                    <a:pt x="30" y="2580"/>
                    <a:pt x="119" y="2728"/>
                  </a:cubicBezTo>
                  <a:cubicBezTo>
                    <a:pt x="178" y="2877"/>
                    <a:pt x="297" y="3025"/>
                    <a:pt x="415" y="3143"/>
                  </a:cubicBezTo>
                  <a:cubicBezTo>
                    <a:pt x="534" y="3232"/>
                    <a:pt x="682" y="3321"/>
                    <a:pt x="860" y="3351"/>
                  </a:cubicBezTo>
                  <a:cubicBezTo>
                    <a:pt x="1008" y="3410"/>
                    <a:pt x="1186" y="3440"/>
                    <a:pt x="1394" y="3440"/>
                  </a:cubicBezTo>
                  <a:cubicBezTo>
                    <a:pt x="1572" y="3440"/>
                    <a:pt x="1779" y="3410"/>
                    <a:pt x="1928" y="3351"/>
                  </a:cubicBezTo>
                  <a:cubicBezTo>
                    <a:pt x="2105" y="3292"/>
                    <a:pt x="2254" y="3232"/>
                    <a:pt x="2402" y="3114"/>
                  </a:cubicBezTo>
                  <a:cubicBezTo>
                    <a:pt x="2521" y="2995"/>
                    <a:pt x="2609" y="2877"/>
                    <a:pt x="2698" y="2699"/>
                  </a:cubicBezTo>
                  <a:cubicBezTo>
                    <a:pt x="2758" y="2521"/>
                    <a:pt x="2817" y="2343"/>
                    <a:pt x="2817" y="2106"/>
                  </a:cubicBezTo>
                  <a:lnTo>
                    <a:pt x="2817" y="0"/>
                  </a:lnTo>
                  <a:lnTo>
                    <a:pt x="2343" y="0"/>
                  </a:lnTo>
                  <a:lnTo>
                    <a:pt x="2343" y="2076"/>
                  </a:lnTo>
                  <a:cubicBezTo>
                    <a:pt x="2343" y="2254"/>
                    <a:pt x="2313" y="2402"/>
                    <a:pt x="2283" y="2550"/>
                  </a:cubicBezTo>
                  <a:cubicBezTo>
                    <a:pt x="2224" y="2669"/>
                    <a:pt x="2165" y="2758"/>
                    <a:pt x="2076" y="2847"/>
                  </a:cubicBezTo>
                  <a:cubicBezTo>
                    <a:pt x="1987" y="2906"/>
                    <a:pt x="1868" y="2966"/>
                    <a:pt x="1750" y="3025"/>
                  </a:cubicBezTo>
                  <a:cubicBezTo>
                    <a:pt x="1631" y="3054"/>
                    <a:pt x="1512" y="3054"/>
                    <a:pt x="1394" y="3054"/>
                  </a:cubicBezTo>
                  <a:cubicBezTo>
                    <a:pt x="1246" y="3054"/>
                    <a:pt x="1127" y="3054"/>
                    <a:pt x="1008" y="3025"/>
                  </a:cubicBezTo>
                  <a:cubicBezTo>
                    <a:pt x="890" y="2966"/>
                    <a:pt x="801" y="2936"/>
                    <a:pt x="712" y="2847"/>
                  </a:cubicBezTo>
                  <a:cubicBezTo>
                    <a:pt x="652" y="2758"/>
                    <a:pt x="564" y="2669"/>
                    <a:pt x="534" y="2550"/>
                  </a:cubicBezTo>
                  <a:cubicBezTo>
                    <a:pt x="475" y="2432"/>
                    <a:pt x="475" y="2284"/>
                    <a:pt x="475" y="2106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529425" y="1415325"/>
              <a:ext cx="68975" cy="84525"/>
            </a:xfrm>
            <a:custGeom>
              <a:rect b="b" l="l" r="r" t="t"/>
              <a:pathLst>
                <a:path extrusionOk="0" h="3381" w="2759">
                  <a:moveTo>
                    <a:pt x="1" y="0"/>
                  </a:moveTo>
                  <a:lnTo>
                    <a:pt x="1" y="3381"/>
                  </a:lnTo>
                  <a:lnTo>
                    <a:pt x="416" y="3381"/>
                  </a:lnTo>
                  <a:lnTo>
                    <a:pt x="416" y="1127"/>
                  </a:lnTo>
                  <a:cubicBezTo>
                    <a:pt x="416" y="1068"/>
                    <a:pt x="416" y="1009"/>
                    <a:pt x="416" y="949"/>
                  </a:cubicBezTo>
                  <a:cubicBezTo>
                    <a:pt x="416" y="860"/>
                    <a:pt x="416" y="801"/>
                    <a:pt x="416" y="742"/>
                  </a:cubicBezTo>
                  <a:cubicBezTo>
                    <a:pt x="416" y="653"/>
                    <a:pt x="386" y="564"/>
                    <a:pt x="386" y="504"/>
                  </a:cubicBezTo>
                  <a:lnTo>
                    <a:pt x="386" y="504"/>
                  </a:lnTo>
                  <a:lnTo>
                    <a:pt x="2225" y="3381"/>
                  </a:lnTo>
                  <a:lnTo>
                    <a:pt x="2759" y="3381"/>
                  </a:lnTo>
                  <a:lnTo>
                    <a:pt x="2759" y="0"/>
                  </a:lnTo>
                  <a:lnTo>
                    <a:pt x="2343" y="0"/>
                  </a:lnTo>
                  <a:lnTo>
                    <a:pt x="2343" y="2224"/>
                  </a:lnTo>
                  <a:cubicBezTo>
                    <a:pt x="2343" y="2284"/>
                    <a:pt x="2343" y="2373"/>
                    <a:pt x="2373" y="2432"/>
                  </a:cubicBezTo>
                  <a:cubicBezTo>
                    <a:pt x="2373" y="2521"/>
                    <a:pt x="2373" y="2610"/>
                    <a:pt x="2373" y="2669"/>
                  </a:cubicBezTo>
                  <a:cubicBezTo>
                    <a:pt x="2373" y="2758"/>
                    <a:pt x="2373" y="2817"/>
                    <a:pt x="2373" y="2906"/>
                  </a:cubicBezTo>
                  <a:lnTo>
                    <a:pt x="53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619875" y="1415325"/>
              <a:ext cx="11875" cy="84525"/>
            </a:xfrm>
            <a:custGeom>
              <a:rect b="b" l="l" r="r" t="t"/>
              <a:pathLst>
                <a:path extrusionOk="0" h="3381" w="475">
                  <a:moveTo>
                    <a:pt x="0" y="0"/>
                  </a:moveTo>
                  <a:lnTo>
                    <a:pt x="0" y="3381"/>
                  </a:lnTo>
                  <a:lnTo>
                    <a:pt x="475" y="338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648775" y="1413850"/>
              <a:ext cx="84550" cy="87475"/>
            </a:xfrm>
            <a:custGeom>
              <a:rect b="b" l="l" r="r" t="t"/>
              <a:pathLst>
                <a:path extrusionOk="0" h="3499" w="3382">
                  <a:moveTo>
                    <a:pt x="1691" y="386"/>
                  </a:moveTo>
                  <a:cubicBezTo>
                    <a:pt x="1899" y="386"/>
                    <a:pt x="2076" y="415"/>
                    <a:pt x="2225" y="475"/>
                  </a:cubicBezTo>
                  <a:cubicBezTo>
                    <a:pt x="2373" y="534"/>
                    <a:pt x="2492" y="623"/>
                    <a:pt x="2610" y="741"/>
                  </a:cubicBezTo>
                  <a:cubicBezTo>
                    <a:pt x="2699" y="860"/>
                    <a:pt x="2788" y="1008"/>
                    <a:pt x="2818" y="1186"/>
                  </a:cubicBezTo>
                  <a:cubicBezTo>
                    <a:pt x="2877" y="1334"/>
                    <a:pt x="2907" y="1542"/>
                    <a:pt x="2907" y="1720"/>
                  </a:cubicBezTo>
                  <a:cubicBezTo>
                    <a:pt x="2907" y="1927"/>
                    <a:pt x="2877" y="2105"/>
                    <a:pt x="2847" y="2283"/>
                  </a:cubicBezTo>
                  <a:cubicBezTo>
                    <a:pt x="2788" y="2461"/>
                    <a:pt x="2729" y="2609"/>
                    <a:pt x="2610" y="2728"/>
                  </a:cubicBezTo>
                  <a:cubicBezTo>
                    <a:pt x="2521" y="2847"/>
                    <a:pt x="2403" y="2936"/>
                    <a:pt x="2225" y="3025"/>
                  </a:cubicBezTo>
                  <a:cubicBezTo>
                    <a:pt x="2076" y="3084"/>
                    <a:pt x="1899" y="3113"/>
                    <a:pt x="1691" y="3113"/>
                  </a:cubicBezTo>
                  <a:cubicBezTo>
                    <a:pt x="1483" y="3113"/>
                    <a:pt x="1306" y="3084"/>
                    <a:pt x="1157" y="3025"/>
                  </a:cubicBezTo>
                  <a:cubicBezTo>
                    <a:pt x="1009" y="2965"/>
                    <a:pt x="890" y="2847"/>
                    <a:pt x="772" y="2728"/>
                  </a:cubicBezTo>
                  <a:cubicBezTo>
                    <a:pt x="683" y="2609"/>
                    <a:pt x="594" y="2461"/>
                    <a:pt x="564" y="2283"/>
                  </a:cubicBezTo>
                  <a:cubicBezTo>
                    <a:pt x="505" y="2135"/>
                    <a:pt x="475" y="1927"/>
                    <a:pt x="475" y="1720"/>
                  </a:cubicBezTo>
                  <a:cubicBezTo>
                    <a:pt x="475" y="1542"/>
                    <a:pt x="505" y="1334"/>
                    <a:pt x="535" y="1186"/>
                  </a:cubicBezTo>
                  <a:cubicBezTo>
                    <a:pt x="594" y="1008"/>
                    <a:pt x="683" y="860"/>
                    <a:pt x="772" y="741"/>
                  </a:cubicBezTo>
                  <a:cubicBezTo>
                    <a:pt x="890" y="623"/>
                    <a:pt x="1009" y="534"/>
                    <a:pt x="1157" y="475"/>
                  </a:cubicBezTo>
                  <a:cubicBezTo>
                    <a:pt x="1306" y="415"/>
                    <a:pt x="1483" y="386"/>
                    <a:pt x="1691" y="386"/>
                  </a:cubicBezTo>
                  <a:close/>
                  <a:moveTo>
                    <a:pt x="1691" y="0"/>
                  </a:moveTo>
                  <a:cubicBezTo>
                    <a:pt x="1424" y="0"/>
                    <a:pt x="1187" y="30"/>
                    <a:pt x="979" y="119"/>
                  </a:cubicBezTo>
                  <a:cubicBezTo>
                    <a:pt x="772" y="208"/>
                    <a:pt x="594" y="326"/>
                    <a:pt x="446" y="475"/>
                  </a:cubicBezTo>
                  <a:cubicBezTo>
                    <a:pt x="297" y="623"/>
                    <a:pt x="179" y="801"/>
                    <a:pt x="119" y="1008"/>
                  </a:cubicBezTo>
                  <a:cubicBezTo>
                    <a:pt x="30" y="1216"/>
                    <a:pt x="1" y="1453"/>
                    <a:pt x="1" y="1720"/>
                  </a:cubicBezTo>
                  <a:cubicBezTo>
                    <a:pt x="1" y="1987"/>
                    <a:pt x="30" y="2224"/>
                    <a:pt x="119" y="2432"/>
                  </a:cubicBezTo>
                  <a:cubicBezTo>
                    <a:pt x="179" y="2669"/>
                    <a:pt x="297" y="2847"/>
                    <a:pt x="416" y="2995"/>
                  </a:cubicBezTo>
                  <a:cubicBezTo>
                    <a:pt x="564" y="3143"/>
                    <a:pt x="742" y="3291"/>
                    <a:pt x="950" y="3351"/>
                  </a:cubicBezTo>
                  <a:cubicBezTo>
                    <a:pt x="1157" y="3440"/>
                    <a:pt x="1424" y="3499"/>
                    <a:pt x="1691" y="3499"/>
                  </a:cubicBezTo>
                  <a:cubicBezTo>
                    <a:pt x="1958" y="3499"/>
                    <a:pt x="2195" y="3440"/>
                    <a:pt x="2403" y="3380"/>
                  </a:cubicBezTo>
                  <a:cubicBezTo>
                    <a:pt x="2610" y="3291"/>
                    <a:pt x="2788" y="3173"/>
                    <a:pt x="2936" y="3025"/>
                  </a:cubicBezTo>
                  <a:cubicBezTo>
                    <a:pt x="3085" y="2847"/>
                    <a:pt x="3174" y="2669"/>
                    <a:pt x="3262" y="2461"/>
                  </a:cubicBezTo>
                  <a:cubicBezTo>
                    <a:pt x="3351" y="2254"/>
                    <a:pt x="3381" y="1987"/>
                    <a:pt x="3381" y="1720"/>
                  </a:cubicBezTo>
                  <a:cubicBezTo>
                    <a:pt x="3381" y="1483"/>
                    <a:pt x="3351" y="1245"/>
                    <a:pt x="3262" y="1008"/>
                  </a:cubicBezTo>
                  <a:cubicBezTo>
                    <a:pt x="3203" y="801"/>
                    <a:pt x="3085" y="623"/>
                    <a:pt x="2936" y="475"/>
                  </a:cubicBezTo>
                  <a:cubicBezTo>
                    <a:pt x="2788" y="326"/>
                    <a:pt x="2610" y="208"/>
                    <a:pt x="2403" y="119"/>
                  </a:cubicBezTo>
                  <a:cubicBezTo>
                    <a:pt x="2195" y="30"/>
                    <a:pt x="1958" y="0"/>
                    <a:pt x="169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749600" y="1415325"/>
              <a:ext cx="68975" cy="84525"/>
            </a:xfrm>
            <a:custGeom>
              <a:rect b="b" l="l" r="r" t="t"/>
              <a:pathLst>
                <a:path extrusionOk="0" h="3381" w="2759">
                  <a:moveTo>
                    <a:pt x="0" y="0"/>
                  </a:moveTo>
                  <a:lnTo>
                    <a:pt x="0" y="3381"/>
                  </a:lnTo>
                  <a:lnTo>
                    <a:pt x="386" y="3381"/>
                  </a:lnTo>
                  <a:lnTo>
                    <a:pt x="386" y="1127"/>
                  </a:lnTo>
                  <a:cubicBezTo>
                    <a:pt x="386" y="1068"/>
                    <a:pt x="386" y="1009"/>
                    <a:pt x="386" y="949"/>
                  </a:cubicBezTo>
                  <a:cubicBezTo>
                    <a:pt x="386" y="860"/>
                    <a:pt x="386" y="801"/>
                    <a:pt x="386" y="742"/>
                  </a:cubicBezTo>
                  <a:cubicBezTo>
                    <a:pt x="386" y="653"/>
                    <a:pt x="386" y="564"/>
                    <a:pt x="386" y="504"/>
                  </a:cubicBezTo>
                  <a:lnTo>
                    <a:pt x="2195" y="3381"/>
                  </a:lnTo>
                  <a:lnTo>
                    <a:pt x="2758" y="3381"/>
                  </a:lnTo>
                  <a:lnTo>
                    <a:pt x="2758" y="0"/>
                  </a:lnTo>
                  <a:lnTo>
                    <a:pt x="2343" y="0"/>
                  </a:lnTo>
                  <a:lnTo>
                    <a:pt x="2343" y="2224"/>
                  </a:lnTo>
                  <a:cubicBezTo>
                    <a:pt x="2343" y="2284"/>
                    <a:pt x="2343" y="2373"/>
                    <a:pt x="2343" y="2432"/>
                  </a:cubicBezTo>
                  <a:cubicBezTo>
                    <a:pt x="2343" y="2521"/>
                    <a:pt x="2343" y="2610"/>
                    <a:pt x="2343" y="2669"/>
                  </a:cubicBezTo>
                  <a:cubicBezTo>
                    <a:pt x="2343" y="2758"/>
                    <a:pt x="2343" y="2817"/>
                    <a:pt x="2373" y="2906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868200" y="1413850"/>
              <a:ext cx="71200" cy="87475"/>
            </a:xfrm>
            <a:custGeom>
              <a:rect b="b" l="l" r="r" t="t"/>
              <a:pathLst>
                <a:path extrusionOk="0" h="3499" w="2848">
                  <a:moveTo>
                    <a:pt x="1454" y="0"/>
                  </a:moveTo>
                  <a:cubicBezTo>
                    <a:pt x="1276" y="0"/>
                    <a:pt x="1098" y="0"/>
                    <a:pt x="949" y="59"/>
                  </a:cubicBezTo>
                  <a:cubicBezTo>
                    <a:pt x="772" y="89"/>
                    <a:pt x="653" y="148"/>
                    <a:pt x="534" y="208"/>
                  </a:cubicBezTo>
                  <a:cubicBezTo>
                    <a:pt x="416" y="297"/>
                    <a:pt x="327" y="386"/>
                    <a:pt x="268" y="504"/>
                  </a:cubicBezTo>
                  <a:cubicBezTo>
                    <a:pt x="208" y="623"/>
                    <a:pt x="179" y="741"/>
                    <a:pt x="179" y="919"/>
                  </a:cubicBezTo>
                  <a:cubicBezTo>
                    <a:pt x="179" y="1008"/>
                    <a:pt x="179" y="1127"/>
                    <a:pt x="208" y="1216"/>
                  </a:cubicBezTo>
                  <a:cubicBezTo>
                    <a:pt x="238" y="1305"/>
                    <a:pt x="297" y="1364"/>
                    <a:pt x="356" y="1423"/>
                  </a:cubicBezTo>
                  <a:cubicBezTo>
                    <a:pt x="416" y="1483"/>
                    <a:pt x="475" y="1542"/>
                    <a:pt x="534" y="1601"/>
                  </a:cubicBezTo>
                  <a:cubicBezTo>
                    <a:pt x="623" y="1661"/>
                    <a:pt x="712" y="1690"/>
                    <a:pt x="801" y="1720"/>
                  </a:cubicBezTo>
                  <a:cubicBezTo>
                    <a:pt x="890" y="1750"/>
                    <a:pt x="979" y="1779"/>
                    <a:pt x="1068" y="1809"/>
                  </a:cubicBezTo>
                  <a:cubicBezTo>
                    <a:pt x="1157" y="1838"/>
                    <a:pt x="1246" y="1868"/>
                    <a:pt x="1365" y="1868"/>
                  </a:cubicBezTo>
                  <a:cubicBezTo>
                    <a:pt x="1513" y="1927"/>
                    <a:pt x="1661" y="1957"/>
                    <a:pt x="1780" y="1987"/>
                  </a:cubicBezTo>
                  <a:cubicBezTo>
                    <a:pt x="1898" y="2016"/>
                    <a:pt x="2017" y="2046"/>
                    <a:pt x="2106" y="2105"/>
                  </a:cubicBezTo>
                  <a:cubicBezTo>
                    <a:pt x="2195" y="2135"/>
                    <a:pt x="2254" y="2194"/>
                    <a:pt x="2313" y="2254"/>
                  </a:cubicBezTo>
                  <a:cubicBezTo>
                    <a:pt x="2373" y="2343"/>
                    <a:pt x="2402" y="2432"/>
                    <a:pt x="2402" y="2520"/>
                  </a:cubicBezTo>
                  <a:cubicBezTo>
                    <a:pt x="2402" y="2639"/>
                    <a:pt x="2373" y="2728"/>
                    <a:pt x="2313" y="2817"/>
                  </a:cubicBezTo>
                  <a:cubicBezTo>
                    <a:pt x="2284" y="2876"/>
                    <a:pt x="2224" y="2936"/>
                    <a:pt x="2136" y="2995"/>
                  </a:cubicBezTo>
                  <a:cubicBezTo>
                    <a:pt x="2047" y="3054"/>
                    <a:pt x="1958" y="3084"/>
                    <a:pt x="1839" y="3113"/>
                  </a:cubicBezTo>
                  <a:cubicBezTo>
                    <a:pt x="1720" y="3113"/>
                    <a:pt x="1602" y="3143"/>
                    <a:pt x="1454" y="3143"/>
                  </a:cubicBezTo>
                  <a:cubicBezTo>
                    <a:pt x="1305" y="3143"/>
                    <a:pt x="1157" y="3113"/>
                    <a:pt x="1038" y="3084"/>
                  </a:cubicBezTo>
                  <a:cubicBezTo>
                    <a:pt x="920" y="3054"/>
                    <a:pt x="831" y="3025"/>
                    <a:pt x="742" y="2965"/>
                  </a:cubicBezTo>
                  <a:cubicBezTo>
                    <a:pt x="653" y="2906"/>
                    <a:pt x="594" y="2847"/>
                    <a:pt x="564" y="2787"/>
                  </a:cubicBezTo>
                  <a:cubicBezTo>
                    <a:pt x="505" y="2698"/>
                    <a:pt x="475" y="2639"/>
                    <a:pt x="445" y="2550"/>
                  </a:cubicBezTo>
                  <a:lnTo>
                    <a:pt x="1" y="2639"/>
                  </a:lnTo>
                  <a:cubicBezTo>
                    <a:pt x="60" y="2906"/>
                    <a:pt x="208" y="3113"/>
                    <a:pt x="445" y="3262"/>
                  </a:cubicBezTo>
                  <a:cubicBezTo>
                    <a:pt x="683" y="3410"/>
                    <a:pt x="1009" y="3499"/>
                    <a:pt x="1454" y="3499"/>
                  </a:cubicBezTo>
                  <a:cubicBezTo>
                    <a:pt x="1691" y="3499"/>
                    <a:pt x="1898" y="3469"/>
                    <a:pt x="2076" y="3410"/>
                  </a:cubicBezTo>
                  <a:cubicBezTo>
                    <a:pt x="2254" y="3380"/>
                    <a:pt x="2402" y="3291"/>
                    <a:pt x="2521" y="3232"/>
                  </a:cubicBezTo>
                  <a:cubicBezTo>
                    <a:pt x="2610" y="3143"/>
                    <a:pt x="2699" y="3025"/>
                    <a:pt x="2758" y="2906"/>
                  </a:cubicBezTo>
                  <a:cubicBezTo>
                    <a:pt x="2818" y="2787"/>
                    <a:pt x="2847" y="2639"/>
                    <a:pt x="2847" y="2520"/>
                  </a:cubicBezTo>
                  <a:cubicBezTo>
                    <a:pt x="2847" y="2372"/>
                    <a:pt x="2818" y="2283"/>
                    <a:pt x="2788" y="2194"/>
                  </a:cubicBezTo>
                  <a:cubicBezTo>
                    <a:pt x="2758" y="2105"/>
                    <a:pt x="2729" y="2016"/>
                    <a:pt x="2640" y="1957"/>
                  </a:cubicBezTo>
                  <a:cubicBezTo>
                    <a:pt x="2580" y="1868"/>
                    <a:pt x="2521" y="1809"/>
                    <a:pt x="2432" y="1779"/>
                  </a:cubicBezTo>
                  <a:cubicBezTo>
                    <a:pt x="2343" y="1720"/>
                    <a:pt x="2254" y="1690"/>
                    <a:pt x="2165" y="1661"/>
                  </a:cubicBezTo>
                  <a:cubicBezTo>
                    <a:pt x="2076" y="1631"/>
                    <a:pt x="1987" y="1601"/>
                    <a:pt x="1869" y="1572"/>
                  </a:cubicBezTo>
                  <a:cubicBezTo>
                    <a:pt x="1780" y="1542"/>
                    <a:pt x="1661" y="1512"/>
                    <a:pt x="1572" y="1483"/>
                  </a:cubicBezTo>
                  <a:cubicBezTo>
                    <a:pt x="1424" y="1453"/>
                    <a:pt x="1305" y="1423"/>
                    <a:pt x="1187" y="1394"/>
                  </a:cubicBezTo>
                  <a:cubicBezTo>
                    <a:pt x="1068" y="1364"/>
                    <a:pt x="979" y="1334"/>
                    <a:pt x="890" y="1305"/>
                  </a:cubicBezTo>
                  <a:cubicBezTo>
                    <a:pt x="801" y="1245"/>
                    <a:pt x="742" y="1186"/>
                    <a:pt x="683" y="1127"/>
                  </a:cubicBezTo>
                  <a:cubicBezTo>
                    <a:pt x="623" y="1068"/>
                    <a:pt x="623" y="979"/>
                    <a:pt x="623" y="890"/>
                  </a:cubicBezTo>
                  <a:cubicBezTo>
                    <a:pt x="623" y="801"/>
                    <a:pt x="623" y="741"/>
                    <a:pt x="653" y="682"/>
                  </a:cubicBezTo>
                  <a:cubicBezTo>
                    <a:pt x="683" y="593"/>
                    <a:pt x="742" y="563"/>
                    <a:pt x="801" y="504"/>
                  </a:cubicBezTo>
                  <a:cubicBezTo>
                    <a:pt x="861" y="445"/>
                    <a:pt x="949" y="415"/>
                    <a:pt x="1038" y="386"/>
                  </a:cubicBezTo>
                  <a:cubicBezTo>
                    <a:pt x="1157" y="356"/>
                    <a:pt x="1305" y="356"/>
                    <a:pt x="1454" y="356"/>
                  </a:cubicBezTo>
                  <a:cubicBezTo>
                    <a:pt x="1572" y="356"/>
                    <a:pt x="1691" y="356"/>
                    <a:pt x="1809" y="386"/>
                  </a:cubicBezTo>
                  <a:cubicBezTo>
                    <a:pt x="1898" y="415"/>
                    <a:pt x="1987" y="445"/>
                    <a:pt x="2047" y="475"/>
                  </a:cubicBezTo>
                  <a:cubicBezTo>
                    <a:pt x="2106" y="534"/>
                    <a:pt x="2165" y="563"/>
                    <a:pt x="2224" y="652"/>
                  </a:cubicBezTo>
                  <a:cubicBezTo>
                    <a:pt x="2254" y="712"/>
                    <a:pt x="2284" y="771"/>
                    <a:pt x="2313" y="860"/>
                  </a:cubicBezTo>
                  <a:lnTo>
                    <a:pt x="2758" y="771"/>
                  </a:lnTo>
                  <a:cubicBezTo>
                    <a:pt x="2729" y="652"/>
                    <a:pt x="2669" y="534"/>
                    <a:pt x="2610" y="445"/>
                  </a:cubicBezTo>
                  <a:cubicBezTo>
                    <a:pt x="2551" y="356"/>
                    <a:pt x="2491" y="267"/>
                    <a:pt x="2373" y="208"/>
                  </a:cubicBezTo>
                  <a:cubicBezTo>
                    <a:pt x="2284" y="119"/>
                    <a:pt x="2136" y="89"/>
                    <a:pt x="1987" y="59"/>
                  </a:cubicBezTo>
                  <a:cubicBezTo>
                    <a:pt x="1839" y="0"/>
                    <a:pt x="1661" y="0"/>
                    <a:pt x="1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951225" y="1413850"/>
              <a:ext cx="83800" cy="109725"/>
            </a:xfrm>
            <a:custGeom>
              <a:rect b="b" l="l" r="r" t="t"/>
              <a:pathLst>
                <a:path extrusionOk="0" h="4389" w="3352">
                  <a:moveTo>
                    <a:pt x="1691" y="386"/>
                  </a:moveTo>
                  <a:cubicBezTo>
                    <a:pt x="1869" y="386"/>
                    <a:pt x="2047" y="415"/>
                    <a:pt x="2195" y="475"/>
                  </a:cubicBezTo>
                  <a:cubicBezTo>
                    <a:pt x="2343" y="534"/>
                    <a:pt x="2491" y="623"/>
                    <a:pt x="2580" y="741"/>
                  </a:cubicBezTo>
                  <a:cubicBezTo>
                    <a:pt x="2669" y="860"/>
                    <a:pt x="2758" y="1008"/>
                    <a:pt x="2817" y="1186"/>
                  </a:cubicBezTo>
                  <a:cubicBezTo>
                    <a:pt x="2877" y="1334"/>
                    <a:pt x="2906" y="1542"/>
                    <a:pt x="2906" y="1720"/>
                  </a:cubicBezTo>
                  <a:cubicBezTo>
                    <a:pt x="2906" y="1927"/>
                    <a:pt x="2877" y="2105"/>
                    <a:pt x="2817" y="2283"/>
                  </a:cubicBezTo>
                  <a:cubicBezTo>
                    <a:pt x="2788" y="2461"/>
                    <a:pt x="2699" y="2609"/>
                    <a:pt x="2610" y="2728"/>
                  </a:cubicBezTo>
                  <a:cubicBezTo>
                    <a:pt x="2491" y="2847"/>
                    <a:pt x="2373" y="2936"/>
                    <a:pt x="2224" y="3025"/>
                  </a:cubicBezTo>
                  <a:cubicBezTo>
                    <a:pt x="2076" y="3084"/>
                    <a:pt x="1898" y="3113"/>
                    <a:pt x="1661" y="3113"/>
                  </a:cubicBezTo>
                  <a:cubicBezTo>
                    <a:pt x="1483" y="3113"/>
                    <a:pt x="1305" y="3084"/>
                    <a:pt x="1157" y="3025"/>
                  </a:cubicBezTo>
                  <a:cubicBezTo>
                    <a:pt x="1009" y="2965"/>
                    <a:pt x="860" y="2847"/>
                    <a:pt x="772" y="2728"/>
                  </a:cubicBezTo>
                  <a:cubicBezTo>
                    <a:pt x="653" y="2609"/>
                    <a:pt x="594" y="2461"/>
                    <a:pt x="534" y="2283"/>
                  </a:cubicBezTo>
                  <a:cubicBezTo>
                    <a:pt x="475" y="2135"/>
                    <a:pt x="445" y="1927"/>
                    <a:pt x="445" y="1720"/>
                  </a:cubicBezTo>
                  <a:cubicBezTo>
                    <a:pt x="445" y="1542"/>
                    <a:pt x="475" y="1334"/>
                    <a:pt x="534" y="1186"/>
                  </a:cubicBezTo>
                  <a:cubicBezTo>
                    <a:pt x="594" y="1008"/>
                    <a:pt x="653" y="860"/>
                    <a:pt x="772" y="741"/>
                  </a:cubicBezTo>
                  <a:cubicBezTo>
                    <a:pt x="860" y="623"/>
                    <a:pt x="979" y="534"/>
                    <a:pt x="1157" y="475"/>
                  </a:cubicBezTo>
                  <a:cubicBezTo>
                    <a:pt x="1305" y="415"/>
                    <a:pt x="1483" y="386"/>
                    <a:pt x="1691" y="386"/>
                  </a:cubicBezTo>
                  <a:close/>
                  <a:moveTo>
                    <a:pt x="1691" y="0"/>
                  </a:moveTo>
                  <a:cubicBezTo>
                    <a:pt x="1394" y="0"/>
                    <a:pt x="1157" y="30"/>
                    <a:pt x="949" y="119"/>
                  </a:cubicBezTo>
                  <a:cubicBezTo>
                    <a:pt x="742" y="208"/>
                    <a:pt x="564" y="326"/>
                    <a:pt x="416" y="475"/>
                  </a:cubicBezTo>
                  <a:cubicBezTo>
                    <a:pt x="297" y="623"/>
                    <a:pt x="179" y="801"/>
                    <a:pt x="90" y="1008"/>
                  </a:cubicBezTo>
                  <a:cubicBezTo>
                    <a:pt x="30" y="1216"/>
                    <a:pt x="1" y="1453"/>
                    <a:pt x="1" y="1720"/>
                  </a:cubicBezTo>
                  <a:cubicBezTo>
                    <a:pt x="1" y="1987"/>
                    <a:pt x="30" y="2194"/>
                    <a:pt x="90" y="2402"/>
                  </a:cubicBezTo>
                  <a:cubicBezTo>
                    <a:pt x="149" y="2609"/>
                    <a:pt x="238" y="2787"/>
                    <a:pt x="386" y="2965"/>
                  </a:cubicBezTo>
                  <a:cubicBezTo>
                    <a:pt x="505" y="3113"/>
                    <a:pt x="653" y="3232"/>
                    <a:pt x="860" y="3321"/>
                  </a:cubicBezTo>
                  <a:cubicBezTo>
                    <a:pt x="1038" y="3410"/>
                    <a:pt x="1276" y="3469"/>
                    <a:pt x="1513" y="3499"/>
                  </a:cubicBezTo>
                  <a:cubicBezTo>
                    <a:pt x="1572" y="3618"/>
                    <a:pt x="1631" y="3766"/>
                    <a:pt x="1661" y="3855"/>
                  </a:cubicBezTo>
                  <a:cubicBezTo>
                    <a:pt x="1720" y="3973"/>
                    <a:pt x="1809" y="4062"/>
                    <a:pt x="1869" y="4151"/>
                  </a:cubicBezTo>
                  <a:cubicBezTo>
                    <a:pt x="1958" y="4211"/>
                    <a:pt x="2047" y="4270"/>
                    <a:pt x="2135" y="4329"/>
                  </a:cubicBezTo>
                  <a:cubicBezTo>
                    <a:pt x="2254" y="4359"/>
                    <a:pt x="2373" y="4389"/>
                    <a:pt x="2521" y="4389"/>
                  </a:cubicBezTo>
                  <a:cubicBezTo>
                    <a:pt x="2580" y="4389"/>
                    <a:pt x="2669" y="4389"/>
                    <a:pt x="2729" y="4359"/>
                  </a:cubicBezTo>
                  <a:cubicBezTo>
                    <a:pt x="2817" y="4359"/>
                    <a:pt x="2877" y="4329"/>
                    <a:pt x="2936" y="4329"/>
                  </a:cubicBezTo>
                  <a:lnTo>
                    <a:pt x="2936" y="4003"/>
                  </a:lnTo>
                  <a:cubicBezTo>
                    <a:pt x="2906" y="4003"/>
                    <a:pt x="2847" y="4033"/>
                    <a:pt x="2817" y="4033"/>
                  </a:cubicBezTo>
                  <a:lnTo>
                    <a:pt x="2669" y="4033"/>
                  </a:lnTo>
                  <a:cubicBezTo>
                    <a:pt x="2580" y="4033"/>
                    <a:pt x="2491" y="4033"/>
                    <a:pt x="2432" y="4003"/>
                  </a:cubicBezTo>
                  <a:cubicBezTo>
                    <a:pt x="2373" y="3973"/>
                    <a:pt x="2313" y="3944"/>
                    <a:pt x="2254" y="3914"/>
                  </a:cubicBezTo>
                  <a:cubicBezTo>
                    <a:pt x="2195" y="3855"/>
                    <a:pt x="2165" y="3795"/>
                    <a:pt x="2106" y="3736"/>
                  </a:cubicBezTo>
                  <a:cubicBezTo>
                    <a:pt x="2076" y="3647"/>
                    <a:pt x="2017" y="3558"/>
                    <a:pt x="1987" y="3469"/>
                  </a:cubicBezTo>
                  <a:cubicBezTo>
                    <a:pt x="2224" y="3440"/>
                    <a:pt x="2402" y="3380"/>
                    <a:pt x="2580" y="3291"/>
                  </a:cubicBezTo>
                  <a:cubicBezTo>
                    <a:pt x="2729" y="3173"/>
                    <a:pt x="2877" y="3054"/>
                    <a:pt x="2995" y="2906"/>
                  </a:cubicBezTo>
                  <a:cubicBezTo>
                    <a:pt x="3114" y="2758"/>
                    <a:pt x="3203" y="2580"/>
                    <a:pt x="3262" y="2402"/>
                  </a:cubicBezTo>
                  <a:cubicBezTo>
                    <a:pt x="3322" y="2194"/>
                    <a:pt x="3351" y="1957"/>
                    <a:pt x="3351" y="1720"/>
                  </a:cubicBezTo>
                  <a:cubicBezTo>
                    <a:pt x="3351" y="1483"/>
                    <a:pt x="3322" y="1245"/>
                    <a:pt x="3262" y="1008"/>
                  </a:cubicBezTo>
                  <a:cubicBezTo>
                    <a:pt x="3173" y="801"/>
                    <a:pt x="3055" y="623"/>
                    <a:pt x="2936" y="475"/>
                  </a:cubicBezTo>
                  <a:cubicBezTo>
                    <a:pt x="2788" y="326"/>
                    <a:pt x="2610" y="208"/>
                    <a:pt x="2402" y="119"/>
                  </a:cubicBezTo>
                  <a:cubicBezTo>
                    <a:pt x="2195" y="30"/>
                    <a:pt x="1958" y="0"/>
                    <a:pt x="169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720700" y="1230000"/>
              <a:ext cx="53375" cy="85275"/>
            </a:xfrm>
            <a:custGeom>
              <a:rect b="b" l="l" r="r" t="t"/>
              <a:pathLst>
                <a:path extrusionOk="0" h="3411" w="2135">
                  <a:moveTo>
                    <a:pt x="919" y="1"/>
                  </a:moveTo>
                  <a:lnTo>
                    <a:pt x="119" y="564"/>
                  </a:lnTo>
                  <a:lnTo>
                    <a:pt x="119" y="979"/>
                  </a:lnTo>
                  <a:lnTo>
                    <a:pt x="890" y="416"/>
                  </a:lnTo>
                  <a:lnTo>
                    <a:pt x="890" y="3055"/>
                  </a:lnTo>
                  <a:lnTo>
                    <a:pt x="0" y="3055"/>
                  </a:lnTo>
                  <a:lnTo>
                    <a:pt x="0" y="3410"/>
                  </a:lnTo>
                  <a:lnTo>
                    <a:pt x="2135" y="3410"/>
                  </a:lnTo>
                  <a:lnTo>
                    <a:pt x="2135" y="3055"/>
                  </a:lnTo>
                  <a:lnTo>
                    <a:pt x="1305" y="3055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782950" y="1230000"/>
              <a:ext cx="62300" cy="85275"/>
            </a:xfrm>
            <a:custGeom>
              <a:rect b="b" l="l" r="r" t="t"/>
              <a:pathLst>
                <a:path extrusionOk="0" h="3411" w="2492">
                  <a:moveTo>
                    <a:pt x="1602" y="505"/>
                  </a:moveTo>
                  <a:lnTo>
                    <a:pt x="1602" y="2313"/>
                  </a:lnTo>
                  <a:lnTo>
                    <a:pt x="416" y="2313"/>
                  </a:lnTo>
                  <a:cubicBezTo>
                    <a:pt x="416" y="2284"/>
                    <a:pt x="416" y="2284"/>
                    <a:pt x="446" y="2254"/>
                  </a:cubicBezTo>
                  <a:cubicBezTo>
                    <a:pt x="475" y="2224"/>
                    <a:pt x="475" y="2224"/>
                    <a:pt x="505" y="2195"/>
                  </a:cubicBezTo>
                  <a:cubicBezTo>
                    <a:pt x="505" y="2165"/>
                    <a:pt x="534" y="2135"/>
                    <a:pt x="534" y="2135"/>
                  </a:cubicBezTo>
                  <a:cubicBezTo>
                    <a:pt x="564" y="2106"/>
                    <a:pt x="564" y="2076"/>
                    <a:pt x="564" y="2076"/>
                  </a:cubicBezTo>
                  <a:lnTo>
                    <a:pt x="1454" y="801"/>
                  </a:lnTo>
                  <a:cubicBezTo>
                    <a:pt x="1454" y="772"/>
                    <a:pt x="1483" y="742"/>
                    <a:pt x="1483" y="712"/>
                  </a:cubicBezTo>
                  <a:cubicBezTo>
                    <a:pt x="1513" y="683"/>
                    <a:pt x="1513" y="653"/>
                    <a:pt x="1543" y="623"/>
                  </a:cubicBezTo>
                  <a:cubicBezTo>
                    <a:pt x="1572" y="594"/>
                    <a:pt x="1572" y="564"/>
                    <a:pt x="1572" y="564"/>
                  </a:cubicBezTo>
                  <a:cubicBezTo>
                    <a:pt x="1602" y="534"/>
                    <a:pt x="1602" y="505"/>
                    <a:pt x="1602" y="505"/>
                  </a:cubicBezTo>
                  <a:close/>
                  <a:moveTo>
                    <a:pt x="1572" y="1"/>
                  </a:moveTo>
                  <a:lnTo>
                    <a:pt x="1" y="2313"/>
                  </a:lnTo>
                  <a:lnTo>
                    <a:pt x="1" y="2640"/>
                  </a:lnTo>
                  <a:lnTo>
                    <a:pt x="1602" y="2640"/>
                  </a:lnTo>
                  <a:lnTo>
                    <a:pt x="1602" y="3410"/>
                  </a:lnTo>
                  <a:lnTo>
                    <a:pt x="2017" y="3410"/>
                  </a:lnTo>
                  <a:lnTo>
                    <a:pt x="2017" y="2640"/>
                  </a:lnTo>
                  <a:lnTo>
                    <a:pt x="2491" y="2640"/>
                  </a:lnTo>
                  <a:lnTo>
                    <a:pt x="2491" y="2313"/>
                  </a:lnTo>
                  <a:lnTo>
                    <a:pt x="2017" y="2313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888950" y="1229250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1"/>
                  </a:moveTo>
                  <a:cubicBezTo>
                    <a:pt x="1276" y="1"/>
                    <a:pt x="1098" y="1"/>
                    <a:pt x="950" y="31"/>
                  </a:cubicBezTo>
                  <a:cubicBezTo>
                    <a:pt x="772" y="90"/>
                    <a:pt x="653" y="120"/>
                    <a:pt x="535" y="208"/>
                  </a:cubicBezTo>
                  <a:cubicBezTo>
                    <a:pt x="416" y="268"/>
                    <a:pt x="327" y="386"/>
                    <a:pt x="268" y="475"/>
                  </a:cubicBezTo>
                  <a:cubicBezTo>
                    <a:pt x="179" y="594"/>
                    <a:pt x="149" y="742"/>
                    <a:pt x="149" y="890"/>
                  </a:cubicBezTo>
                  <a:cubicBezTo>
                    <a:pt x="149" y="1009"/>
                    <a:pt x="179" y="1128"/>
                    <a:pt x="208" y="1187"/>
                  </a:cubicBezTo>
                  <a:cubicBezTo>
                    <a:pt x="238" y="1276"/>
                    <a:pt x="297" y="1365"/>
                    <a:pt x="327" y="1424"/>
                  </a:cubicBezTo>
                  <a:cubicBezTo>
                    <a:pt x="386" y="1484"/>
                    <a:pt x="475" y="1543"/>
                    <a:pt x="535" y="1602"/>
                  </a:cubicBezTo>
                  <a:cubicBezTo>
                    <a:pt x="624" y="1632"/>
                    <a:pt x="713" y="1691"/>
                    <a:pt x="801" y="1721"/>
                  </a:cubicBezTo>
                  <a:cubicBezTo>
                    <a:pt x="861" y="1750"/>
                    <a:pt x="979" y="1780"/>
                    <a:pt x="1068" y="1810"/>
                  </a:cubicBezTo>
                  <a:cubicBezTo>
                    <a:pt x="1157" y="1839"/>
                    <a:pt x="1246" y="1869"/>
                    <a:pt x="1335" y="1869"/>
                  </a:cubicBezTo>
                  <a:cubicBezTo>
                    <a:pt x="1513" y="1899"/>
                    <a:pt x="1632" y="1958"/>
                    <a:pt x="1780" y="1988"/>
                  </a:cubicBezTo>
                  <a:cubicBezTo>
                    <a:pt x="1899" y="2017"/>
                    <a:pt x="2017" y="2047"/>
                    <a:pt x="2106" y="2077"/>
                  </a:cubicBezTo>
                  <a:cubicBezTo>
                    <a:pt x="2195" y="2136"/>
                    <a:pt x="2254" y="2195"/>
                    <a:pt x="2314" y="2254"/>
                  </a:cubicBezTo>
                  <a:cubicBezTo>
                    <a:pt x="2373" y="2314"/>
                    <a:pt x="2403" y="2432"/>
                    <a:pt x="2403" y="2521"/>
                  </a:cubicBezTo>
                  <a:cubicBezTo>
                    <a:pt x="2403" y="2640"/>
                    <a:pt x="2373" y="2729"/>
                    <a:pt x="2314" y="2818"/>
                  </a:cubicBezTo>
                  <a:cubicBezTo>
                    <a:pt x="2284" y="2877"/>
                    <a:pt x="2195" y="2936"/>
                    <a:pt x="2136" y="2996"/>
                  </a:cubicBezTo>
                  <a:cubicBezTo>
                    <a:pt x="2047" y="3025"/>
                    <a:pt x="1958" y="3085"/>
                    <a:pt x="1839" y="3085"/>
                  </a:cubicBezTo>
                  <a:cubicBezTo>
                    <a:pt x="1721" y="3114"/>
                    <a:pt x="1602" y="3144"/>
                    <a:pt x="1454" y="3144"/>
                  </a:cubicBezTo>
                  <a:cubicBezTo>
                    <a:pt x="1306" y="3144"/>
                    <a:pt x="1157" y="3114"/>
                    <a:pt x="1039" y="3085"/>
                  </a:cubicBezTo>
                  <a:cubicBezTo>
                    <a:pt x="920" y="3055"/>
                    <a:pt x="831" y="3025"/>
                    <a:pt x="742" y="2966"/>
                  </a:cubicBezTo>
                  <a:cubicBezTo>
                    <a:pt x="653" y="2907"/>
                    <a:pt x="594" y="2847"/>
                    <a:pt x="564" y="2788"/>
                  </a:cubicBezTo>
                  <a:cubicBezTo>
                    <a:pt x="505" y="2699"/>
                    <a:pt x="475" y="2640"/>
                    <a:pt x="446" y="2551"/>
                  </a:cubicBezTo>
                  <a:lnTo>
                    <a:pt x="1" y="2640"/>
                  </a:lnTo>
                  <a:cubicBezTo>
                    <a:pt x="60" y="2907"/>
                    <a:pt x="208" y="3114"/>
                    <a:pt x="446" y="3263"/>
                  </a:cubicBezTo>
                  <a:cubicBezTo>
                    <a:pt x="683" y="3411"/>
                    <a:pt x="1009" y="3500"/>
                    <a:pt x="1454" y="3500"/>
                  </a:cubicBezTo>
                  <a:cubicBezTo>
                    <a:pt x="1691" y="3500"/>
                    <a:pt x="1899" y="3470"/>
                    <a:pt x="2076" y="3411"/>
                  </a:cubicBezTo>
                  <a:cubicBezTo>
                    <a:pt x="2254" y="3381"/>
                    <a:pt x="2403" y="3292"/>
                    <a:pt x="2492" y="3203"/>
                  </a:cubicBezTo>
                  <a:cubicBezTo>
                    <a:pt x="2610" y="3114"/>
                    <a:pt x="2699" y="3025"/>
                    <a:pt x="2758" y="2907"/>
                  </a:cubicBezTo>
                  <a:cubicBezTo>
                    <a:pt x="2818" y="2788"/>
                    <a:pt x="2847" y="2640"/>
                    <a:pt x="2847" y="2492"/>
                  </a:cubicBezTo>
                  <a:cubicBezTo>
                    <a:pt x="2847" y="2373"/>
                    <a:pt x="2818" y="2284"/>
                    <a:pt x="2788" y="2195"/>
                  </a:cubicBezTo>
                  <a:cubicBezTo>
                    <a:pt x="2758" y="2077"/>
                    <a:pt x="2699" y="2017"/>
                    <a:pt x="2640" y="1928"/>
                  </a:cubicBezTo>
                  <a:cubicBezTo>
                    <a:pt x="2581" y="1869"/>
                    <a:pt x="2521" y="1810"/>
                    <a:pt x="2432" y="1780"/>
                  </a:cubicBezTo>
                  <a:cubicBezTo>
                    <a:pt x="2343" y="1721"/>
                    <a:pt x="2254" y="1691"/>
                    <a:pt x="2165" y="1661"/>
                  </a:cubicBezTo>
                  <a:cubicBezTo>
                    <a:pt x="2076" y="1602"/>
                    <a:pt x="1958" y="1572"/>
                    <a:pt x="1869" y="1572"/>
                  </a:cubicBezTo>
                  <a:cubicBezTo>
                    <a:pt x="1750" y="1543"/>
                    <a:pt x="1661" y="1513"/>
                    <a:pt x="1543" y="1484"/>
                  </a:cubicBezTo>
                  <a:cubicBezTo>
                    <a:pt x="1424" y="1454"/>
                    <a:pt x="1306" y="1424"/>
                    <a:pt x="1187" y="1395"/>
                  </a:cubicBezTo>
                  <a:cubicBezTo>
                    <a:pt x="1068" y="1365"/>
                    <a:pt x="979" y="1335"/>
                    <a:pt x="890" y="1306"/>
                  </a:cubicBezTo>
                  <a:cubicBezTo>
                    <a:pt x="801" y="1246"/>
                    <a:pt x="742" y="1187"/>
                    <a:pt x="683" y="1128"/>
                  </a:cubicBezTo>
                  <a:cubicBezTo>
                    <a:pt x="624" y="1068"/>
                    <a:pt x="594" y="979"/>
                    <a:pt x="594" y="890"/>
                  </a:cubicBezTo>
                  <a:cubicBezTo>
                    <a:pt x="594" y="802"/>
                    <a:pt x="624" y="742"/>
                    <a:pt x="653" y="653"/>
                  </a:cubicBezTo>
                  <a:cubicBezTo>
                    <a:pt x="683" y="594"/>
                    <a:pt x="713" y="535"/>
                    <a:pt x="801" y="505"/>
                  </a:cubicBezTo>
                  <a:cubicBezTo>
                    <a:pt x="861" y="446"/>
                    <a:pt x="950" y="416"/>
                    <a:pt x="1039" y="386"/>
                  </a:cubicBezTo>
                  <a:cubicBezTo>
                    <a:pt x="1157" y="357"/>
                    <a:pt x="1276" y="327"/>
                    <a:pt x="1454" y="327"/>
                  </a:cubicBezTo>
                  <a:cubicBezTo>
                    <a:pt x="1572" y="327"/>
                    <a:pt x="1691" y="357"/>
                    <a:pt x="1780" y="386"/>
                  </a:cubicBezTo>
                  <a:cubicBezTo>
                    <a:pt x="1899" y="386"/>
                    <a:pt x="1988" y="416"/>
                    <a:pt x="2047" y="475"/>
                  </a:cubicBezTo>
                  <a:cubicBezTo>
                    <a:pt x="2106" y="505"/>
                    <a:pt x="2165" y="564"/>
                    <a:pt x="2225" y="624"/>
                  </a:cubicBezTo>
                  <a:cubicBezTo>
                    <a:pt x="2254" y="713"/>
                    <a:pt x="2284" y="772"/>
                    <a:pt x="2314" y="861"/>
                  </a:cubicBezTo>
                  <a:lnTo>
                    <a:pt x="2758" y="772"/>
                  </a:lnTo>
                  <a:cubicBezTo>
                    <a:pt x="2729" y="653"/>
                    <a:pt x="2670" y="535"/>
                    <a:pt x="2610" y="446"/>
                  </a:cubicBezTo>
                  <a:cubicBezTo>
                    <a:pt x="2551" y="327"/>
                    <a:pt x="2462" y="268"/>
                    <a:pt x="2373" y="179"/>
                  </a:cubicBezTo>
                  <a:cubicBezTo>
                    <a:pt x="2254" y="120"/>
                    <a:pt x="2136" y="90"/>
                    <a:pt x="1988" y="31"/>
                  </a:cubicBezTo>
                  <a:cubicBezTo>
                    <a:pt x="1839" y="1"/>
                    <a:pt x="1661" y="1"/>
                    <a:pt x="145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968275" y="1230000"/>
              <a:ext cx="70450" cy="85275"/>
            </a:xfrm>
            <a:custGeom>
              <a:rect b="b" l="l" r="r" t="t"/>
              <a:pathLst>
                <a:path extrusionOk="0" h="3411" w="2818">
                  <a:moveTo>
                    <a:pt x="1" y="1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817" y="38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52500" y="1045425"/>
              <a:ext cx="53375" cy="85275"/>
            </a:xfrm>
            <a:custGeom>
              <a:rect b="b" l="l" r="r" t="t"/>
              <a:pathLst>
                <a:path extrusionOk="0" h="3411" w="2135">
                  <a:moveTo>
                    <a:pt x="890" y="0"/>
                  </a:moveTo>
                  <a:lnTo>
                    <a:pt x="89" y="564"/>
                  </a:lnTo>
                  <a:lnTo>
                    <a:pt x="89" y="979"/>
                  </a:lnTo>
                  <a:lnTo>
                    <a:pt x="860" y="416"/>
                  </a:lnTo>
                  <a:lnTo>
                    <a:pt x="860" y="3054"/>
                  </a:lnTo>
                  <a:lnTo>
                    <a:pt x="0" y="3054"/>
                  </a:lnTo>
                  <a:lnTo>
                    <a:pt x="0" y="3410"/>
                  </a:lnTo>
                  <a:lnTo>
                    <a:pt x="2135" y="3410"/>
                  </a:lnTo>
                  <a:lnTo>
                    <a:pt x="2135" y="3054"/>
                  </a:lnTo>
                  <a:lnTo>
                    <a:pt x="1305" y="3054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717725" y="1044675"/>
              <a:ext cx="56350" cy="86025"/>
            </a:xfrm>
            <a:custGeom>
              <a:rect b="b" l="l" r="r" t="t"/>
              <a:pathLst>
                <a:path extrusionOk="0" h="3441" w="2254">
                  <a:moveTo>
                    <a:pt x="1127" y="1"/>
                  </a:moveTo>
                  <a:cubicBezTo>
                    <a:pt x="949" y="1"/>
                    <a:pt x="801" y="1"/>
                    <a:pt x="682" y="60"/>
                  </a:cubicBezTo>
                  <a:cubicBezTo>
                    <a:pt x="534" y="119"/>
                    <a:pt x="445" y="179"/>
                    <a:pt x="356" y="238"/>
                  </a:cubicBezTo>
                  <a:cubicBezTo>
                    <a:pt x="238" y="327"/>
                    <a:pt x="178" y="416"/>
                    <a:pt x="119" y="534"/>
                  </a:cubicBezTo>
                  <a:cubicBezTo>
                    <a:pt x="60" y="653"/>
                    <a:pt x="30" y="742"/>
                    <a:pt x="30" y="890"/>
                  </a:cubicBezTo>
                  <a:lnTo>
                    <a:pt x="475" y="920"/>
                  </a:lnTo>
                  <a:cubicBezTo>
                    <a:pt x="475" y="831"/>
                    <a:pt x="504" y="742"/>
                    <a:pt x="534" y="683"/>
                  </a:cubicBezTo>
                  <a:cubicBezTo>
                    <a:pt x="564" y="594"/>
                    <a:pt x="623" y="534"/>
                    <a:pt x="682" y="505"/>
                  </a:cubicBezTo>
                  <a:cubicBezTo>
                    <a:pt x="742" y="446"/>
                    <a:pt x="801" y="416"/>
                    <a:pt x="890" y="386"/>
                  </a:cubicBezTo>
                  <a:cubicBezTo>
                    <a:pt x="979" y="357"/>
                    <a:pt x="1038" y="357"/>
                    <a:pt x="1127" y="357"/>
                  </a:cubicBezTo>
                  <a:cubicBezTo>
                    <a:pt x="1216" y="357"/>
                    <a:pt x="1305" y="357"/>
                    <a:pt x="1394" y="386"/>
                  </a:cubicBezTo>
                  <a:cubicBezTo>
                    <a:pt x="1453" y="416"/>
                    <a:pt x="1542" y="446"/>
                    <a:pt x="1572" y="505"/>
                  </a:cubicBezTo>
                  <a:cubicBezTo>
                    <a:pt x="1631" y="534"/>
                    <a:pt x="1691" y="594"/>
                    <a:pt x="1720" y="683"/>
                  </a:cubicBezTo>
                  <a:cubicBezTo>
                    <a:pt x="1750" y="742"/>
                    <a:pt x="1750" y="831"/>
                    <a:pt x="1750" y="920"/>
                  </a:cubicBezTo>
                  <a:cubicBezTo>
                    <a:pt x="1750" y="1068"/>
                    <a:pt x="1720" y="1187"/>
                    <a:pt x="1661" y="1305"/>
                  </a:cubicBezTo>
                  <a:cubicBezTo>
                    <a:pt x="1602" y="1424"/>
                    <a:pt x="1513" y="1513"/>
                    <a:pt x="1424" y="1632"/>
                  </a:cubicBezTo>
                  <a:cubicBezTo>
                    <a:pt x="1305" y="1721"/>
                    <a:pt x="1186" y="1809"/>
                    <a:pt x="1068" y="1928"/>
                  </a:cubicBezTo>
                  <a:cubicBezTo>
                    <a:pt x="949" y="2017"/>
                    <a:pt x="801" y="2136"/>
                    <a:pt x="682" y="2254"/>
                  </a:cubicBezTo>
                  <a:cubicBezTo>
                    <a:pt x="534" y="2373"/>
                    <a:pt x="416" y="2491"/>
                    <a:pt x="297" y="2640"/>
                  </a:cubicBezTo>
                  <a:cubicBezTo>
                    <a:pt x="178" y="2788"/>
                    <a:pt x="89" y="2936"/>
                    <a:pt x="0" y="3144"/>
                  </a:cubicBezTo>
                  <a:lnTo>
                    <a:pt x="0" y="3440"/>
                  </a:lnTo>
                  <a:lnTo>
                    <a:pt x="2254" y="3440"/>
                  </a:lnTo>
                  <a:lnTo>
                    <a:pt x="2254" y="3084"/>
                  </a:lnTo>
                  <a:lnTo>
                    <a:pt x="475" y="3084"/>
                  </a:lnTo>
                  <a:cubicBezTo>
                    <a:pt x="534" y="2966"/>
                    <a:pt x="564" y="2877"/>
                    <a:pt x="653" y="2818"/>
                  </a:cubicBezTo>
                  <a:cubicBezTo>
                    <a:pt x="712" y="2729"/>
                    <a:pt x="801" y="2640"/>
                    <a:pt x="890" y="2551"/>
                  </a:cubicBezTo>
                  <a:cubicBezTo>
                    <a:pt x="979" y="2462"/>
                    <a:pt x="1068" y="2403"/>
                    <a:pt x="1157" y="2314"/>
                  </a:cubicBezTo>
                  <a:cubicBezTo>
                    <a:pt x="1246" y="2225"/>
                    <a:pt x="1364" y="2136"/>
                    <a:pt x="1453" y="2076"/>
                  </a:cubicBezTo>
                  <a:cubicBezTo>
                    <a:pt x="1542" y="1987"/>
                    <a:pt x="1661" y="1898"/>
                    <a:pt x="1750" y="1809"/>
                  </a:cubicBezTo>
                  <a:cubicBezTo>
                    <a:pt x="1839" y="1721"/>
                    <a:pt x="1898" y="1632"/>
                    <a:pt x="1987" y="1543"/>
                  </a:cubicBezTo>
                  <a:cubicBezTo>
                    <a:pt x="2046" y="1454"/>
                    <a:pt x="2106" y="1335"/>
                    <a:pt x="2135" y="1246"/>
                  </a:cubicBezTo>
                  <a:cubicBezTo>
                    <a:pt x="2195" y="1157"/>
                    <a:pt x="2195" y="1039"/>
                    <a:pt x="2195" y="920"/>
                  </a:cubicBezTo>
                  <a:cubicBezTo>
                    <a:pt x="2195" y="772"/>
                    <a:pt x="2165" y="623"/>
                    <a:pt x="2135" y="534"/>
                  </a:cubicBezTo>
                  <a:cubicBezTo>
                    <a:pt x="2076" y="416"/>
                    <a:pt x="2017" y="297"/>
                    <a:pt x="1928" y="238"/>
                  </a:cubicBezTo>
                  <a:cubicBezTo>
                    <a:pt x="1839" y="149"/>
                    <a:pt x="1720" y="90"/>
                    <a:pt x="1572" y="60"/>
                  </a:cubicBezTo>
                  <a:cubicBezTo>
                    <a:pt x="1453" y="1"/>
                    <a:pt x="1305" y="1"/>
                    <a:pt x="112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785175" y="1045425"/>
              <a:ext cx="58600" cy="86750"/>
            </a:xfrm>
            <a:custGeom>
              <a:rect b="b" l="l" r="r" t="t"/>
              <a:pathLst>
                <a:path extrusionOk="0" h="3470" w="2344">
                  <a:moveTo>
                    <a:pt x="208" y="0"/>
                  </a:moveTo>
                  <a:lnTo>
                    <a:pt x="90" y="1839"/>
                  </a:lnTo>
                  <a:lnTo>
                    <a:pt x="534" y="1839"/>
                  </a:lnTo>
                  <a:cubicBezTo>
                    <a:pt x="564" y="1809"/>
                    <a:pt x="594" y="1779"/>
                    <a:pt x="653" y="1750"/>
                  </a:cubicBezTo>
                  <a:cubicBezTo>
                    <a:pt x="683" y="1720"/>
                    <a:pt x="742" y="1691"/>
                    <a:pt x="801" y="1661"/>
                  </a:cubicBezTo>
                  <a:cubicBezTo>
                    <a:pt x="831" y="1631"/>
                    <a:pt x="890" y="1631"/>
                    <a:pt x="950" y="1602"/>
                  </a:cubicBezTo>
                  <a:lnTo>
                    <a:pt x="1157" y="1602"/>
                  </a:lnTo>
                  <a:cubicBezTo>
                    <a:pt x="1276" y="1602"/>
                    <a:pt x="1365" y="1602"/>
                    <a:pt x="1454" y="1661"/>
                  </a:cubicBezTo>
                  <a:cubicBezTo>
                    <a:pt x="1572" y="1691"/>
                    <a:pt x="1632" y="1720"/>
                    <a:pt x="1691" y="1809"/>
                  </a:cubicBezTo>
                  <a:cubicBezTo>
                    <a:pt x="1750" y="1868"/>
                    <a:pt x="1809" y="1928"/>
                    <a:pt x="1839" y="2017"/>
                  </a:cubicBezTo>
                  <a:cubicBezTo>
                    <a:pt x="1869" y="2106"/>
                    <a:pt x="1898" y="2195"/>
                    <a:pt x="1898" y="2313"/>
                  </a:cubicBezTo>
                  <a:cubicBezTo>
                    <a:pt x="1898" y="2432"/>
                    <a:pt x="1869" y="2550"/>
                    <a:pt x="1839" y="2639"/>
                  </a:cubicBezTo>
                  <a:cubicBezTo>
                    <a:pt x="1809" y="2758"/>
                    <a:pt x="1750" y="2817"/>
                    <a:pt x="1691" y="2906"/>
                  </a:cubicBezTo>
                  <a:cubicBezTo>
                    <a:pt x="1632" y="2966"/>
                    <a:pt x="1543" y="3025"/>
                    <a:pt x="1454" y="3054"/>
                  </a:cubicBezTo>
                  <a:cubicBezTo>
                    <a:pt x="1365" y="3084"/>
                    <a:pt x="1276" y="3114"/>
                    <a:pt x="1157" y="3114"/>
                  </a:cubicBezTo>
                  <a:cubicBezTo>
                    <a:pt x="1038" y="3114"/>
                    <a:pt x="950" y="3084"/>
                    <a:pt x="861" y="3054"/>
                  </a:cubicBezTo>
                  <a:cubicBezTo>
                    <a:pt x="772" y="3025"/>
                    <a:pt x="712" y="2995"/>
                    <a:pt x="653" y="2936"/>
                  </a:cubicBezTo>
                  <a:cubicBezTo>
                    <a:pt x="594" y="2906"/>
                    <a:pt x="534" y="2847"/>
                    <a:pt x="505" y="2788"/>
                  </a:cubicBezTo>
                  <a:cubicBezTo>
                    <a:pt x="475" y="2728"/>
                    <a:pt x="445" y="2669"/>
                    <a:pt x="445" y="2610"/>
                  </a:cubicBezTo>
                  <a:lnTo>
                    <a:pt x="1" y="2639"/>
                  </a:lnTo>
                  <a:cubicBezTo>
                    <a:pt x="30" y="2758"/>
                    <a:pt x="60" y="2877"/>
                    <a:pt x="119" y="2966"/>
                  </a:cubicBezTo>
                  <a:cubicBezTo>
                    <a:pt x="179" y="3054"/>
                    <a:pt x="238" y="3143"/>
                    <a:pt x="327" y="3232"/>
                  </a:cubicBezTo>
                  <a:cubicBezTo>
                    <a:pt x="416" y="3292"/>
                    <a:pt x="534" y="3351"/>
                    <a:pt x="683" y="3381"/>
                  </a:cubicBezTo>
                  <a:cubicBezTo>
                    <a:pt x="801" y="3440"/>
                    <a:pt x="950" y="3470"/>
                    <a:pt x="1127" y="3470"/>
                  </a:cubicBezTo>
                  <a:cubicBezTo>
                    <a:pt x="1335" y="3470"/>
                    <a:pt x="1513" y="3440"/>
                    <a:pt x="1661" y="3381"/>
                  </a:cubicBezTo>
                  <a:cubicBezTo>
                    <a:pt x="1809" y="3321"/>
                    <a:pt x="1928" y="3232"/>
                    <a:pt x="2047" y="3143"/>
                  </a:cubicBezTo>
                  <a:cubicBezTo>
                    <a:pt x="2136" y="3025"/>
                    <a:pt x="2225" y="2906"/>
                    <a:pt x="2254" y="2758"/>
                  </a:cubicBezTo>
                  <a:cubicBezTo>
                    <a:pt x="2313" y="2639"/>
                    <a:pt x="2343" y="2461"/>
                    <a:pt x="2343" y="2313"/>
                  </a:cubicBezTo>
                  <a:cubicBezTo>
                    <a:pt x="2343" y="2135"/>
                    <a:pt x="2313" y="2017"/>
                    <a:pt x="2254" y="1868"/>
                  </a:cubicBezTo>
                  <a:cubicBezTo>
                    <a:pt x="2225" y="1750"/>
                    <a:pt x="2136" y="1631"/>
                    <a:pt x="2047" y="1542"/>
                  </a:cubicBezTo>
                  <a:cubicBezTo>
                    <a:pt x="1958" y="1453"/>
                    <a:pt x="1839" y="1364"/>
                    <a:pt x="1691" y="1305"/>
                  </a:cubicBezTo>
                  <a:cubicBezTo>
                    <a:pt x="1572" y="1275"/>
                    <a:pt x="1424" y="1246"/>
                    <a:pt x="1246" y="1246"/>
                  </a:cubicBezTo>
                  <a:cubicBezTo>
                    <a:pt x="1098" y="1246"/>
                    <a:pt x="950" y="1275"/>
                    <a:pt x="831" y="1305"/>
                  </a:cubicBezTo>
                  <a:cubicBezTo>
                    <a:pt x="712" y="1335"/>
                    <a:pt x="623" y="1394"/>
                    <a:pt x="534" y="1453"/>
                  </a:cubicBezTo>
                  <a:lnTo>
                    <a:pt x="623" y="386"/>
                  </a:lnTo>
                  <a:lnTo>
                    <a:pt x="2136" y="386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888950" y="1044675"/>
              <a:ext cx="71200" cy="87500"/>
            </a:xfrm>
            <a:custGeom>
              <a:rect b="b" l="l" r="r" t="t"/>
              <a:pathLst>
                <a:path extrusionOk="0" h="3500" w="2848">
                  <a:moveTo>
                    <a:pt x="1454" y="1"/>
                  </a:moveTo>
                  <a:cubicBezTo>
                    <a:pt x="1276" y="1"/>
                    <a:pt x="1098" y="1"/>
                    <a:pt x="950" y="30"/>
                  </a:cubicBezTo>
                  <a:cubicBezTo>
                    <a:pt x="772" y="60"/>
                    <a:pt x="653" y="119"/>
                    <a:pt x="535" y="208"/>
                  </a:cubicBezTo>
                  <a:cubicBezTo>
                    <a:pt x="416" y="268"/>
                    <a:pt x="327" y="357"/>
                    <a:pt x="268" y="475"/>
                  </a:cubicBezTo>
                  <a:cubicBezTo>
                    <a:pt x="179" y="594"/>
                    <a:pt x="149" y="742"/>
                    <a:pt x="149" y="890"/>
                  </a:cubicBezTo>
                  <a:cubicBezTo>
                    <a:pt x="149" y="1009"/>
                    <a:pt x="179" y="1098"/>
                    <a:pt x="208" y="1187"/>
                  </a:cubicBezTo>
                  <a:cubicBezTo>
                    <a:pt x="238" y="1276"/>
                    <a:pt x="297" y="1365"/>
                    <a:pt x="327" y="1424"/>
                  </a:cubicBezTo>
                  <a:cubicBezTo>
                    <a:pt x="386" y="1483"/>
                    <a:pt x="475" y="1543"/>
                    <a:pt x="535" y="1602"/>
                  </a:cubicBezTo>
                  <a:cubicBezTo>
                    <a:pt x="624" y="1632"/>
                    <a:pt x="713" y="1691"/>
                    <a:pt x="801" y="1721"/>
                  </a:cubicBezTo>
                  <a:cubicBezTo>
                    <a:pt x="861" y="1750"/>
                    <a:pt x="979" y="1780"/>
                    <a:pt x="1068" y="1809"/>
                  </a:cubicBezTo>
                  <a:cubicBezTo>
                    <a:pt x="1157" y="1839"/>
                    <a:pt x="1246" y="1839"/>
                    <a:pt x="1335" y="1869"/>
                  </a:cubicBezTo>
                  <a:cubicBezTo>
                    <a:pt x="1513" y="1898"/>
                    <a:pt x="1632" y="1928"/>
                    <a:pt x="1780" y="1958"/>
                  </a:cubicBezTo>
                  <a:cubicBezTo>
                    <a:pt x="1899" y="1987"/>
                    <a:pt x="2017" y="2047"/>
                    <a:pt x="2106" y="2076"/>
                  </a:cubicBezTo>
                  <a:cubicBezTo>
                    <a:pt x="2195" y="2136"/>
                    <a:pt x="2254" y="2195"/>
                    <a:pt x="2314" y="2254"/>
                  </a:cubicBezTo>
                  <a:cubicBezTo>
                    <a:pt x="2373" y="2314"/>
                    <a:pt x="2403" y="2403"/>
                    <a:pt x="2403" y="2521"/>
                  </a:cubicBezTo>
                  <a:cubicBezTo>
                    <a:pt x="2403" y="2640"/>
                    <a:pt x="2373" y="2729"/>
                    <a:pt x="2314" y="2788"/>
                  </a:cubicBezTo>
                  <a:cubicBezTo>
                    <a:pt x="2284" y="2877"/>
                    <a:pt x="2225" y="2936"/>
                    <a:pt x="2136" y="2996"/>
                  </a:cubicBezTo>
                  <a:cubicBezTo>
                    <a:pt x="2047" y="3025"/>
                    <a:pt x="1958" y="3084"/>
                    <a:pt x="1839" y="3084"/>
                  </a:cubicBezTo>
                  <a:cubicBezTo>
                    <a:pt x="1721" y="3114"/>
                    <a:pt x="1602" y="3114"/>
                    <a:pt x="1454" y="3114"/>
                  </a:cubicBezTo>
                  <a:cubicBezTo>
                    <a:pt x="1306" y="3114"/>
                    <a:pt x="1157" y="3114"/>
                    <a:pt x="1039" y="3084"/>
                  </a:cubicBezTo>
                  <a:cubicBezTo>
                    <a:pt x="920" y="3055"/>
                    <a:pt x="831" y="3025"/>
                    <a:pt x="742" y="2966"/>
                  </a:cubicBezTo>
                  <a:cubicBezTo>
                    <a:pt x="653" y="2907"/>
                    <a:pt x="594" y="2847"/>
                    <a:pt x="564" y="2788"/>
                  </a:cubicBezTo>
                  <a:cubicBezTo>
                    <a:pt x="505" y="2699"/>
                    <a:pt x="475" y="2610"/>
                    <a:pt x="446" y="2521"/>
                  </a:cubicBezTo>
                  <a:lnTo>
                    <a:pt x="1" y="2610"/>
                  </a:lnTo>
                  <a:cubicBezTo>
                    <a:pt x="60" y="2907"/>
                    <a:pt x="208" y="3114"/>
                    <a:pt x="446" y="3262"/>
                  </a:cubicBezTo>
                  <a:cubicBezTo>
                    <a:pt x="683" y="3411"/>
                    <a:pt x="1009" y="3500"/>
                    <a:pt x="1454" y="3500"/>
                  </a:cubicBezTo>
                  <a:cubicBezTo>
                    <a:pt x="1691" y="3500"/>
                    <a:pt x="1899" y="3470"/>
                    <a:pt x="2076" y="3411"/>
                  </a:cubicBezTo>
                  <a:cubicBezTo>
                    <a:pt x="2254" y="3351"/>
                    <a:pt x="2403" y="3292"/>
                    <a:pt x="2492" y="3203"/>
                  </a:cubicBezTo>
                  <a:cubicBezTo>
                    <a:pt x="2610" y="3114"/>
                    <a:pt x="2699" y="3025"/>
                    <a:pt x="2758" y="2907"/>
                  </a:cubicBezTo>
                  <a:cubicBezTo>
                    <a:pt x="2818" y="2788"/>
                    <a:pt x="2847" y="2640"/>
                    <a:pt x="2847" y="2491"/>
                  </a:cubicBezTo>
                  <a:cubicBezTo>
                    <a:pt x="2847" y="2373"/>
                    <a:pt x="2818" y="2284"/>
                    <a:pt x="2788" y="2165"/>
                  </a:cubicBezTo>
                  <a:cubicBezTo>
                    <a:pt x="2758" y="2076"/>
                    <a:pt x="2699" y="2017"/>
                    <a:pt x="2640" y="1928"/>
                  </a:cubicBezTo>
                  <a:cubicBezTo>
                    <a:pt x="2581" y="1869"/>
                    <a:pt x="2521" y="1809"/>
                    <a:pt x="2432" y="1780"/>
                  </a:cubicBezTo>
                  <a:cubicBezTo>
                    <a:pt x="2343" y="1721"/>
                    <a:pt x="2254" y="1691"/>
                    <a:pt x="2165" y="1632"/>
                  </a:cubicBezTo>
                  <a:cubicBezTo>
                    <a:pt x="2076" y="1602"/>
                    <a:pt x="1988" y="1572"/>
                    <a:pt x="1869" y="1543"/>
                  </a:cubicBezTo>
                  <a:cubicBezTo>
                    <a:pt x="1750" y="1543"/>
                    <a:pt x="1661" y="1513"/>
                    <a:pt x="1543" y="1483"/>
                  </a:cubicBezTo>
                  <a:cubicBezTo>
                    <a:pt x="1424" y="1454"/>
                    <a:pt x="1306" y="1424"/>
                    <a:pt x="1187" y="1394"/>
                  </a:cubicBezTo>
                  <a:cubicBezTo>
                    <a:pt x="1068" y="1365"/>
                    <a:pt x="979" y="1335"/>
                    <a:pt x="890" y="1276"/>
                  </a:cubicBezTo>
                  <a:cubicBezTo>
                    <a:pt x="801" y="1246"/>
                    <a:pt x="742" y="1187"/>
                    <a:pt x="683" y="1128"/>
                  </a:cubicBezTo>
                  <a:cubicBezTo>
                    <a:pt x="624" y="1068"/>
                    <a:pt x="594" y="979"/>
                    <a:pt x="594" y="861"/>
                  </a:cubicBezTo>
                  <a:cubicBezTo>
                    <a:pt x="594" y="801"/>
                    <a:pt x="624" y="742"/>
                    <a:pt x="653" y="653"/>
                  </a:cubicBezTo>
                  <a:cubicBezTo>
                    <a:pt x="683" y="594"/>
                    <a:pt x="713" y="534"/>
                    <a:pt x="801" y="505"/>
                  </a:cubicBezTo>
                  <a:cubicBezTo>
                    <a:pt x="861" y="446"/>
                    <a:pt x="950" y="416"/>
                    <a:pt x="1039" y="386"/>
                  </a:cubicBezTo>
                  <a:cubicBezTo>
                    <a:pt x="1157" y="357"/>
                    <a:pt x="1276" y="327"/>
                    <a:pt x="1454" y="327"/>
                  </a:cubicBezTo>
                  <a:cubicBezTo>
                    <a:pt x="1572" y="327"/>
                    <a:pt x="1691" y="357"/>
                    <a:pt x="1780" y="357"/>
                  </a:cubicBezTo>
                  <a:cubicBezTo>
                    <a:pt x="1899" y="386"/>
                    <a:pt x="1988" y="416"/>
                    <a:pt x="2047" y="475"/>
                  </a:cubicBezTo>
                  <a:cubicBezTo>
                    <a:pt x="2106" y="505"/>
                    <a:pt x="2165" y="564"/>
                    <a:pt x="2225" y="623"/>
                  </a:cubicBezTo>
                  <a:cubicBezTo>
                    <a:pt x="2254" y="683"/>
                    <a:pt x="2284" y="772"/>
                    <a:pt x="2314" y="861"/>
                  </a:cubicBezTo>
                  <a:lnTo>
                    <a:pt x="2758" y="772"/>
                  </a:lnTo>
                  <a:cubicBezTo>
                    <a:pt x="2729" y="653"/>
                    <a:pt x="2670" y="534"/>
                    <a:pt x="2610" y="446"/>
                  </a:cubicBezTo>
                  <a:cubicBezTo>
                    <a:pt x="2551" y="327"/>
                    <a:pt x="2462" y="268"/>
                    <a:pt x="2373" y="179"/>
                  </a:cubicBezTo>
                  <a:cubicBezTo>
                    <a:pt x="2254" y="119"/>
                    <a:pt x="2136" y="60"/>
                    <a:pt x="1988" y="30"/>
                  </a:cubicBezTo>
                  <a:cubicBezTo>
                    <a:pt x="1839" y="1"/>
                    <a:pt x="1661" y="1"/>
                    <a:pt x="145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968275" y="1045425"/>
              <a:ext cx="70450" cy="85275"/>
            </a:xfrm>
            <a:custGeom>
              <a:rect b="b" l="l" r="r" t="t"/>
              <a:pathLst>
                <a:path extrusionOk="0" h="3411" w="2818">
                  <a:moveTo>
                    <a:pt x="1" y="0"/>
                  </a:moveTo>
                  <a:lnTo>
                    <a:pt x="1" y="386"/>
                  </a:lnTo>
                  <a:lnTo>
                    <a:pt x="1187" y="386"/>
                  </a:lnTo>
                  <a:lnTo>
                    <a:pt x="1187" y="3410"/>
                  </a:lnTo>
                  <a:lnTo>
                    <a:pt x="1631" y="3410"/>
                  </a:lnTo>
                  <a:lnTo>
                    <a:pt x="1631" y="386"/>
                  </a:lnTo>
                  <a:lnTo>
                    <a:pt x="2817" y="386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-234075" y="2979425"/>
              <a:ext cx="105275" cy="85275"/>
            </a:xfrm>
            <a:custGeom>
              <a:rect b="b" l="l" r="r" t="t"/>
              <a:pathLst>
                <a:path extrusionOk="0" h="3411" w="4211">
                  <a:moveTo>
                    <a:pt x="3025" y="1"/>
                  </a:moveTo>
                  <a:cubicBezTo>
                    <a:pt x="2876" y="1"/>
                    <a:pt x="2728" y="1"/>
                    <a:pt x="2639" y="60"/>
                  </a:cubicBezTo>
                  <a:cubicBezTo>
                    <a:pt x="2520" y="90"/>
                    <a:pt x="2432" y="149"/>
                    <a:pt x="2343" y="208"/>
                  </a:cubicBezTo>
                  <a:cubicBezTo>
                    <a:pt x="2254" y="297"/>
                    <a:pt x="2194" y="386"/>
                    <a:pt x="2135" y="475"/>
                  </a:cubicBezTo>
                  <a:cubicBezTo>
                    <a:pt x="2076" y="594"/>
                    <a:pt x="2046" y="683"/>
                    <a:pt x="1987" y="801"/>
                  </a:cubicBezTo>
                  <a:cubicBezTo>
                    <a:pt x="1957" y="920"/>
                    <a:pt x="1927" y="1038"/>
                    <a:pt x="1898" y="1157"/>
                  </a:cubicBezTo>
                  <a:cubicBezTo>
                    <a:pt x="1868" y="1276"/>
                    <a:pt x="1838" y="1424"/>
                    <a:pt x="1809" y="1543"/>
                  </a:cubicBezTo>
                  <a:cubicBezTo>
                    <a:pt x="1750" y="1691"/>
                    <a:pt x="1720" y="1839"/>
                    <a:pt x="1690" y="1987"/>
                  </a:cubicBezTo>
                  <a:cubicBezTo>
                    <a:pt x="1661" y="2106"/>
                    <a:pt x="1601" y="2224"/>
                    <a:pt x="1572" y="2343"/>
                  </a:cubicBezTo>
                  <a:cubicBezTo>
                    <a:pt x="1512" y="2432"/>
                    <a:pt x="1453" y="2521"/>
                    <a:pt x="1364" y="2580"/>
                  </a:cubicBezTo>
                  <a:cubicBezTo>
                    <a:pt x="1275" y="2640"/>
                    <a:pt x="1186" y="2669"/>
                    <a:pt x="1068" y="2669"/>
                  </a:cubicBezTo>
                  <a:cubicBezTo>
                    <a:pt x="979" y="2669"/>
                    <a:pt x="890" y="2669"/>
                    <a:pt x="801" y="2610"/>
                  </a:cubicBezTo>
                  <a:cubicBezTo>
                    <a:pt x="741" y="2580"/>
                    <a:pt x="682" y="2521"/>
                    <a:pt x="623" y="2462"/>
                  </a:cubicBezTo>
                  <a:cubicBezTo>
                    <a:pt x="563" y="2373"/>
                    <a:pt x="504" y="2284"/>
                    <a:pt x="475" y="2136"/>
                  </a:cubicBezTo>
                  <a:cubicBezTo>
                    <a:pt x="445" y="2017"/>
                    <a:pt x="415" y="1869"/>
                    <a:pt x="415" y="1661"/>
                  </a:cubicBezTo>
                  <a:cubicBezTo>
                    <a:pt x="415" y="1513"/>
                    <a:pt x="445" y="1365"/>
                    <a:pt x="475" y="1246"/>
                  </a:cubicBezTo>
                  <a:cubicBezTo>
                    <a:pt x="475" y="1127"/>
                    <a:pt x="534" y="1038"/>
                    <a:pt x="593" y="949"/>
                  </a:cubicBezTo>
                  <a:cubicBezTo>
                    <a:pt x="623" y="861"/>
                    <a:pt x="712" y="801"/>
                    <a:pt x="771" y="742"/>
                  </a:cubicBezTo>
                  <a:cubicBezTo>
                    <a:pt x="860" y="683"/>
                    <a:pt x="949" y="653"/>
                    <a:pt x="1038" y="623"/>
                  </a:cubicBezTo>
                  <a:lnTo>
                    <a:pt x="949" y="90"/>
                  </a:lnTo>
                  <a:cubicBezTo>
                    <a:pt x="801" y="119"/>
                    <a:pt x="652" y="179"/>
                    <a:pt x="534" y="268"/>
                  </a:cubicBezTo>
                  <a:cubicBezTo>
                    <a:pt x="415" y="327"/>
                    <a:pt x="326" y="445"/>
                    <a:pt x="237" y="564"/>
                  </a:cubicBezTo>
                  <a:cubicBezTo>
                    <a:pt x="148" y="683"/>
                    <a:pt x="89" y="831"/>
                    <a:pt x="59" y="1009"/>
                  </a:cubicBezTo>
                  <a:cubicBezTo>
                    <a:pt x="30" y="1187"/>
                    <a:pt x="0" y="1424"/>
                    <a:pt x="0" y="1661"/>
                  </a:cubicBezTo>
                  <a:cubicBezTo>
                    <a:pt x="0" y="1869"/>
                    <a:pt x="30" y="2076"/>
                    <a:pt x="59" y="2284"/>
                  </a:cubicBezTo>
                  <a:cubicBezTo>
                    <a:pt x="119" y="2462"/>
                    <a:pt x="178" y="2640"/>
                    <a:pt x="267" y="2758"/>
                  </a:cubicBezTo>
                  <a:cubicBezTo>
                    <a:pt x="356" y="2906"/>
                    <a:pt x="475" y="3025"/>
                    <a:pt x="593" y="3084"/>
                  </a:cubicBezTo>
                  <a:cubicBezTo>
                    <a:pt x="741" y="3173"/>
                    <a:pt x="890" y="3203"/>
                    <a:pt x="1097" y="3203"/>
                  </a:cubicBezTo>
                  <a:cubicBezTo>
                    <a:pt x="1245" y="3203"/>
                    <a:pt x="1364" y="3203"/>
                    <a:pt x="1453" y="3144"/>
                  </a:cubicBezTo>
                  <a:cubicBezTo>
                    <a:pt x="1542" y="3114"/>
                    <a:pt x="1661" y="3055"/>
                    <a:pt x="1720" y="2995"/>
                  </a:cubicBezTo>
                  <a:cubicBezTo>
                    <a:pt x="1809" y="2936"/>
                    <a:pt x="1868" y="2847"/>
                    <a:pt x="1927" y="2758"/>
                  </a:cubicBezTo>
                  <a:cubicBezTo>
                    <a:pt x="1987" y="2669"/>
                    <a:pt x="2046" y="2551"/>
                    <a:pt x="2076" y="2462"/>
                  </a:cubicBezTo>
                  <a:cubicBezTo>
                    <a:pt x="2105" y="2343"/>
                    <a:pt x="2165" y="2254"/>
                    <a:pt x="2194" y="2136"/>
                  </a:cubicBezTo>
                  <a:cubicBezTo>
                    <a:pt x="2224" y="2017"/>
                    <a:pt x="2224" y="1898"/>
                    <a:pt x="2254" y="1780"/>
                  </a:cubicBezTo>
                  <a:cubicBezTo>
                    <a:pt x="2313" y="1602"/>
                    <a:pt x="2343" y="1424"/>
                    <a:pt x="2372" y="1276"/>
                  </a:cubicBezTo>
                  <a:cubicBezTo>
                    <a:pt x="2432" y="1127"/>
                    <a:pt x="2461" y="979"/>
                    <a:pt x="2520" y="890"/>
                  </a:cubicBezTo>
                  <a:cubicBezTo>
                    <a:pt x="2580" y="772"/>
                    <a:pt x="2639" y="683"/>
                    <a:pt x="2728" y="623"/>
                  </a:cubicBezTo>
                  <a:cubicBezTo>
                    <a:pt x="2817" y="564"/>
                    <a:pt x="2906" y="534"/>
                    <a:pt x="3054" y="534"/>
                  </a:cubicBezTo>
                  <a:cubicBezTo>
                    <a:pt x="3173" y="534"/>
                    <a:pt x="3291" y="564"/>
                    <a:pt x="3380" y="623"/>
                  </a:cubicBezTo>
                  <a:cubicBezTo>
                    <a:pt x="3469" y="683"/>
                    <a:pt x="3529" y="742"/>
                    <a:pt x="3588" y="861"/>
                  </a:cubicBezTo>
                  <a:cubicBezTo>
                    <a:pt x="3647" y="949"/>
                    <a:pt x="3707" y="1068"/>
                    <a:pt x="3736" y="1187"/>
                  </a:cubicBezTo>
                  <a:cubicBezTo>
                    <a:pt x="3766" y="1335"/>
                    <a:pt x="3766" y="1483"/>
                    <a:pt x="3766" y="1661"/>
                  </a:cubicBezTo>
                  <a:cubicBezTo>
                    <a:pt x="3766" y="1839"/>
                    <a:pt x="3766" y="2017"/>
                    <a:pt x="3707" y="2165"/>
                  </a:cubicBezTo>
                  <a:cubicBezTo>
                    <a:pt x="3677" y="2313"/>
                    <a:pt x="3647" y="2432"/>
                    <a:pt x="3588" y="2521"/>
                  </a:cubicBezTo>
                  <a:cubicBezTo>
                    <a:pt x="3499" y="2610"/>
                    <a:pt x="3440" y="2699"/>
                    <a:pt x="3351" y="2729"/>
                  </a:cubicBezTo>
                  <a:cubicBezTo>
                    <a:pt x="3262" y="2788"/>
                    <a:pt x="3173" y="2847"/>
                    <a:pt x="3054" y="2877"/>
                  </a:cubicBezTo>
                  <a:lnTo>
                    <a:pt x="3173" y="3411"/>
                  </a:lnTo>
                  <a:cubicBezTo>
                    <a:pt x="3499" y="3322"/>
                    <a:pt x="3766" y="3144"/>
                    <a:pt x="3944" y="2847"/>
                  </a:cubicBezTo>
                  <a:cubicBezTo>
                    <a:pt x="4122" y="2580"/>
                    <a:pt x="4211" y="2195"/>
                    <a:pt x="4211" y="1661"/>
                  </a:cubicBezTo>
                  <a:cubicBezTo>
                    <a:pt x="4211" y="1394"/>
                    <a:pt x="4181" y="1127"/>
                    <a:pt x="4122" y="920"/>
                  </a:cubicBezTo>
                  <a:cubicBezTo>
                    <a:pt x="4062" y="712"/>
                    <a:pt x="3973" y="534"/>
                    <a:pt x="3855" y="386"/>
                  </a:cubicBezTo>
                  <a:cubicBezTo>
                    <a:pt x="3766" y="268"/>
                    <a:pt x="3647" y="149"/>
                    <a:pt x="3499" y="90"/>
                  </a:cubicBezTo>
                  <a:cubicBezTo>
                    <a:pt x="3351" y="30"/>
                    <a:pt x="3202" y="1"/>
                    <a:pt x="302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-226675" y="2931975"/>
              <a:ext cx="97125" cy="37850"/>
            </a:xfrm>
            <a:custGeom>
              <a:rect b="b" l="l" r="r" t="t"/>
              <a:pathLst>
                <a:path extrusionOk="0" h="1514" w="3885">
                  <a:moveTo>
                    <a:pt x="3440" y="1"/>
                  </a:moveTo>
                  <a:cubicBezTo>
                    <a:pt x="3440" y="60"/>
                    <a:pt x="3470" y="120"/>
                    <a:pt x="3470" y="179"/>
                  </a:cubicBezTo>
                  <a:cubicBezTo>
                    <a:pt x="3470" y="209"/>
                    <a:pt x="3470" y="268"/>
                    <a:pt x="3470" y="297"/>
                  </a:cubicBezTo>
                  <a:cubicBezTo>
                    <a:pt x="3470" y="446"/>
                    <a:pt x="3440" y="505"/>
                    <a:pt x="3381" y="564"/>
                  </a:cubicBezTo>
                  <a:cubicBezTo>
                    <a:pt x="3322" y="624"/>
                    <a:pt x="3233" y="653"/>
                    <a:pt x="3084" y="653"/>
                  </a:cubicBezTo>
                  <a:lnTo>
                    <a:pt x="1098" y="653"/>
                  </a:lnTo>
                  <a:lnTo>
                    <a:pt x="1098" y="60"/>
                  </a:lnTo>
                  <a:lnTo>
                    <a:pt x="712" y="60"/>
                  </a:lnTo>
                  <a:lnTo>
                    <a:pt x="712" y="653"/>
                  </a:lnTo>
                  <a:lnTo>
                    <a:pt x="1" y="653"/>
                  </a:lnTo>
                  <a:lnTo>
                    <a:pt x="1" y="979"/>
                  </a:lnTo>
                  <a:lnTo>
                    <a:pt x="712" y="1157"/>
                  </a:lnTo>
                  <a:lnTo>
                    <a:pt x="712" y="1513"/>
                  </a:lnTo>
                  <a:lnTo>
                    <a:pt x="1098" y="1513"/>
                  </a:lnTo>
                  <a:lnTo>
                    <a:pt x="1098" y="1157"/>
                  </a:lnTo>
                  <a:lnTo>
                    <a:pt x="3173" y="1157"/>
                  </a:lnTo>
                  <a:cubicBezTo>
                    <a:pt x="3648" y="1157"/>
                    <a:pt x="3885" y="950"/>
                    <a:pt x="3885" y="535"/>
                  </a:cubicBezTo>
                  <a:cubicBezTo>
                    <a:pt x="3885" y="416"/>
                    <a:pt x="3885" y="327"/>
                    <a:pt x="3885" y="238"/>
                  </a:cubicBezTo>
                  <a:cubicBezTo>
                    <a:pt x="3855" y="179"/>
                    <a:pt x="3855" y="90"/>
                    <a:pt x="38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-210375" y="2848975"/>
              <a:ext cx="81575" cy="75625"/>
            </a:xfrm>
            <a:custGeom>
              <a:rect b="b" l="l" r="r" t="t"/>
              <a:pathLst>
                <a:path extrusionOk="0" h="3025" w="3263">
                  <a:moveTo>
                    <a:pt x="1899" y="979"/>
                  </a:moveTo>
                  <a:cubicBezTo>
                    <a:pt x="2017" y="979"/>
                    <a:pt x="2106" y="1008"/>
                    <a:pt x="2225" y="1038"/>
                  </a:cubicBezTo>
                  <a:cubicBezTo>
                    <a:pt x="2343" y="1067"/>
                    <a:pt x="2432" y="1156"/>
                    <a:pt x="2551" y="1216"/>
                  </a:cubicBezTo>
                  <a:cubicBezTo>
                    <a:pt x="2640" y="1305"/>
                    <a:pt x="2699" y="1423"/>
                    <a:pt x="2788" y="1542"/>
                  </a:cubicBezTo>
                  <a:cubicBezTo>
                    <a:pt x="2847" y="1660"/>
                    <a:pt x="2877" y="1809"/>
                    <a:pt x="2877" y="1957"/>
                  </a:cubicBezTo>
                  <a:cubicBezTo>
                    <a:pt x="2877" y="2135"/>
                    <a:pt x="2818" y="2283"/>
                    <a:pt x="2729" y="2372"/>
                  </a:cubicBezTo>
                  <a:cubicBezTo>
                    <a:pt x="2640" y="2461"/>
                    <a:pt x="2492" y="2491"/>
                    <a:pt x="2343" y="2491"/>
                  </a:cubicBezTo>
                  <a:cubicBezTo>
                    <a:pt x="2195" y="2491"/>
                    <a:pt x="2077" y="2461"/>
                    <a:pt x="1988" y="2431"/>
                  </a:cubicBezTo>
                  <a:cubicBezTo>
                    <a:pt x="1899" y="2372"/>
                    <a:pt x="1839" y="2313"/>
                    <a:pt x="1780" y="2224"/>
                  </a:cubicBezTo>
                  <a:cubicBezTo>
                    <a:pt x="1750" y="2135"/>
                    <a:pt x="1721" y="2016"/>
                    <a:pt x="1691" y="1927"/>
                  </a:cubicBezTo>
                  <a:cubicBezTo>
                    <a:pt x="1661" y="1809"/>
                    <a:pt x="1661" y="1690"/>
                    <a:pt x="1661" y="1542"/>
                  </a:cubicBezTo>
                  <a:lnTo>
                    <a:pt x="1661" y="979"/>
                  </a:lnTo>
                  <a:close/>
                  <a:moveTo>
                    <a:pt x="2847" y="0"/>
                  </a:moveTo>
                  <a:cubicBezTo>
                    <a:pt x="2847" y="30"/>
                    <a:pt x="2877" y="30"/>
                    <a:pt x="2877" y="59"/>
                  </a:cubicBezTo>
                  <a:cubicBezTo>
                    <a:pt x="2877" y="89"/>
                    <a:pt x="2877" y="119"/>
                    <a:pt x="2877" y="148"/>
                  </a:cubicBezTo>
                  <a:cubicBezTo>
                    <a:pt x="2877" y="267"/>
                    <a:pt x="2847" y="356"/>
                    <a:pt x="2759" y="385"/>
                  </a:cubicBezTo>
                  <a:cubicBezTo>
                    <a:pt x="2670" y="445"/>
                    <a:pt x="2551" y="445"/>
                    <a:pt x="2403" y="445"/>
                  </a:cubicBezTo>
                  <a:lnTo>
                    <a:pt x="1068" y="445"/>
                  </a:lnTo>
                  <a:cubicBezTo>
                    <a:pt x="713" y="445"/>
                    <a:pt x="446" y="563"/>
                    <a:pt x="268" y="741"/>
                  </a:cubicBezTo>
                  <a:cubicBezTo>
                    <a:pt x="90" y="949"/>
                    <a:pt x="1" y="1245"/>
                    <a:pt x="1" y="1631"/>
                  </a:cubicBezTo>
                  <a:cubicBezTo>
                    <a:pt x="1" y="1838"/>
                    <a:pt x="31" y="2046"/>
                    <a:pt x="60" y="2194"/>
                  </a:cubicBezTo>
                  <a:cubicBezTo>
                    <a:pt x="120" y="2342"/>
                    <a:pt x="179" y="2461"/>
                    <a:pt x="238" y="2550"/>
                  </a:cubicBezTo>
                  <a:cubicBezTo>
                    <a:pt x="327" y="2669"/>
                    <a:pt x="416" y="2728"/>
                    <a:pt x="505" y="2787"/>
                  </a:cubicBezTo>
                  <a:cubicBezTo>
                    <a:pt x="624" y="2847"/>
                    <a:pt x="742" y="2876"/>
                    <a:pt x="861" y="2906"/>
                  </a:cubicBezTo>
                  <a:lnTo>
                    <a:pt x="890" y="2342"/>
                  </a:lnTo>
                  <a:cubicBezTo>
                    <a:pt x="802" y="2342"/>
                    <a:pt x="713" y="2313"/>
                    <a:pt x="653" y="2283"/>
                  </a:cubicBezTo>
                  <a:cubicBezTo>
                    <a:pt x="594" y="2254"/>
                    <a:pt x="535" y="2194"/>
                    <a:pt x="505" y="2135"/>
                  </a:cubicBezTo>
                  <a:cubicBezTo>
                    <a:pt x="475" y="2076"/>
                    <a:pt x="446" y="2016"/>
                    <a:pt x="416" y="1927"/>
                  </a:cubicBezTo>
                  <a:cubicBezTo>
                    <a:pt x="416" y="1838"/>
                    <a:pt x="416" y="1749"/>
                    <a:pt x="416" y="1660"/>
                  </a:cubicBezTo>
                  <a:cubicBezTo>
                    <a:pt x="416" y="1542"/>
                    <a:pt x="416" y="1423"/>
                    <a:pt x="446" y="1364"/>
                  </a:cubicBezTo>
                  <a:cubicBezTo>
                    <a:pt x="475" y="1275"/>
                    <a:pt x="505" y="1186"/>
                    <a:pt x="564" y="1156"/>
                  </a:cubicBezTo>
                  <a:cubicBezTo>
                    <a:pt x="624" y="1097"/>
                    <a:pt x="683" y="1038"/>
                    <a:pt x="772" y="1008"/>
                  </a:cubicBezTo>
                  <a:cubicBezTo>
                    <a:pt x="890" y="979"/>
                    <a:pt x="979" y="979"/>
                    <a:pt x="1128" y="979"/>
                  </a:cubicBezTo>
                  <a:lnTo>
                    <a:pt x="1276" y="979"/>
                  </a:lnTo>
                  <a:lnTo>
                    <a:pt x="1306" y="1690"/>
                  </a:lnTo>
                  <a:cubicBezTo>
                    <a:pt x="1306" y="1838"/>
                    <a:pt x="1306" y="2016"/>
                    <a:pt x="1335" y="2165"/>
                  </a:cubicBezTo>
                  <a:cubicBezTo>
                    <a:pt x="1365" y="2342"/>
                    <a:pt x="1424" y="2491"/>
                    <a:pt x="1513" y="2609"/>
                  </a:cubicBezTo>
                  <a:cubicBezTo>
                    <a:pt x="1572" y="2728"/>
                    <a:pt x="1691" y="2847"/>
                    <a:pt x="1810" y="2906"/>
                  </a:cubicBezTo>
                  <a:cubicBezTo>
                    <a:pt x="1958" y="2995"/>
                    <a:pt x="2106" y="3024"/>
                    <a:pt x="2314" y="3024"/>
                  </a:cubicBezTo>
                  <a:cubicBezTo>
                    <a:pt x="2610" y="3024"/>
                    <a:pt x="2847" y="2965"/>
                    <a:pt x="2996" y="2787"/>
                  </a:cubicBezTo>
                  <a:cubicBezTo>
                    <a:pt x="3174" y="2639"/>
                    <a:pt x="3263" y="2402"/>
                    <a:pt x="3263" y="2076"/>
                  </a:cubicBezTo>
                  <a:cubicBezTo>
                    <a:pt x="3263" y="1927"/>
                    <a:pt x="3233" y="1809"/>
                    <a:pt x="3203" y="1690"/>
                  </a:cubicBezTo>
                  <a:cubicBezTo>
                    <a:pt x="3174" y="1572"/>
                    <a:pt x="3144" y="1483"/>
                    <a:pt x="3085" y="1394"/>
                  </a:cubicBezTo>
                  <a:cubicBezTo>
                    <a:pt x="3025" y="1305"/>
                    <a:pt x="2936" y="1216"/>
                    <a:pt x="2877" y="1156"/>
                  </a:cubicBezTo>
                  <a:cubicBezTo>
                    <a:pt x="2788" y="1097"/>
                    <a:pt x="2699" y="1038"/>
                    <a:pt x="2610" y="979"/>
                  </a:cubicBezTo>
                  <a:lnTo>
                    <a:pt x="2610" y="949"/>
                  </a:lnTo>
                  <a:cubicBezTo>
                    <a:pt x="2699" y="949"/>
                    <a:pt x="2788" y="949"/>
                    <a:pt x="2877" y="919"/>
                  </a:cubicBezTo>
                  <a:cubicBezTo>
                    <a:pt x="2936" y="890"/>
                    <a:pt x="3025" y="860"/>
                    <a:pt x="3055" y="830"/>
                  </a:cubicBezTo>
                  <a:cubicBezTo>
                    <a:pt x="3114" y="771"/>
                    <a:pt x="3174" y="712"/>
                    <a:pt x="3174" y="652"/>
                  </a:cubicBezTo>
                  <a:cubicBezTo>
                    <a:pt x="3203" y="563"/>
                    <a:pt x="3233" y="504"/>
                    <a:pt x="3233" y="385"/>
                  </a:cubicBezTo>
                  <a:cubicBezTo>
                    <a:pt x="3233" y="326"/>
                    <a:pt x="3233" y="237"/>
                    <a:pt x="3203" y="178"/>
                  </a:cubicBezTo>
                  <a:cubicBezTo>
                    <a:pt x="3203" y="119"/>
                    <a:pt x="3203" y="59"/>
                    <a:pt x="317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-226675" y="2808925"/>
              <a:ext cx="97125" cy="37850"/>
            </a:xfrm>
            <a:custGeom>
              <a:rect b="b" l="l" r="r" t="t"/>
              <a:pathLst>
                <a:path extrusionOk="0" h="1514" w="3885">
                  <a:moveTo>
                    <a:pt x="3440" y="1"/>
                  </a:moveTo>
                  <a:cubicBezTo>
                    <a:pt x="3440" y="30"/>
                    <a:pt x="3470" y="90"/>
                    <a:pt x="3470" y="149"/>
                  </a:cubicBezTo>
                  <a:cubicBezTo>
                    <a:pt x="3470" y="179"/>
                    <a:pt x="3470" y="238"/>
                    <a:pt x="3470" y="297"/>
                  </a:cubicBezTo>
                  <a:cubicBezTo>
                    <a:pt x="3470" y="416"/>
                    <a:pt x="3440" y="505"/>
                    <a:pt x="3381" y="535"/>
                  </a:cubicBezTo>
                  <a:cubicBezTo>
                    <a:pt x="3322" y="594"/>
                    <a:pt x="3233" y="624"/>
                    <a:pt x="3084" y="624"/>
                  </a:cubicBezTo>
                  <a:lnTo>
                    <a:pt x="1098" y="624"/>
                  </a:lnTo>
                  <a:lnTo>
                    <a:pt x="1098" y="30"/>
                  </a:lnTo>
                  <a:lnTo>
                    <a:pt x="712" y="30"/>
                  </a:lnTo>
                  <a:lnTo>
                    <a:pt x="712" y="624"/>
                  </a:lnTo>
                  <a:lnTo>
                    <a:pt x="1" y="624"/>
                  </a:lnTo>
                  <a:lnTo>
                    <a:pt x="1" y="979"/>
                  </a:lnTo>
                  <a:lnTo>
                    <a:pt x="712" y="1128"/>
                  </a:lnTo>
                  <a:lnTo>
                    <a:pt x="712" y="1513"/>
                  </a:lnTo>
                  <a:lnTo>
                    <a:pt x="1098" y="1513"/>
                  </a:lnTo>
                  <a:lnTo>
                    <a:pt x="1098" y="1128"/>
                  </a:lnTo>
                  <a:lnTo>
                    <a:pt x="3173" y="1128"/>
                  </a:lnTo>
                  <a:cubicBezTo>
                    <a:pt x="3648" y="1128"/>
                    <a:pt x="3885" y="920"/>
                    <a:pt x="3885" y="505"/>
                  </a:cubicBezTo>
                  <a:cubicBezTo>
                    <a:pt x="3885" y="416"/>
                    <a:pt x="3885" y="297"/>
                    <a:pt x="3885" y="238"/>
                  </a:cubicBezTo>
                  <a:cubicBezTo>
                    <a:pt x="3855" y="149"/>
                    <a:pt x="3855" y="60"/>
                    <a:pt x="38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-237800" y="2784475"/>
              <a:ext cx="107525" cy="13375"/>
            </a:xfrm>
            <a:custGeom>
              <a:rect b="b" l="l" r="r" t="t"/>
              <a:pathLst>
                <a:path extrusionOk="0" h="535" w="4301">
                  <a:moveTo>
                    <a:pt x="1" y="0"/>
                  </a:moveTo>
                  <a:lnTo>
                    <a:pt x="1" y="534"/>
                  </a:lnTo>
                  <a:lnTo>
                    <a:pt x="505" y="534"/>
                  </a:lnTo>
                  <a:lnTo>
                    <a:pt x="505" y="0"/>
                  </a:lnTo>
                  <a:close/>
                  <a:moveTo>
                    <a:pt x="1157" y="0"/>
                  </a:moveTo>
                  <a:lnTo>
                    <a:pt x="1157" y="534"/>
                  </a:lnTo>
                  <a:lnTo>
                    <a:pt x="4300" y="534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-210375" y="2698475"/>
              <a:ext cx="81575" cy="69725"/>
            </a:xfrm>
            <a:custGeom>
              <a:rect b="b" l="l" r="r" t="t"/>
              <a:pathLst>
                <a:path extrusionOk="0" h="2789" w="3263">
                  <a:moveTo>
                    <a:pt x="1632" y="535"/>
                  </a:moveTo>
                  <a:cubicBezTo>
                    <a:pt x="1869" y="535"/>
                    <a:pt x="2077" y="564"/>
                    <a:pt x="2225" y="594"/>
                  </a:cubicBezTo>
                  <a:cubicBezTo>
                    <a:pt x="2403" y="653"/>
                    <a:pt x="2521" y="712"/>
                    <a:pt x="2610" y="772"/>
                  </a:cubicBezTo>
                  <a:cubicBezTo>
                    <a:pt x="2699" y="861"/>
                    <a:pt x="2788" y="950"/>
                    <a:pt x="2818" y="1039"/>
                  </a:cubicBezTo>
                  <a:cubicBezTo>
                    <a:pt x="2847" y="1157"/>
                    <a:pt x="2877" y="1276"/>
                    <a:pt x="2877" y="1424"/>
                  </a:cubicBezTo>
                  <a:cubicBezTo>
                    <a:pt x="2877" y="1543"/>
                    <a:pt x="2847" y="1632"/>
                    <a:pt x="2818" y="1750"/>
                  </a:cubicBezTo>
                  <a:cubicBezTo>
                    <a:pt x="2788" y="1839"/>
                    <a:pt x="2699" y="1928"/>
                    <a:pt x="2610" y="2017"/>
                  </a:cubicBezTo>
                  <a:cubicBezTo>
                    <a:pt x="2521" y="2076"/>
                    <a:pt x="2403" y="2136"/>
                    <a:pt x="2225" y="2195"/>
                  </a:cubicBezTo>
                  <a:cubicBezTo>
                    <a:pt x="2077" y="2225"/>
                    <a:pt x="1869" y="2254"/>
                    <a:pt x="1632" y="2254"/>
                  </a:cubicBezTo>
                  <a:cubicBezTo>
                    <a:pt x="1395" y="2254"/>
                    <a:pt x="1187" y="2225"/>
                    <a:pt x="1039" y="2195"/>
                  </a:cubicBezTo>
                  <a:cubicBezTo>
                    <a:pt x="890" y="2136"/>
                    <a:pt x="742" y="2076"/>
                    <a:pt x="653" y="2017"/>
                  </a:cubicBezTo>
                  <a:cubicBezTo>
                    <a:pt x="564" y="1928"/>
                    <a:pt x="505" y="1839"/>
                    <a:pt x="446" y="1750"/>
                  </a:cubicBezTo>
                  <a:cubicBezTo>
                    <a:pt x="416" y="1632"/>
                    <a:pt x="386" y="1513"/>
                    <a:pt x="386" y="1394"/>
                  </a:cubicBezTo>
                  <a:cubicBezTo>
                    <a:pt x="386" y="1246"/>
                    <a:pt x="416" y="1128"/>
                    <a:pt x="446" y="1039"/>
                  </a:cubicBezTo>
                  <a:cubicBezTo>
                    <a:pt x="475" y="920"/>
                    <a:pt x="564" y="831"/>
                    <a:pt x="653" y="772"/>
                  </a:cubicBezTo>
                  <a:cubicBezTo>
                    <a:pt x="742" y="683"/>
                    <a:pt x="861" y="623"/>
                    <a:pt x="1039" y="594"/>
                  </a:cubicBezTo>
                  <a:cubicBezTo>
                    <a:pt x="1187" y="564"/>
                    <a:pt x="1395" y="535"/>
                    <a:pt x="1632" y="535"/>
                  </a:cubicBezTo>
                  <a:close/>
                  <a:moveTo>
                    <a:pt x="1632" y="1"/>
                  </a:moveTo>
                  <a:cubicBezTo>
                    <a:pt x="1365" y="1"/>
                    <a:pt x="1128" y="30"/>
                    <a:pt x="920" y="90"/>
                  </a:cubicBezTo>
                  <a:cubicBezTo>
                    <a:pt x="713" y="119"/>
                    <a:pt x="535" y="208"/>
                    <a:pt x="416" y="327"/>
                  </a:cubicBezTo>
                  <a:cubicBezTo>
                    <a:pt x="268" y="446"/>
                    <a:pt x="179" y="594"/>
                    <a:pt x="120" y="772"/>
                  </a:cubicBezTo>
                  <a:cubicBezTo>
                    <a:pt x="31" y="950"/>
                    <a:pt x="1" y="1157"/>
                    <a:pt x="1" y="1394"/>
                  </a:cubicBezTo>
                  <a:cubicBezTo>
                    <a:pt x="1" y="2314"/>
                    <a:pt x="535" y="2788"/>
                    <a:pt x="1632" y="2788"/>
                  </a:cubicBezTo>
                  <a:cubicBezTo>
                    <a:pt x="1899" y="2788"/>
                    <a:pt x="2136" y="2758"/>
                    <a:pt x="2343" y="2699"/>
                  </a:cubicBezTo>
                  <a:cubicBezTo>
                    <a:pt x="2551" y="2640"/>
                    <a:pt x="2729" y="2551"/>
                    <a:pt x="2847" y="2432"/>
                  </a:cubicBezTo>
                  <a:cubicBezTo>
                    <a:pt x="2996" y="2314"/>
                    <a:pt x="3085" y="2165"/>
                    <a:pt x="3144" y="1987"/>
                  </a:cubicBezTo>
                  <a:cubicBezTo>
                    <a:pt x="3233" y="1810"/>
                    <a:pt x="3263" y="1632"/>
                    <a:pt x="3263" y="1394"/>
                  </a:cubicBezTo>
                  <a:cubicBezTo>
                    <a:pt x="3263" y="950"/>
                    <a:pt x="3114" y="594"/>
                    <a:pt x="2847" y="357"/>
                  </a:cubicBezTo>
                  <a:cubicBezTo>
                    <a:pt x="2581" y="119"/>
                    <a:pt x="2165" y="1"/>
                    <a:pt x="163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-210375" y="2619175"/>
              <a:ext cx="80100" cy="63025"/>
            </a:xfrm>
            <a:custGeom>
              <a:rect b="b" l="l" r="r" t="t"/>
              <a:pathLst>
                <a:path extrusionOk="0" h="2521" w="3204">
                  <a:moveTo>
                    <a:pt x="1098" y="0"/>
                  </a:moveTo>
                  <a:cubicBezTo>
                    <a:pt x="920" y="0"/>
                    <a:pt x="742" y="30"/>
                    <a:pt x="624" y="59"/>
                  </a:cubicBezTo>
                  <a:cubicBezTo>
                    <a:pt x="475" y="89"/>
                    <a:pt x="357" y="148"/>
                    <a:pt x="268" y="237"/>
                  </a:cubicBezTo>
                  <a:cubicBezTo>
                    <a:pt x="179" y="326"/>
                    <a:pt x="120" y="415"/>
                    <a:pt x="60" y="563"/>
                  </a:cubicBezTo>
                  <a:cubicBezTo>
                    <a:pt x="31" y="682"/>
                    <a:pt x="1" y="830"/>
                    <a:pt x="1" y="1008"/>
                  </a:cubicBezTo>
                  <a:cubicBezTo>
                    <a:pt x="1" y="1127"/>
                    <a:pt x="31" y="1245"/>
                    <a:pt x="60" y="1364"/>
                  </a:cubicBezTo>
                  <a:cubicBezTo>
                    <a:pt x="90" y="1453"/>
                    <a:pt x="120" y="1542"/>
                    <a:pt x="179" y="1631"/>
                  </a:cubicBezTo>
                  <a:cubicBezTo>
                    <a:pt x="208" y="1690"/>
                    <a:pt x="268" y="1779"/>
                    <a:pt x="357" y="1838"/>
                  </a:cubicBezTo>
                  <a:cubicBezTo>
                    <a:pt x="416" y="1898"/>
                    <a:pt x="505" y="1957"/>
                    <a:pt x="594" y="1987"/>
                  </a:cubicBezTo>
                  <a:lnTo>
                    <a:pt x="594" y="2016"/>
                  </a:lnTo>
                  <a:lnTo>
                    <a:pt x="149" y="2016"/>
                  </a:lnTo>
                  <a:cubicBezTo>
                    <a:pt x="90" y="2016"/>
                    <a:pt x="60" y="2016"/>
                    <a:pt x="60" y="2046"/>
                  </a:cubicBezTo>
                  <a:lnTo>
                    <a:pt x="60" y="2520"/>
                  </a:lnTo>
                  <a:lnTo>
                    <a:pt x="3203" y="2520"/>
                  </a:lnTo>
                  <a:lnTo>
                    <a:pt x="3203" y="1987"/>
                  </a:lnTo>
                  <a:lnTo>
                    <a:pt x="1395" y="1987"/>
                  </a:lnTo>
                  <a:cubicBezTo>
                    <a:pt x="1217" y="1987"/>
                    <a:pt x="1098" y="1957"/>
                    <a:pt x="979" y="1927"/>
                  </a:cubicBezTo>
                  <a:cubicBezTo>
                    <a:pt x="831" y="1898"/>
                    <a:pt x="742" y="1838"/>
                    <a:pt x="653" y="1750"/>
                  </a:cubicBezTo>
                  <a:cubicBezTo>
                    <a:pt x="594" y="1690"/>
                    <a:pt x="505" y="1601"/>
                    <a:pt x="475" y="1512"/>
                  </a:cubicBezTo>
                  <a:cubicBezTo>
                    <a:pt x="416" y="1423"/>
                    <a:pt x="416" y="1305"/>
                    <a:pt x="416" y="1186"/>
                  </a:cubicBezTo>
                  <a:cubicBezTo>
                    <a:pt x="416" y="1068"/>
                    <a:pt x="416" y="949"/>
                    <a:pt x="446" y="860"/>
                  </a:cubicBezTo>
                  <a:cubicBezTo>
                    <a:pt x="475" y="801"/>
                    <a:pt x="505" y="712"/>
                    <a:pt x="594" y="682"/>
                  </a:cubicBezTo>
                  <a:cubicBezTo>
                    <a:pt x="653" y="623"/>
                    <a:pt x="713" y="593"/>
                    <a:pt x="831" y="563"/>
                  </a:cubicBezTo>
                  <a:cubicBezTo>
                    <a:pt x="920" y="534"/>
                    <a:pt x="1068" y="534"/>
                    <a:pt x="1217" y="534"/>
                  </a:cubicBezTo>
                  <a:lnTo>
                    <a:pt x="3203" y="534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1127650" y="45027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C1D9ED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863000" y="45027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0F6FD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2598350" y="4502775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CE9F6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33725" y="45027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68ACD5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069075" y="45027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9DCAE1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804425" y="45027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2F7FBC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27650" y="4318175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2F7FD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1863000" y="4318175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2F8FD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2598350" y="4318175"/>
              <a:ext cx="735400" cy="184625"/>
            </a:xfrm>
            <a:custGeom>
              <a:rect b="b" l="l" r="r" t="t"/>
              <a:pathLst>
                <a:path extrusionOk="0" h="7385" w="29416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9FCAE1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33725" y="4318175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D8E7F5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069075" y="4318175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B3D3E8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804425" y="4318175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BFD8ED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1127650" y="4133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D4E4F4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863000" y="4133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5F9F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2598350" y="4133600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84BCDB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33725" y="4133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2C7CB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069075" y="4133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4B98C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4804425" y="4133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083776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127650" y="3948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1" y="1"/>
                  </a:moveTo>
                  <a:lnTo>
                    <a:pt x="1" y="7414"/>
                  </a:lnTo>
                  <a:lnTo>
                    <a:pt x="29415" y="741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E7F1F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863000" y="3948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1" y="1"/>
                  </a:moveTo>
                  <a:lnTo>
                    <a:pt x="1" y="7414"/>
                  </a:lnTo>
                  <a:lnTo>
                    <a:pt x="29415" y="741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4F9F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2598350" y="3948275"/>
              <a:ext cx="735400" cy="185350"/>
            </a:xfrm>
            <a:custGeom>
              <a:rect b="b" l="l" r="r" t="t"/>
              <a:pathLst>
                <a:path extrusionOk="0" h="7414" w="29416">
                  <a:moveTo>
                    <a:pt x="1" y="1"/>
                  </a:moveTo>
                  <a:lnTo>
                    <a:pt x="1" y="7414"/>
                  </a:lnTo>
                  <a:lnTo>
                    <a:pt x="29415" y="741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7CB7D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33725" y="3948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0" y="1"/>
                  </a:moveTo>
                  <a:lnTo>
                    <a:pt x="0" y="7414"/>
                  </a:lnTo>
                  <a:lnTo>
                    <a:pt x="29414" y="741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9DCAE1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4069075" y="3948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0" y="1"/>
                  </a:moveTo>
                  <a:lnTo>
                    <a:pt x="0" y="7414"/>
                  </a:lnTo>
                  <a:lnTo>
                    <a:pt x="29414" y="741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61A7D2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804425" y="3948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0" y="1"/>
                  </a:moveTo>
                  <a:lnTo>
                    <a:pt x="0" y="7414"/>
                  </a:lnTo>
                  <a:lnTo>
                    <a:pt x="29414" y="741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6DAFD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127650" y="3763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DEEBF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863000" y="3763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5FAF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2598350" y="3763700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D4E4F4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33725" y="3763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C6DBE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4069075" y="3763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D0E2F2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4804425" y="3763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B3D3E8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127650" y="35791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E5EFF9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863000" y="35791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7FBF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2598350" y="3579125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E5EFF9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33725" y="35791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B2D2E8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069075" y="35791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BED8EC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804425" y="35791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92C4D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1127650" y="33945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E5EFF9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1863000" y="33945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7FBF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2598350" y="3394550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0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DEAF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33725" y="33945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AFD1E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069075" y="33945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AACFE5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804425" y="33945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7FB9D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1127650" y="32099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E6F0F9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1863000" y="32099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7FBF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2598350" y="3209975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CADDF0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33725" y="32099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C7DCE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069075" y="32099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B9D6E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4804425" y="32099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AACFE5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1127650" y="30254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CEAF6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1863000" y="30254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7FBF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2598350" y="3025400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CADEF0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33725" y="30254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92C4D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4069075" y="30254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99C7E0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4804425" y="30254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68ACD5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1127650" y="28400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1" y="0"/>
                  </a:moveTo>
                  <a:lnTo>
                    <a:pt x="1" y="7413"/>
                  </a:lnTo>
                  <a:lnTo>
                    <a:pt x="29415" y="741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7E6F5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1863000" y="28400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1" y="0"/>
                  </a:moveTo>
                  <a:lnTo>
                    <a:pt x="1" y="7413"/>
                  </a:lnTo>
                  <a:lnTo>
                    <a:pt x="29415" y="741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5F9F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2598350" y="2840075"/>
              <a:ext cx="735400" cy="185350"/>
            </a:xfrm>
            <a:custGeom>
              <a:rect b="b" l="l" r="r" t="t"/>
              <a:pathLst>
                <a:path extrusionOk="0" h="7414" w="29416">
                  <a:moveTo>
                    <a:pt x="1" y="0"/>
                  </a:moveTo>
                  <a:lnTo>
                    <a:pt x="1" y="7413"/>
                  </a:lnTo>
                  <a:lnTo>
                    <a:pt x="29415" y="741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E2EDF8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333725" y="28400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0" y="0"/>
                  </a:moveTo>
                  <a:lnTo>
                    <a:pt x="0" y="7413"/>
                  </a:lnTo>
                  <a:lnTo>
                    <a:pt x="29414" y="741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A5CDE3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4069075" y="28400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0" y="0"/>
                  </a:moveTo>
                  <a:lnTo>
                    <a:pt x="0" y="7413"/>
                  </a:lnTo>
                  <a:lnTo>
                    <a:pt x="29414" y="741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AACFE5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4804425" y="28400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0" y="0"/>
                  </a:moveTo>
                  <a:lnTo>
                    <a:pt x="0" y="7413"/>
                  </a:lnTo>
                  <a:lnTo>
                    <a:pt x="29414" y="741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72B2D8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1127650" y="26555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E3EEF8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1863000" y="26555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6FAF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2598350" y="2655500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CEAF6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333725" y="26555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AACFE5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4069075" y="26555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C3DAE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4804425" y="26555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8CC0DD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1127650" y="24709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E8F1F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1863000" y="24709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7FBF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2598350" y="2470900"/>
              <a:ext cx="735400" cy="184625"/>
            </a:xfrm>
            <a:custGeom>
              <a:rect b="b" l="l" r="r" t="t"/>
              <a:pathLst>
                <a:path extrusionOk="0" h="7385" w="29416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E4EFF9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333725" y="24709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8DC1DD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4069075" y="24709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CEE0F2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4804425" y="24709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81BADB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1127650" y="22863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D6E6F4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1863000" y="22863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5F9F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2598350" y="2286325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BAD6EB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333725" y="22863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99C7E0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4069075" y="22863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ABD0E6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4804425" y="22863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6FB0D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1127650" y="21017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C7DCE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1863000" y="21017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1F7FD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2598350" y="2101750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56A0C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333725" y="21017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1C6BB0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4069075" y="21017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2C7CB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4804425" y="210175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08306B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1127650" y="19171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CADDF0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1863000" y="19171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4F9F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598350" y="1917175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0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9E7F5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333725" y="19171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4997C9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4069075" y="19171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7CB7D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804425" y="191717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0E59A2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1127650" y="1732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E8F1F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1863000" y="1732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7FBF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598350" y="1732600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FEBF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33725" y="1732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C7DBE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4069075" y="1732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C9DDF0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4804425" y="17326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B0D2E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127650" y="1547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1" y="0"/>
                  </a:moveTo>
                  <a:lnTo>
                    <a:pt x="1" y="7413"/>
                  </a:lnTo>
                  <a:lnTo>
                    <a:pt x="29415" y="741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1E2F3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863000" y="1547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1" y="0"/>
                  </a:moveTo>
                  <a:lnTo>
                    <a:pt x="1" y="7413"/>
                  </a:lnTo>
                  <a:lnTo>
                    <a:pt x="29415" y="741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5FAF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2598350" y="1547275"/>
              <a:ext cx="735400" cy="185350"/>
            </a:xfrm>
            <a:custGeom>
              <a:rect b="b" l="l" r="r" t="t"/>
              <a:pathLst>
                <a:path extrusionOk="0" h="7414" w="29416">
                  <a:moveTo>
                    <a:pt x="1" y="0"/>
                  </a:moveTo>
                  <a:lnTo>
                    <a:pt x="1" y="7413"/>
                  </a:lnTo>
                  <a:lnTo>
                    <a:pt x="29415" y="741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0E1F2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33725" y="1547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0" y="0"/>
                  </a:moveTo>
                  <a:lnTo>
                    <a:pt x="0" y="7413"/>
                  </a:lnTo>
                  <a:lnTo>
                    <a:pt x="29414" y="741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5FA6D1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4069075" y="1547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0" y="0"/>
                  </a:moveTo>
                  <a:lnTo>
                    <a:pt x="0" y="7413"/>
                  </a:lnTo>
                  <a:lnTo>
                    <a:pt x="29414" y="741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6FB0D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4804425" y="1547275"/>
              <a:ext cx="735375" cy="185350"/>
            </a:xfrm>
            <a:custGeom>
              <a:rect b="b" l="l" r="r" t="t"/>
              <a:pathLst>
                <a:path extrusionOk="0" h="7414" w="29415">
                  <a:moveTo>
                    <a:pt x="0" y="0"/>
                  </a:moveTo>
                  <a:lnTo>
                    <a:pt x="0" y="7413"/>
                  </a:lnTo>
                  <a:lnTo>
                    <a:pt x="29414" y="741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2575B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1127650" y="1362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D3E3F3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1863000" y="1362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F5FAF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598350" y="1362700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0"/>
                  </a:moveTo>
                  <a:lnTo>
                    <a:pt x="1" y="7383"/>
                  </a:lnTo>
                  <a:lnTo>
                    <a:pt x="29415" y="7383"/>
                  </a:lnTo>
                  <a:lnTo>
                    <a:pt x="29415" y="0"/>
                  </a:lnTo>
                  <a:close/>
                </a:path>
              </a:pathLst>
            </a:custGeom>
            <a:solidFill>
              <a:srgbClr val="B9D6EA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33725" y="1362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8ABFDD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4069075" y="1362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60A7D2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4804425" y="1362700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0"/>
                  </a:moveTo>
                  <a:lnTo>
                    <a:pt x="0" y="7383"/>
                  </a:lnTo>
                  <a:lnTo>
                    <a:pt x="29414" y="7383"/>
                  </a:lnTo>
                  <a:lnTo>
                    <a:pt x="29414" y="0"/>
                  </a:lnTo>
                  <a:close/>
                </a:path>
              </a:pathLst>
            </a:custGeom>
            <a:solidFill>
              <a:srgbClr val="3C8CC3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1127650" y="11781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DFECF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1863000" y="11781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6FAF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598350" y="1178100"/>
              <a:ext cx="735400" cy="184625"/>
            </a:xfrm>
            <a:custGeom>
              <a:rect b="b" l="l" r="r" t="t"/>
              <a:pathLst>
                <a:path extrusionOk="0" h="7385" w="29416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E3EEF9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33725" y="11781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C7DBEF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4069075" y="11781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C4DAE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804425" y="1178100"/>
              <a:ext cx="735375" cy="184625"/>
            </a:xfrm>
            <a:custGeom>
              <a:rect b="b" l="l" r="r" t="t"/>
              <a:pathLst>
                <a:path extrusionOk="0" h="7385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A0CBE2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1127650" y="9935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DEEBF7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1863000" y="9935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F5F9FE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98350" y="993525"/>
              <a:ext cx="735400" cy="184600"/>
            </a:xfrm>
            <a:custGeom>
              <a:rect b="b" l="l" r="r" t="t"/>
              <a:pathLst>
                <a:path extrusionOk="0" h="7384" w="29416">
                  <a:moveTo>
                    <a:pt x="1" y="1"/>
                  </a:moveTo>
                  <a:lnTo>
                    <a:pt x="1" y="7384"/>
                  </a:lnTo>
                  <a:lnTo>
                    <a:pt x="29415" y="7384"/>
                  </a:lnTo>
                  <a:lnTo>
                    <a:pt x="29415" y="1"/>
                  </a:lnTo>
                  <a:close/>
                </a:path>
              </a:pathLst>
            </a:custGeom>
            <a:solidFill>
              <a:srgbClr val="CADDF0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33725" y="9935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B3D3E8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4069075" y="9935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ABD0E6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4804425" y="993525"/>
              <a:ext cx="735375" cy="184600"/>
            </a:xfrm>
            <a:custGeom>
              <a:rect b="b" l="l" r="r" t="t"/>
              <a:pathLst>
                <a:path extrusionOk="0" h="7384" w="29415">
                  <a:moveTo>
                    <a:pt x="0" y="1"/>
                  </a:moveTo>
                  <a:lnTo>
                    <a:pt x="0" y="7384"/>
                  </a:lnTo>
                  <a:lnTo>
                    <a:pt x="29414" y="7384"/>
                  </a:lnTo>
                  <a:lnTo>
                    <a:pt x="29414" y="1"/>
                  </a:lnTo>
                  <a:close/>
                </a:path>
              </a:pathLst>
            </a:custGeom>
            <a:solidFill>
              <a:srgbClr val="99C7E0"/>
            </a:solidFill>
            <a:ln cap="flat" cmpd="sng" w="12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547950" y="783750"/>
              <a:ext cx="96400" cy="135675"/>
            </a:xfrm>
            <a:custGeom>
              <a:rect b="b" l="l" r="r" t="t"/>
              <a:pathLst>
                <a:path extrusionOk="0" h="5427" w="3856">
                  <a:moveTo>
                    <a:pt x="1" y="1"/>
                  </a:moveTo>
                  <a:lnTo>
                    <a:pt x="1" y="5427"/>
                  </a:lnTo>
                  <a:lnTo>
                    <a:pt x="742" y="5427"/>
                  </a:lnTo>
                  <a:lnTo>
                    <a:pt x="742" y="3233"/>
                  </a:lnTo>
                  <a:lnTo>
                    <a:pt x="3766" y="3233"/>
                  </a:lnTo>
                  <a:lnTo>
                    <a:pt x="3766" y="2610"/>
                  </a:lnTo>
                  <a:lnTo>
                    <a:pt x="742" y="2610"/>
                  </a:lnTo>
                  <a:lnTo>
                    <a:pt x="742" y="594"/>
                  </a:lnTo>
                  <a:lnTo>
                    <a:pt x="3855" y="594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660625" y="813400"/>
              <a:ext cx="93425" cy="108250"/>
            </a:xfrm>
            <a:custGeom>
              <a:rect b="b" l="l" r="r" t="t"/>
              <a:pathLst>
                <a:path extrusionOk="0" h="4330" w="3737">
                  <a:moveTo>
                    <a:pt x="1898" y="505"/>
                  </a:moveTo>
                  <a:cubicBezTo>
                    <a:pt x="2076" y="505"/>
                    <a:pt x="2224" y="534"/>
                    <a:pt x="2373" y="564"/>
                  </a:cubicBezTo>
                  <a:cubicBezTo>
                    <a:pt x="2491" y="623"/>
                    <a:pt x="2610" y="712"/>
                    <a:pt x="2729" y="831"/>
                  </a:cubicBezTo>
                  <a:cubicBezTo>
                    <a:pt x="2817" y="979"/>
                    <a:pt x="2877" y="1127"/>
                    <a:pt x="2936" y="1335"/>
                  </a:cubicBezTo>
                  <a:cubicBezTo>
                    <a:pt x="2995" y="1542"/>
                    <a:pt x="2995" y="1809"/>
                    <a:pt x="2995" y="2135"/>
                  </a:cubicBezTo>
                  <a:cubicBezTo>
                    <a:pt x="2995" y="2462"/>
                    <a:pt x="2995" y="2728"/>
                    <a:pt x="2936" y="2966"/>
                  </a:cubicBezTo>
                  <a:cubicBezTo>
                    <a:pt x="2877" y="3173"/>
                    <a:pt x="2788" y="3351"/>
                    <a:pt x="2699" y="3470"/>
                  </a:cubicBezTo>
                  <a:cubicBezTo>
                    <a:pt x="2610" y="3588"/>
                    <a:pt x="2462" y="3677"/>
                    <a:pt x="2343" y="3737"/>
                  </a:cubicBezTo>
                  <a:cubicBezTo>
                    <a:pt x="2195" y="3766"/>
                    <a:pt x="2017" y="3796"/>
                    <a:pt x="1839" y="3796"/>
                  </a:cubicBezTo>
                  <a:cubicBezTo>
                    <a:pt x="1691" y="3796"/>
                    <a:pt x="1542" y="3766"/>
                    <a:pt x="1394" y="3737"/>
                  </a:cubicBezTo>
                  <a:cubicBezTo>
                    <a:pt x="1276" y="3677"/>
                    <a:pt x="1157" y="3588"/>
                    <a:pt x="1068" y="3470"/>
                  </a:cubicBezTo>
                  <a:cubicBezTo>
                    <a:pt x="949" y="3322"/>
                    <a:pt x="890" y="3173"/>
                    <a:pt x="831" y="2966"/>
                  </a:cubicBezTo>
                  <a:cubicBezTo>
                    <a:pt x="772" y="2728"/>
                    <a:pt x="742" y="2462"/>
                    <a:pt x="742" y="2135"/>
                  </a:cubicBezTo>
                  <a:cubicBezTo>
                    <a:pt x="742" y="1839"/>
                    <a:pt x="772" y="1572"/>
                    <a:pt x="801" y="1365"/>
                  </a:cubicBezTo>
                  <a:cubicBezTo>
                    <a:pt x="860" y="1157"/>
                    <a:pt x="949" y="979"/>
                    <a:pt x="1038" y="860"/>
                  </a:cubicBezTo>
                  <a:cubicBezTo>
                    <a:pt x="1157" y="712"/>
                    <a:pt x="1276" y="623"/>
                    <a:pt x="1394" y="594"/>
                  </a:cubicBezTo>
                  <a:cubicBezTo>
                    <a:pt x="1542" y="534"/>
                    <a:pt x="1720" y="505"/>
                    <a:pt x="1898" y="505"/>
                  </a:cubicBezTo>
                  <a:close/>
                  <a:moveTo>
                    <a:pt x="1869" y="1"/>
                  </a:moveTo>
                  <a:cubicBezTo>
                    <a:pt x="623" y="1"/>
                    <a:pt x="1" y="712"/>
                    <a:pt x="1" y="2135"/>
                  </a:cubicBezTo>
                  <a:cubicBezTo>
                    <a:pt x="1" y="2521"/>
                    <a:pt x="60" y="2847"/>
                    <a:pt x="119" y="3114"/>
                  </a:cubicBezTo>
                  <a:cubicBezTo>
                    <a:pt x="208" y="3381"/>
                    <a:pt x="327" y="3618"/>
                    <a:pt x="505" y="3796"/>
                  </a:cubicBezTo>
                  <a:cubicBezTo>
                    <a:pt x="653" y="3974"/>
                    <a:pt x="860" y="4092"/>
                    <a:pt x="1068" y="4181"/>
                  </a:cubicBezTo>
                  <a:cubicBezTo>
                    <a:pt x="1305" y="4270"/>
                    <a:pt x="1572" y="4330"/>
                    <a:pt x="1869" y="4330"/>
                  </a:cubicBezTo>
                  <a:cubicBezTo>
                    <a:pt x="2462" y="4330"/>
                    <a:pt x="2936" y="4152"/>
                    <a:pt x="3262" y="3796"/>
                  </a:cubicBezTo>
                  <a:cubicBezTo>
                    <a:pt x="3588" y="3410"/>
                    <a:pt x="3737" y="2877"/>
                    <a:pt x="3737" y="2135"/>
                  </a:cubicBezTo>
                  <a:cubicBezTo>
                    <a:pt x="3737" y="1780"/>
                    <a:pt x="3707" y="1483"/>
                    <a:pt x="3618" y="1216"/>
                  </a:cubicBezTo>
                  <a:cubicBezTo>
                    <a:pt x="3559" y="920"/>
                    <a:pt x="3440" y="712"/>
                    <a:pt x="3292" y="534"/>
                  </a:cubicBezTo>
                  <a:cubicBezTo>
                    <a:pt x="3144" y="356"/>
                    <a:pt x="2966" y="208"/>
                    <a:pt x="2729" y="119"/>
                  </a:cubicBezTo>
                  <a:cubicBezTo>
                    <a:pt x="2491" y="30"/>
                    <a:pt x="2195" y="1"/>
                    <a:pt x="186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771075" y="813400"/>
              <a:ext cx="92700" cy="108250"/>
            </a:xfrm>
            <a:custGeom>
              <a:rect b="b" l="l" r="r" t="t"/>
              <a:pathLst>
                <a:path extrusionOk="0" h="4330" w="3708">
                  <a:moveTo>
                    <a:pt x="1869" y="505"/>
                  </a:moveTo>
                  <a:cubicBezTo>
                    <a:pt x="2047" y="505"/>
                    <a:pt x="2195" y="534"/>
                    <a:pt x="2343" y="564"/>
                  </a:cubicBezTo>
                  <a:cubicBezTo>
                    <a:pt x="2491" y="623"/>
                    <a:pt x="2610" y="712"/>
                    <a:pt x="2699" y="831"/>
                  </a:cubicBezTo>
                  <a:cubicBezTo>
                    <a:pt x="2788" y="979"/>
                    <a:pt x="2877" y="1127"/>
                    <a:pt x="2906" y="1335"/>
                  </a:cubicBezTo>
                  <a:cubicBezTo>
                    <a:pt x="2966" y="1542"/>
                    <a:pt x="2995" y="1809"/>
                    <a:pt x="2995" y="2135"/>
                  </a:cubicBezTo>
                  <a:cubicBezTo>
                    <a:pt x="2995" y="2462"/>
                    <a:pt x="2966" y="2728"/>
                    <a:pt x="2906" y="2966"/>
                  </a:cubicBezTo>
                  <a:cubicBezTo>
                    <a:pt x="2847" y="3173"/>
                    <a:pt x="2788" y="3351"/>
                    <a:pt x="2669" y="3470"/>
                  </a:cubicBezTo>
                  <a:cubicBezTo>
                    <a:pt x="2580" y="3588"/>
                    <a:pt x="2462" y="3677"/>
                    <a:pt x="2313" y="3737"/>
                  </a:cubicBezTo>
                  <a:cubicBezTo>
                    <a:pt x="2165" y="3766"/>
                    <a:pt x="2017" y="3796"/>
                    <a:pt x="1839" y="3796"/>
                  </a:cubicBezTo>
                  <a:cubicBezTo>
                    <a:pt x="1661" y="3796"/>
                    <a:pt x="1513" y="3766"/>
                    <a:pt x="1394" y="3737"/>
                  </a:cubicBezTo>
                  <a:cubicBezTo>
                    <a:pt x="1246" y="3677"/>
                    <a:pt x="1127" y="3588"/>
                    <a:pt x="1038" y="3470"/>
                  </a:cubicBezTo>
                  <a:cubicBezTo>
                    <a:pt x="949" y="3322"/>
                    <a:pt x="861" y="3173"/>
                    <a:pt x="801" y="2966"/>
                  </a:cubicBezTo>
                  <a:cubicBezTo>
                    <a:pt x="742" y="2728"/>
                    <a:pt x="712" y="2462"/>
                    <a:pt x="712" y="2135"/>
                  </a:cubicBezTo>
                  <a:cubicBezTo>
                    <a:pt x="712" y="1839"/>
                    <a:pt x="742" y="1572"/>
                    <a:pt x="801" y="1365"/>
                  </a:cubicBezTo>
                  <a:cubicBezTo>
                    <a:pt x="861" y="1157"/>
                    <a:pt x="920" y="979"/>
                    <a:pt x="1038" y="860"/>
                  </a:cubicBezTo>
                  <a:cubicBezTo>
                    <a:pt x="1127" y="712"/>
                    <a:pt x="1246" y="623"/>
                    <a:pt x="1394" y="594"/>
                  </a:cubicBezTo>
                  <a:cubicBezTo>
                    <a:pt x="1543" y="534"/>
                    <a:pt x="1691" y="505"/>
                    <a:pt x="1869" y="505"/>
                  </a:cubicBezTo>
                  <a:close/>
                  <a:moveTo>
                    <a:pt x="1869" y="1"/>
                  </a:moveTo>
                  <a:cubicBezTo>
                    <a:pt x="623" y="1"/>
                    <a:pt x="1" y="712"/>
                    <a:pt x="1" y="2135"/>
                  </a:cubicBezTo>
                  <a:cubicBezTo>
                    <a:pt x="1" y="2521"/>
                    <a:pt x="30" y="2847"/>
                    <a:pt x="119" y="3114"/>
                  </a:cubicBezTo>
                  <a:cubicBezTo>
                    <a:pt x="208" y="3381"/>
                    <a:pt x="327" y="3618"/>
                    <a:pt x="475" y="3796"/>
                  </a:cubicBezTo>
                  <a:cubicBezTo>
                    <a:pt x="623" y="3974"/>
                    <a:pt x="831" y="4092"/>
                    <a:pt x="1068" y="4181"/>
                  </a:cubicBezTo>
                  <a:cubicBezTo>
                    <a:pt x="1276" y="4270"/>
                    <a:pt x="1543" y="4330"/>
                    <a:pt x="1839" y="4330"/>
                  </a:cubicBezTo>
                  <a:cubicBezTo>
                    <a:pt x="2462" y="4330"/>
                    <a:pt x="2906" y="4152"/>
                    <a:pt x="3233" y="3796"/>
                  </a:cubicBezTo>
                  <a:cubicBezTo>
                    <a:pt x="3559" y="3410"/>
                    <a:pt x="3707" y="2877"/>
                    <a:pt x="3707" y="2135"/>
                  </a:cubicBezTo>
                  <a:cubicBezTo>
                    <a:pt x="3707" y="1780"/>
                    <a:pt x="3677" y="1483"/>
                    <a:pt x="3618" y="1216"/>
                  </a:cubicBezTo>
                  <a:cubicBezTo>
                    <a:pt x="3529" y="920"/>
                    <a:pt x="3440" y="712"/>
                    <a:pt x="3292" y="534"/>
                  </a:cubicBezTo>
                  <a:cubicBezTo>
                    <a:pt x="3114" y="356"/>
                    <a:pt x="2936" y="208"/>
                    <a:pt x="2699" y="119"/>
                  </a:cubicBezTo>
                  <a:cubicBezTo>
                    <a:pt x="2462" y="30"/>
                    <a:pt x="2195" y="1"/>
                    <a:pt x="186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2875600" y="791900"/>
              <a:ext cx="50425" cy="129000"/>
            </a:xfrm>
            <a:custGeom>
              <a:rect b="b" l="l" r="r" t="t"/>
              <a:pathLst>
                <a:path extrusionOk="0" h="5160" w="2017">
                  <a:moveTo>
                    <a:pt x="712" y="1"/>
                  </a:moveTo>
                  <a:lnTo>
                    <a:pt x="505" y="920"/>
                  </a:lnTo>
                  <a:lnTo>
                    <a:pt x="0" y="920"/>
                  </a:lnTo>
                  <a:lnTo>
                    <a:pt x="0" y="1424"/>
                  </a:lnTo>
                  <a:lnTo>
                    <a:pt x="475" y="1424"/>
                  </a:lnTo>
                  <a:lnTo>
                    <a:pt x="475" y="4211"/>
                  </a:lnTo>
                  <a:cubicBezTo>
                    <a:pt x="475" y="4834"/>
                    <a:pt x="742" y="5160"/>
                    <a:pt x="1305" y="5160"/>
                  </a:cubicBezTo>
                  <a:cubicBezTo>
                    <a:pt x="1453" y="5160"/>
                    <a:pt x="1572" y="5160"/>
                    <a:pt x="1691" y="5130"/>
                  </a:cubicBezTo>
                  <a:cubicBezTo>
                    <a:pt x="1809" y="5130"/>
                    <a:pt x="1898" y="5101"/>
                    <a:pt x="2017" y="5071"/>
                  </a:cubicBezTo>
                  <a:lnTo>
                    <a:pt x="2017" y="4567"/>
                  </a:lnTo>
                  <a:cubicBezTo>
                    <a:pt x="1928" y="4567"/>
                    <a:pt x="1869" y="4597"/>
                    <a:pt x="1809" y="4597"/>
                  </a:cubicBezTo>
                  <a:lnTo>
                    <a:pt x="1602" y="4597"/>
                  </a:lnTo>
                  <a:cubicBezTo>
                    <a:pt x="1453" y="4597"/>
                    <a:pt x="1335" y="4567"/>
                    <a:pt x="1275" y="4478"/>
                  </a:cubicBezTo>
                  <a:cubicBezTo>
                    <a:pt x="1187" y="4419"/>
                    <a:pt x="1157" y="4270"/>
                    <a:pt x="1157" y="4063"/>
                  </a:cubicBezTo>
                  <a:lnTo>
                    <a:pt x="1157" y="1424"/>
                  </a:lnTo>
                  <a:lnTo>
                    <a:pt x="1928" y="1424"/>
                  </a:lnTo>
                  <a:lnTo>
                    <a:pt x="1928" y="920"/>
                  </a:lnTo>
                  <a:lnTo>
                    <a:pt x="1157" y="920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929725" y="776325"/>
              <a:ext cx="52650" cy="143100"/>
            </a:xfrm>
            <a:custGeom>
              <a:rect b="b" l="l" r="r" t="t"/>
              <a:pathLst>
                <a:path extrusionOk="0" h="5724" w="2106">
                  <a:moveTo>
                    <a:pt x="1631" y="1"/>
                  </a:moveTo>
                  <a:cubicBezTo>
                    <a:pt x="1423" y="1"/>
                    <a:pt x="1245" y="31"/>
                    <a:pt x="1097" y="90"/>
                  </a:cubicBezTo>
                  <a:cubicBezTo>
                    <a:pt x="979" y="149"/>
                    <a:pt x="890" y="209"/>
                    <a:pt x="801" y="327"/>
                  </a:cubicBezTo>
                  <a:cubicBezTo>
                    <a:pt x="712" y="416"/>
                    <a:pt x="682" y="535"/>
                    <a:pt x="652" y="653"/>
                  </a:cubicBezTo>
                  <a:cubicBezTo>
                    <a:pt x="623" y="772"/>
                    <a:pt x="593" y="920"/>
                    <a:pt x="593" y="1068"/>
                  </a:cubicBezTo>
                  <a:lnTo>
                    <a:pt x="593" y="1543"/>
                  </a:lnTo>
                  <a:lnTo>
                    <a:pt x="0" y="1543"/>
                  </a:lnTo>
                  <a:lnTo>
                    <a:pt x="0" y="2047"/>
                  </a:lnTo>
                  <a:lnTo>
                    <a:pt x="593" y="2047"/>
                  </a:lnTo>
                  <a:lnTo>
                    <a:pt x="593" y="5724"/>
                  </a:lnTo>
                  <a:lnTo>
                    <a:pt x="1305" y="5724"/>
                  </a:lnTo>
                  <a:lnTo>
                    <a:pt x="1305" y="2047"/>
                  </a:lnTo>
                  <a:lnTo>
                    <a:pt x="2105" y="2047"/>
                  </a:lnTo>
                  <a:lnTo>
                    <a:pt x="2105" y="1543"/>
                  </a:lnTo>
                  <a:lnTo>
                    <a:pt x="1305" y="1543"/>
                  </a:lnTo>
                  <a:lnTo>
                    <a:pt x="1305" y="1187"/>
                  </a:lnTo>
                  <a:cubicBezTo>
                    <a:pt x="1305" y="1068"/>
                    <a:pt x="1305" y="979"/>
                    <a:pt x="1305" y="920"/>
                  </a:cubicBezTo>
                  <a:cubicBezTo>
                    <a:pt x="1334" y="831"/>
                    <a:pt x="1364" y="772"/>
                    <a:pt x="1394" y="713"/>
                  </a:cubicBezTo>
                  <a:cubicBezTo>
                    <a:pt x="1423" y="653"/>
                    <a:pt x="1483" y="624"/>
                    <a:pt x="1542" y="594"/>
                  </a:cubicBezTo>
                  <a:cubicBezTo>
                    <a:pt x="1601" y="564"/>
                    <a:pt x="1690" y="535"/>
                    <a:pt x="1809" y="535"/>
                  </a:cubicBezTo>
                  <a:cubicBezTo>
                    <a:pt x="1838" y="535"/>
                    <a:pt x="1898" y="535"/>
                    <a:pt x="1957" y="564"/>
                  </a:cubicBezTo>
                  <a:lnTo>
                    <a:pt x="2105" y="564"/>
                  </a:lnTo>
                  <a:lnTo>
                    <a:pt x="2105" y="60"/>
                  </a:lnTo>
                  <a:cubicBezTo>
                    <a:pt x="2046" y="31"/>
                    <a:pt x="1957" y="31"/>
                    <a:pt x="186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990500" y="813400"/>
              <a:ext cx="101575" cy="108250"/>
            </a:xfrm>
            <a:custGeom>
              <a:rect b="b" l="l" r="r" t="t"/>
              <a:pathLst>
                <a:path extrusionOk="0" h="4330" w="4063">
                  <a:moveTo>
                    <a:pt x="2758" y="2165"/>
                  </a:moveTo>
                  <a:lnTo>
                    <a:pt x="2758" y="2521"/>
                  </a:lnTo>
                  <a:cubicBezTo>
                    <a:pt x="2758" y="2669"/>
                    <a:pt x="2728" y="2788"/>
                    <a:pt x="2669" y="2966"/>
                  </a:cubicBezTo>
                  <a:cubicBezTo>
                    <a:pt x="2610" y="3114"/>
                    <a:pt x="2521" y="3233"/>
                    <a:pt x="2432" y="3351"/>
                  </a:cubicBezTo>
                  <a:cubicBezTo>
                    <a:pt x="2313" y="3499"/>
                    <a:pt x="2165" y="3588"/>
                    <a:pt x="2017" y="3677"/>
                  </a:cubicBezTo>
                  <a:cubicBezTo>
                    <a:pt x="1839" y="3766"/>
                    <a:pt x="1661" y="3796"/>
                    <a:pt x="1424" y="3796"/>
                  </a:cubicBezTo>
                  <a:cubicBezTo>
                    <a:pt x="1186" y="3796"/>
                    <a:pt x="1038" y="3737"/>
                    <a:pt x="890" y="3618"/>
                  </a:cubicBezTo>
                  <a:cubicBezTo>
                    <a:pt x="771" y="3499"/>
                    <a:pt x="712" y="3322"/>
                    <a:pt x="712" y="3084"/>
                  </a:cubicBezTo>
                  <a:cubicBezTo>
                    <a:pt x="712" y="2906"/>
                    <a:pt x="742" y="2758"/>
                    <a:pt x="831" y="2640"/>
                  </a:cubicBezTo>
                  <a:cubicBezTo>
                    <a:pt x="890" y="2521"/>
                    <a:pt x="979" y="2432"/>
                    <a:pt x="1098" y="2373"/>
                  </a:cubicBezTo>
                  <a:cubicBezTo>
                    <a:pt x="1216" y="2284"/>
                    <a:pt x="1335" y="2254"/>
                    <a:pt x="1513" y="2224"/>
                  </a:cubicBezTo>
                  <a:cubicBezTo>
                    <a:pt x="1661" y="2224"/>
                    <a:pt x="1809" y="2195"/>
                    <a:pt x="1987" y="2195"/>
                  </a:cubicBezTo>
                  <a:lnTo>
                    <a:pt x="2758" y="2165"/>
                  </a:lnTo>
                  <a:close/>
                  <a:moveTo>
                    <a:pt x="1868" y="1"/>
                  </a:moveTo>
                  <a:cubicBezTo>
                    <a:pt x="1572" y="1"/>
                    <a:pt x="1335" y="1"/>
                    <a:pt x="1127" y="60"/>
                  </a:cubicBezTo>
                  <a:cubicBezTo>
                    <a:pt x="949" y="119"/>
                    <a:pt x="771" y="208"/>
                    <a:pt x="653" y="297"/>
                  </a:cubicBezTo>
                  <a:cubicBezTo>
                    <a:pt x="505" y="416"/>
                    <a:pt x="416" y="534"/>
                    <a:pt x="327" y="653"/>
                  </a:cubicBezTo>
                  <a:cubicBezTo>
                    <a:pt x="267" y="801"/>
                    <a:pt x="208" y="949"/>
                    <a:pt x="178" y="1127"/>
                  </a:cubicBezTo>
                  <a:lnTo>
                    <a:pt x="920" y="1187"/>
                  </a:lnTo>
                  <a:cubicBezTo>
                    <a:pt x="920" y="1038"/>
                    <a:pt x="949" y="949"/>
                    <a:pt x="1009" y="860"/>
                  </a:cubicBezTo>
                  <a:cubicBezTo>
                    <a:pt x="1068" y="771"/>
                    <a:pt x="1127" y="712"/>
                    <a:pt x="1216" y="653"/>
                  </a:cubicBezTo>
                  <a:cubicBezTo>
                    <a:pt x="1275" y="594"/>
                    <a:pt x="1364" y="564"/>
                    <a:pt x="1483" y="534"/>
                  </a:cubicBezTo>
                  <a:cubicBezTo>
                    <a:pt x="1602" y="534"/>
                    <a:pt x="1720" y="505"/>
                    <a:pt x="1839" y="505"/>
                  </a:cubicBezTo>
                  <a:cubicBezTo>
                    <a:pt x="1987" y="505"/>
                    <a:pt x="2135" y="534"/>
                    <a:pt x="2254" y="564"/>
                  </a:cubicBezTo>
                  <a:cubicBezTo>
                    <a:pt x="2343" y="594"/>
                    <a:pt x="2462" y="653"/>
                    <a:pt x="2521" y="742"/>
                  </a:cubicBezTo>
                  <a:cubicBezTo>
                    <a:pt x="2610" y="801"/>
                    <a:pt x="2669" y="890"/>
                    <a:pt x="2699" y="1038"/>
                  </a:cubicBezTo>
                  <a:cubicBezTo>
                    <a:pt x="2728" y="1157"/>
                    <a:pt x="2758" y="1305"/>
                    <a:pt x="2758" y="1453"/>
                  </a:cubicBezTo>
                  <a:lnTo>
                    <a:pt x="2758" y="1691"/>
                  </a:lnTo>
                  <a:lnTo>
                    <a:pt x="1809" y="1720"/>
                  </a:lnTo>
                  <a:cubicBezTo>
                    <a:pt x="1572" y="1720"/>
                    <a:pt x="1364" y="1720"/>
                    <a:pt x="1157" y="1780"/>
                  </a:cubicBezTo>
                  <a:cubicBezTo>
                    <a:pt x="920" y="1809"/>
                    <a:pt x="742" y="1869"/>
                    <a:pt x="564" y="1987"/>
                  </a:cubicBezTo>
                  <a:cubicBezTo>
                    <a:pt x="386" y="2076"/>
                    <a:pt x="267" y="2224"/>
                    <a:pt x="149" y="2402"/>
                  </a:cubicBezTo>
                  <a:cubicBezTo>
                    <a:pt x="60" y="2580"/>
                    <a:pt x="0" y="2788"/>
                    <a:pt x="0" y="3084"/>
                  </a:cubicBezTo>
                  <a:cubicBezTo>
                    <a:pt x="0" y="3470"/>
                    <a:pt x="119" y="3766"/>
                    <a:pt x="327" y="3974"/>
                  </a:cubicBezTo>
                  <a:cubicBezTo>
                    <a:pt x="534" y="4211"/>
                    <a:pt x="860" y="4330"/>
                    <a:pt x="1275" y="4330"/>
                  </a:cubicBezTo>
                  <a:cubicBezTo>
                    <a:pt x="1453" y="4330"/>
                    <a:pt x="1631" y="4300"/>
                    <a:pt x="1780" y="4270"/>
                  </a:cubicBezTo>
                  <a:cubicBezTo>
                    <a:pt x="1928" y="4211"/>
                    <a:pt x="2076" y="4152"/>
                    <a:pt x="2195" y="4092"/>
                  </a:cubicBezTo>
                  <a:cubicBezTo>
                    <a:pt x="2313" y="4003"/>
                    <a:pt x="2402" y="3915"/>
                    <a:pt x="2491" y="3796"/>
                  </a:cubicBezTo>
                  <a:cubicBezTo>
                    <a:pt x="2580" y="3707"/>
                    <a:pt x="2669" y="3588"/>
                    <a:pt x="2758" y="3440"/>
                  </a:cubicBezTo>
                  <a:cubicBezTo>
                    <a:pt x="2788" y="3588"/>
                    <a:pt x="2788" y="3707"/>
                    <a:pt x="2817" y="3796"/>
                  </a:cubicBezTo>
                  <a:cubicBezTo>
                    <a:pt x="2847" y="3915"/>
                    <a:pt x="2906" y="4003"/>
                    <a:pt x="2966" y="4063"/>
                  </a:cubicBezTo>
                  <a:cubicBezTo>
                    <a:pt x="3025" y="4152"/>
                    <a:pt x="3084" y="4181"/>
                    <a:pt x="3203" y="4241"/>
                  </a:cubicBezTo>
                  <a:cubicBezTo>
                    <a:pt x="3292" y="4270"/>
                    <a:pt x="3410" y="4270"/>
                    <a:pt x="3529" y="4270"/>
                  </a:cubicBezTo>
                  <a:lnTo>
                    <a:pt x="3796" y="4270"/>
                  </a:lnTo>
                  <a:cubicBezTo>
                    <a:pt x="3885" y="4241"/>
                    <a:pt x="3974" y="4241"/>
                    <a:pt x="4063" y="4211"/>
                  </a:cubicBezTo>
                  <a:lnTo>
                    <a:pt x="4063" y="3796"/>
                  </a:lnTo>
                  <a:lnTo>
                    <a:pt x="3944" y="3796"/>
                  </a:lnTo>
                  <a:cubicBezTo>
                    <a:pt x="3914" y="3796"/>
                    <a:pt x="3885" y="3826"/>
                    <a:pt x="3825" y="3826"/>
                  </a:cubicBezTo>
                  <a:cubicBezTo>
                    <a:pt x="3677" y="3826"/>
                    <a:pt x="3588" y="3766"/>
                    <a:pt x="3529" y="3648"/>
                  </a:cubicBezTo>
                  <a:cubicBezTo>
                    <a:pt x="3470" y="3559"/>
                    <a:pt x="3440" y="3410"/>
                    <a:pt x="3440" y="3203"/>
                  </a:cubicBezTo>
                  <a:lnTo>
                    <a:pt x="3440" y="1394"/>
                  </a:lnTo>
                  <a:cubicBezTo>
                    <a:pt x="3440" y="949"/>
                    <a:pt x="3321" y="594"/>
                    <a:pt x="3055" y="356"/>
                  </a:cubicBezTo>
                  <a:cubicBezTo>
                    <a:pt x="2788" y="119"/>
                    <a:pt x="2402" y="1"/>
                    <a:pt x="186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105400" y="776325"/>
              <a:ext cx="17825" cy="143100"/>
            </a:xfrm>
            <a:custGeom>
              <a:rect b="b" l="l" r="r" t="t"/>
              <a:pathLst>
                <a:path extrusionOk="0" h="5724" w="713">
                  <a:moveTo>
                    <a:pt x="0" y="1"/>
                  </a:moveTo>
                  <a:lnTo>
                    <a:pt x="0" y="5724"/>
                  </a:lnTo>
                  <a:lnTo>
                    <a:pt x="712" y="5724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149125" y="776325"/>
              <a:ext cx="17825" cy="143100"/>
            </a:xfrm>
            <a:custGeom>
              <a:rect b="b" l="l" r="r" t="t"/>
              <a:pathLst>
                <a:path extrusionOk="0" h="5724" w="713">
                  <a:moveTo>
                    <a:pt x="1" y="1"/>
                  </a:moveTo>
                  <a:lnTo>
                    <a:pt x="1" y="5724"/>
                  </a:lnTo>
                  <a:lnTo>
                    <a:pt x="712" y="5724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185450" y="813400"/>
              <a:ext cx="86025" cy="108250"/>
            </a:xfrm>
            <a:custGeom>
              <a:rect b="b" l="l" r="r" t="t"/>
              <a:pathLst>
                <a:path extrusionOk="0" h="4330" w="3441">
                  <a:moveTo>
                    <a:pt x="1750" y="1"/>
                  </a:moveTo>
                  <a:cubicBezTo>
                    <a:pt x="1246" y="1"/>
                    <a:pt x="831" y="90"/>
                    <a:pt x="564" y="297"/>
                  </a:cubicBezTo>
                  <a:cubicBezTo>
                    <a:pt x="297" y="505"/>
                    <a:pt x="179" y="801"/>
                    <a:pt x="179" y="1157"/>
                  </a:cubicBezTo>
                  <a:cubicBezTo>
                    <a:pt x="179" y="1365"/>
                    <a:pt x="208" y="1542"/>
                    <a:pt x="297" y="1661"/>
                  </a:cubicBezTo>
                  <a:cubicBezTo>
                    <a:pt x="386" y="1780"/>
                    <a:pt x="475" y="1898"/>
                    <a:pt x="623" y="1987"/>
                  </a:cubicBezTo>
                  <a:cubicBezTo>
                    <a:pt x="742" y="2076"/>
                    <a:pt x="890" y="2165"/>
                    <a:pt x="1068" y="2195"/>
                  </a:cubicBezTo>
                  <a:cubicBezTo>
                    <a:pt x="1216" y="2254"/>
                    <a:pt x="1394" y="2313"/>
                    <a:pt x="1572" y="2343"/>
                  </a:cubicBezTo>
                  <a:cubicBezTo>
                    <a:pt x="1750" y="2402"/>
                    <a:pt x="1898" y="2432"/>
                    <a:pt x="2047" y="2491"/>
                  </a:cubicBezTo>
                  <a:cubicBezTo>
                    <a:pt x="2195" y="2521"/>
                    <a:pt x="2343" y="2580"/>
                    <a:pt x="2432" y="2640"/>
                  </a:cubicBezTo>
                  <a:cubicBezTo>
                    <a:pt x="2551" y="2669"/>
                    <a:pt x="2610" y="2758"/>
                    <a:pt x="2699" y="2817"/>
                  </a:cubicBezTo>
                  <a:cubicBezTo>
                    <a:pt x="2758" y="2906"/>
                    <a:pt x="2788" y="3025"/>
                    <a:pt x="2788" y="3144"/>
                  </a:cubicBezTo>
                  <a:cubicBezTo>
                    <a:pt x="2788" y="3262"/>
                    <a:pt x="2758" y="3381"/>
                    <a:pt x="2699" y="3440"/>
                  </a:cubicBezTo>
                  <a:cubicBezTo>
                    <a:pt x="2640" y="3529"/>
                    <a:pt x="2580" y="3588"/>
                    <a:pt x="2491" y="3648"/>
                  </a:cubicBezTo>
                  <a:cubicBezTo>
                    <a:pt x="2403" y="3707"/>
                    <a:pt x="2284" y="3737"/>
                    <a:pt x="2165" y="3766"/>
                  </a:cubicBezTo>
                  <a:cubicBezTo>
                    <a:pt x="2047" y="3766"/>
                    <a:pt x="1898" y="3796"/>
                    <a:pt x="1750" y="3796"/>
                  </a:cubicBezTo>
                  <a:cubicBezTo>
                    <a:pt x="1424" y="3796"/>
                    <a:pt x="1157" y="3737"/>
                    <a:pt x="979" y="3648"/>
                  </a:cubicBezTo>
                  <a:cubicBezTo>
                    <a:pt x="801" y="3529"/>
                    <a:pt x="683" y="3351"/>
                    <a:pt x="623" y="3144"/>
                  </a:cubicBezTo>
                  <a:lnTo>
                    <a:pt x="1" y="3262"/>
                  </a:lnTo>
                  <a:cubicBezTo>
                    <a:pt x="60" y="3470"/>
                    <a:pt x="119" y="3618"/>
                    <a:pt x="208" y="3766"/>
                  </a:cubicBezTo>
                  <a:cubicBezTo>
                    <a:pt x="327" y="3885"/>
                    <a:pt x="446" y="4003"/>
                    <a:pt x="594" y="4092"/>
                  </a:cubicBezTo>
                  <a:cubicBezTo>
                    <a:pt x="742" y="4152"/>
                    <a:pt x="890" y="4211"/>
                    <a:pt x="1098" y="4270"/>
                  </a:cubicBezTo>
                  <a:cubicBezTo>
                    <a:pt x="1305" y="4300"/>
                    <a:pt x="1513" y="4330"/>
                    <a:pt x="1750" y="4330"/>
                  </a:cubicBezTo>
                  <a:cubicBezTo>
                    <a:pt x="2017" y="4330"/>
                    <a:pt x="2254" y="4300"/>
                    <a:pt x="2462" y="4241"/>
                  </a:cubicBezTo>
                  <a:cubicBezTo>
                    <a:pt x="2669" y="4181"/>
                    <a:pt x="2847" y="4092"/>
                    <a:pt x="2996" y="4003"/>
                  </a:cubicBezTo>
                  <a:cubicBezTo>
                    <a:pt x="3144" y="3885"/>
                    <a:pt x="3262" y="3766"/>
                    <a:pt x="3322" y="3618"/>
                  </a:cubicBezTo>
                  <a:cubicBezTo>
                    <a:pt x="3411" y="3470"/>
                    <a:pt x="3440" y="3292"/>
                    <a:pt x="3440" y="3084"/>
                  </a:cubicBezTo>
                  <a:cubicBezTo>
                    <a:pt x="3440" y="2936"/>
                    <a:pt x="3440" y="2817"/>
                    <a:pt x="3381" y="2699"/>
                  </a:cubicBezTo>
                  <a:cubicBezTo>
                    <a:pt x="3351" y="2580"/>
                    <a:pt x="3292" y="2491"/>
                    <a:pt x="3203" y="2402"/>
                  </a:cubicBezTo>
                  <a:cubicBezTo>
                    <a:pt x="3144" y="2313"/>
                    <a:pt x="3055" y="2224"/>
                    <a:pt x="2966" y="2165"/>
                  </a:cubicBezTo>
                  <a:cubicBezTo>
                    <a:pt x="2877" y="2106"/>
                    <a:pt x="2758" y="2076"/>
                    <a:pt x="2640" y="2017"/>
                  </a:cubicBezTo>
                  <a:cubicBezTo>
                    <a:pt x="2551" y="1987"/>
                    <a:pt x="2432" y="1928"/>
                    <a:pt x="2314" y="1898"/>
                  </a:cubicBezTo>
                  <a:cubicBezTo>
                    <a:pt x="2195" y="1869"/>
                    <a:pt x="2076" y="1839"/>
                    <a:pt x="1987" y="1809"/>
                  </a:cubicBezTo>
                  <a:cubicBezTo>
                    <a:pt x="1809" y="1780"/>
                    <a:pt x="1661" y="1720"/>
                    <a:pt x="1513" y="1691"/>
                  </a:cubicBezTo>
                  <a:cubicBezTo>
                    <a:pt x="1365" y="1661"/>
                    <a:pt x="1246" y="1602"/>
                    <a:pt x="1157" y="1572"/>
                  </a:cubicBezTo>
                  <a:cubicBezTo>
                    <a:pt x="1068" y="1513"/>
                    <a:pt x="979" y="1453"/>
                    <a:pt x="920" y="1365"/>
                  </a:cubicBezTo>
                  <a:cubicBezTo>
                    <a:pt x="861" y="1305"/>
                    <a:pt x="831" y="1216"/>
                    <a:pt x="831" y="1098"/>
                  </a:cubicBezTo>
                  <a:cubicBezTo>
                    <a:pt x="831" y="920"/>
                    <a:pt x="920" y="771"/>
                    <a:pt x="1068" y="653"/>
                  </a:cubicBezTo>
                  <a:cubicBezTo>
                    <a:pt x="1216" y="564"/>
                    <a:pt x="1454" y="534"/>
                    <a:pt x="1750" y="534"/>
                  </a:cubicBezTo>
                  <a:cubicBezTo>
                    <a:pt x="1869" y="534"/>
                    <a:pt x="1987" y="534"/>
                    <a:pt x="2106" y="564"/>
                  </a:cubicBezTo>
                  <a:cubicBezTo>
                    <a:pt x="2225" y="564"/>
                    <a:pt x="2314" y="594"/>
                    <a:pt x="2403" y="653"/>
                  </a:cubicBezTo>
                  <a:cubicBezTo>
                    <a:pt x="2491" y="683"/>
                    <a:pt x="2551" y="742"/>
                    <a:pt x="2610" y="831"/>
                  </a:cubicBezTo>
                  <a:cubicBezTo>
                    <a:pt x="2699" y="890"/>
                    <a:pt x="2729" y="979"/>
                    <a:pt x="2758" y="1098"/>
                  </a:cubicBezTo>
                  <a:lnTo>
                    <a:pt x="3381" y="1009"/>
                  </a:lnTo>
                  <a:cubicBezTo>
                    <a:pt x="3292" y="653"/>
                    <a:pt x="3144" y="416"/>
                    <a:pt x="2847" y="238"/>
                  </a:cubicBezTo>
                  <a:cubicBezTo>
                    <a:pt x="2580" y="90"/>
                    <a:pt x="2225" y="1"/>
                    <a:pt x="175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50025" y="783750"/>
              <a:ext cx="110475" cy="135675"/>
            </a:xfrm>
            <a:custGeom>
              <a:rect b="b" l="l" r="r" t="t"/>
              <a:pathLst>
                <a:path extrusionOk="0" h="5427" w="4419">
                  <a:moveTo>
                    <a:pt x="0" y="1"/>
                  </a:moveTo>
                  <a:lnTo>
                    <a:pt x="0" y="5427"/>
                  </a:lnTo>
                  <a:lnTo>
                    <a:pt x="742" y="5427"/>
                  </a:lnTo>
                  <a:lnTo>
                    <a:pt x="742" y="2906"/>
                  </a:lnTo>
                  <a:lnTo>
                    <a:pt x="3677" y="2906"/>
                  </a:lnTo>
                  <a:lnTo>
                    <a:pt x="3677" y="5427"/>
                  </a:lnTo>
                  <a:lnTo>
                    <a:pt x="4418" y="5427"/>
                  </a:lnTo>
                  <a:lnTo>
                    <a:pt x="4418" y="1"/>
                  </a:lnTo>
                  <a:lnTo>
                    <a:pt x="3677" y="1"/>
                  </a:lnTo>
                  <a:lnTo>
                    <a:pt x="3677" y="2284"/>
                  </a:lnTo>
                  <a:lnTo>
                    <a:pt x="742" y="228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484925" y="813400"/>
              <a:ext cx="92700" cy="108250"/>
            </a:xfrm>
            <a:custGeom>
              <a:rect b="b" l="l" r="r" t="t"/>
              <a:pathLst>
                <a:path extrusionOk="0" h="4330" w="3708">
                  <a:moveTo>
                    <a:pt x="1869" y="505"/>
                  </a:moveTo>
                  <a:cubicBezTo>
                    <a:pt x="2195" y="505"/>
                    <a:pt x="2462" y="594"/>
                    <a:pt x="2670" y="801"/>
                  </a:cubicBezTo>
                  <a:cubicBezTo>
                    <a:pt x="2847" y="1009"/>
                    <a:pt x="2966" y="1335"/>
                    <a:pt x="2996" y="1780"/>
                  </a:cubicBezTo>
                  <a:lnTo>
                    <a:pt x="742" y="1780"/>
                  </a:lnTo>
                  <a:cubicBezTo>
                    <a:pt x="742" y="1513"/>
                    <a:pt x="801" y="1305"/>
                    <a:pt x="861" y="1157"/>
                  </a:cubicBezTo>
                  <a:cubicBezTo>
                    <a:pt x="950" y="979"/>
                    <a:pt x="1039" y="860"/>
                    <a:pt x="1128" y="742"/>
                  </a:cubicBezTo>
                  <a:cubicBezTo>
                    <a:pt x="1246" y="653"/>
                    <a:pt x="1365" y="594"/>
                    <a:pt x="1483" y="564"/>
                  </a:cubicBezTo>
                  <a:cubicBezTo>
                    <a:pt x="1632" y="505"/>
                    <a:pt x="1750" y="505"/>
                    <a:pt x="1869" y="505"/>
                  </a:cubicBezTo>
                  <a:close/>
                  <a:moveTo>
                    <a:pt x="1869" y="1"/>
                  </a:moveTo>
                  <a:cubicBezTo>
                    <a:pt x="1602" y="1"/>
                    <a:pt x="1365" y="30"/>
                    <a:pt x="1128" y="90"/>
                  </a:cubicBezTo>
                  <a:cubicBezTo>
                    <a:pt x="920" y="178"/>
                    <a:pt x="713" y="297"/>
                    <a:pt x="535" y="475"/>
                  </a:cubicBezTo>
                  <a:cubicBezTo>
                    <a:pt x="386" y="653"/>
                    <a:pt x="238" y="860"/>
                    <a:pt x="149" y="1127"/>
                  </a:cubicBezTo>
                  <a:cubicBezTo>
                    <a:pt x="60" y="1394"/>
                    <a:pt x="1" y="1720"/>
                    <a:pt x="1" y="2135"/>
                  </a:cubicBezTo>
                  <a:cubicBezTo>
                    <a:pt x="1" y="2847"/>
                    <a:pt x="149" y="3410"/>
                    <a:pt x="475" y="3766"/>
                  </a:cubicBezTo>
                  <a:cubicBezTo>
                    <a:pt x="801" y="4122"/>
                    <a:pt x="1276" y="4330"/>
                    <a:pt x="1899" y="4330"/>
                  </a:cubicBezTo>
                  <a:cubicBezTo>
                    <a:pt x="2165" y="4330"/>
                    <a:pt x="2403" y="4300"/>
                    <a:pt x="2610" y="4241"/>
                  </a:cubicBezTo>
                  <a:cubicBezTo>
                    <a:pt x="2818" y="4181"/>
                    <a:pt x="2966" y="4092"/>
                    <a:pt x="3085" y="4003"/>
                  </a:cubicBezTo>
                  <a:cubicBezTo>
                    <a:pt x="3233" y="3915"/>
                    <a:pt x="3322" y="3796"/>
                    <a:pt x="3411" y="3677"/>
                  </a:cubicBezTo>
                  <a:cubicBezTo>
                    <a:pt x="3500" y="3559"/>
                    <a:pt x="3559" y="3440"/>
                    <a:pt x="3589" y="3322"/>
                  </a:cubicBezTo>
                  <a:lnTo>
                    <a:pt x="2996" y="3144"/>
                  </a:lnTo>
                  <a:cubicBezTo>
                    <a:pt x="2936" y="3351"/>
                    <a:pt x="2788" y="3499"/>
                    <a:pt x="2610" y="3618"/>
                  </a:cubicBezTo>
                  <a:cubicBezTo>
                    <a:pt x="2432" y="3737"/>
                    <a:pt x="2195" y="3796"/>
                    <a:pt x="1899" y="3796"/>
                  </a:cubicBezTo>
                  <a:cubicBezTo>
                    <a:pt x="1691" y="3796"/>
                    <a:pt x="1513" y="3766"/>
                    <a:pt x="1365" y="3677"/>
                  </a:cubicBezTo>
                  <a:cubicBezTo>
                    <a:pt x="1217" y="3618"/>
                    <a:pt x="1098" y="3499"/>
                    <a:pt x="1009" y="3381"/>
                  </a:cubicBezTo>
                  <a:cubicBezTo>
                    <a:pt x="920" y="3233"/>
                    <a:pt x="831" y="3084"/>
                    <a:pt x="801" y="2906"/>
                  </a:cubicBezTo>
                  <a:cubicBezTo>
                    <a:pt x="742" y="2728"/>
                    <a:pt x="742" y="2521"/>
                    <a:pt x="742" y="2313"/>
                  </a:cubicBezTo>
                  <a:lnTo>
                    <a:pt x="3707" y="2313"/>
                  </a:lnTo>
                  <a:lnTo>
                    <a:pt x="3707" y="2195"/>
                  </a:lnTo>
                  <a:cubicBezTo>
                    <a:pt x="3707" y="1898"/>
                    <a:pt x="3678" y="1602"/>
                    <a:pt x="3618" y="1335"/>
                  </a:cubicBezTo>
                  <a:cubicBezTo>
                    <a:pt x="3559" y="1068"/>
                    <a:pt x="3470" y="831"/>
                    <a:pt x="3322" y="623"/>
                  </a:cubicBezTo>
                  <a:cubicBezTo>
                    <a:pt x="3174" y="416"/>
                    <a:pt x="2966" y="267"/>
                    <a:pt x="2758" y="149"/>
                  </a:cubicBezTo>
                  <a:cubicBezTo>
                    <a:pt x="2521" y="30"/>
                    <a:pt x="2225" y="1"/>
                    <a:pt x="186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594650" y="813400"/>
              <a:ext cx="101575" cy="108250"/>
            </a:xfrm>
            <a:custGeom>
              <a:rect b="b" l="l" r="r" t="t"/>
              <a:pathLst>
                <a:path extrusionOk="0" h="4330" w="4063">
                  <a:moveTo>
                    <a:pt x="2758" y="2165"/>
                  </a:moveTo>
                  <a:lnTo>
                    <a:pt x="2758" y="2521"/>
                  </a:lnTo>
                  <a:cubicBezTo>
                    <a:pt x="2758" y="2669"/>
                    <a:pt x="2728" y="2788"/>
                    <a:pt x="2669" y="2966"/>
                  </a:cubicBezTo>
                  <a:cubicBezTo>
                    <a:pt x="2610" y="3114"/>
                    <a:pt x="2521" y="3233"/>
                    <a:pt x="2432" y="3351"/>
                  </a:cubicBezTo>
                  <a:cubicBezTo>
                    <a:pt x="2313" y="3499"/>
                    <a:pt x="2165" y="3588"/>
                    <a:pt x="2017" y="3677"/>
                  </a:cubicBezTo>
                  <a:cubicBezTo>
                    <a:pt x="1839" y="3766"/>
                    <a:pt x="1661" y="3796"/>
                    <a:pt x="1424" y="3796"/>
                  </a:cubicBezTo>
                  <a:cubicBezTo>
                    <a:pt x="1216" y="3796"/>
                    <a:pt x="1038" y="3737"/>
                    <a:pt x="890" y="3618"/>
                  </a:cubicBezTo>
                  <a:cubicBezTo>
                    <a:pt x="771" y="3499"/>
                    <a:pt x="712" y="3322"/>
                    <a:pt x="712" y="3084"/>
                  </a:cubicBezTo>
                  <a:cubicBezTo>
                    <a:pt x="712" y="2906"/>
                    <a:pt x="742" y="2758"/>
                    <a:pt x="831" y="2640"/>
                  </a:cubicBezTo>
                  <a:cubicBezTo>
                    <a:pt x="890" y="2521"/>
                    <a:pt x="979" y="2432"/>
                    <a:pt x="1097" y="2373"/>
                  </a:cubicBezTo>
                  <a:cubicBezTo>
                    <a:pt x="1216" y="2284"/>
                    <a:pt x="1364" y="2254"/>
                    <a:pt x="1513" y="2224"/>
                  </a:cubicBezTo>
                  <a:cubicBezTo>
                    <a:pt x="1661" y="2224"/>
                    <a:pt x="1809" y="2195"/>
                    <a:pt x="1987" y="2195"/>
                  </a:cubicBezTo>
                  <a:lnTo>
                    <a:pt x="2758" y="2165"/>
                  </a:lnTo>
                  <a:close/>
                  <a:moveTo>
                    <a:pt x="1868" y="1"/>
                  </a:moveTo>
                  <a:cubicBezTo>
                    <a:pt x="1572" y="1"/>
                    <a:pt x="1335" y="1"/>
                    <a:pt x="1157" y="60"/>
                  </a:cubicBezTo>
                  <a:cubicBezTo>
                    <a:pt x="949" y="119"/>
                    <a:pt x="771" y="208"/>
                    <a:pt x="653" y="297"/>
                  </a:cubicBezTo>
                  <a:cubicBezTo>
                    <a:pt x="504" y="416"/>
                    <a:pt x="415" y="534"/>
                    <a:pt x="326" y="653"/>
                  </a:cubicBezTo>
                  <a:cubicBezTo>
                    <a:pt x="267" y="801"/>
                    <a:pt x="208" y="949"/>
                    <a:pt x="178" y="1127"/>
                  </a:cubicBezTo>
                  <a:lnTo>
                    <a:pt x="919" y="1187"/>
                  </a:lnTo>
                  <a:cubicBezTo>
                    <a:pt x="919" y="1038"/>
                    <a:pt x="979" y="949"/>
                    <a:pt x="1008" y="860"/>
                  </a:cubicBezTo>
                  <a:cubicBezTo>
                    <a:pt x="1068" y="771"/>
                    <a:pt x="1127" y="712"/>
                    <a:pt x="1216" y="653"/>
                  </a:cubicBezTo>
                  <a:cubicBezTo>
                    <a:pt x="1275" y="594"/>
                    <a:pt x="1394" y="564"/>
                    <a:pt x="1483" y="534"/>
                  </a:cubicBezTo>
                  <a:cubicBezTo>
                    <a:pt x="1601" y="534"/>
                    <a:pt x="1720" y="505"/>
                    <a:pt x="1839" y="505"/>
                  </a:cubicBezTo>
                  <a:cubicBezTo>
                    <a:pt x="2017" y="505"/>
                    <a:pt x="2135" y="534"/>
                    <a:pt x="2254" y="564"/>
                  </a:cubicBezTo>
                  <a:cubicBezTo>
                    <a:pt x="2372" y="594"/>
                    <a:pt x="2461" y="653"/>
                    <a:pt x="2521" y="742"/>
                  </a:cubicBezTo>
                  <a:cubicBezTo>
                    <a:pt x="2610" y="801"/>
                    <a:pt x="2669" y="890"/>
                    <a:pt x="2699" y="1038"/>
                  </a:cubicBezTo>
                  <a:cubicBezTo>
                    <a:pt x="2728" y="1157"/>
                    <a:pt x="2758" y="1305"/>
                    <a:pt x="2758" y="1453"/>
                  </a:cubicBezTo>
                  <a:lnTo>
                    <a:pt x="2758" y="1691"/>
                  </a:lnTo>
                  <a:lnTo>
                    <a:pt x="1809" y="1720"/>
                  </a:lnTo>
                  <a:cubicBezTo>
                    <a:pt x="1572" y="1720"/>
                    <a:pt x="1364" y="1720"/>
                    <a:pt x="1157" y="1780"/>
                  </a:cubicBezTo>
                  <a:cubicBezTo>
                    <a:pt x="919" y="1809"/>
                    <a:pt x="742" y="1869"/>
                    <a:pt x="564" y="1987"/>
                  </a:cubicBezTo>
                  <a:cubicBezTo>
                    <a:pt x="415" y="2076"/>
                    <a:pt x="267" y="2224"/>
                    <a:pt x="149" y="2402"/>
                  </a:cubicBezTo>
                  <a:cubicBezTo>
                    <a:pt x="60" y="2580"/>
                    <a:pt x="0" y="2788"/>
                    <a:pt x="0" y="3084"/>
                  </a:cubicBezTo>
                  <a:cubicBezTo>
                    <a:pt x="0" y="3470"/>
                    <a:pt x="119" y="3766"/>
                    <a:pt x="326" y="3974"/>
                  </a:cubicBezTo>
                  <a:cubicBezTo>
                    <a:pt x="534" y="4211"/>
                    <a:pt x="860" y="4330"/>
                    <a:pt x="1275" y="4330"/>
                  </a:cubicBezTo>
                  <a:cubicBezTo>
                    <a:pt x="1453" y="4330"/>
                    <a:pt x="1631" y="4300"/>
                    <a:pt x="1779" y="4270"/>
                  </a:cubicBezTo>
                  <a:cubicBezTo>
                    <a:pt x="1928" y="4211"/>
                    <a:pt x="2076" y="4152"/>
                    <a:pt x="2194" y="4092"/>
                  </a:cubicBezTo>
                  <a:cubicBezTo>
                    <a:pt x="2313" y="4003"/>
                    <a:pt x="2402" y="3915"/>
                    <a:pt x="2491" y="3796"/>
                  </a:cubicBezTo>
                  <a:cubicBezTo>
                    <a:pt x="2580" y="3707"/>
                    <a:pt x="2669" y="3588"/>
                    <a:pt x="2758" y="3440"/>
                  </a:cubicBezTo>
                  <a:cubicBezTo>
                    <a:pt x="2788" y="3588"/>
                    <a:pt x="2788" y="3707"/>
                    <a:pt x="2817" y="3796"/>
                  </a:cubicBezTo>
                  <a:cubicBezTo>
                    <a:pt x="2847" y="3915"/>
                    <a:pt x="2906" y="4003"/>
                    <a:pt x="2965" y="4063"/>
                  </a:cubicBezTo>
                  <a:cubicBezTo>
                    <a:pt x="3025" y="4152"/>
                    <a:pt x="3114" y="4181"/>
                    <a:pt x="3203" y="4241"/>
                  </a:cubicBezTo>
                  <a:cubicBezTo>
                    <a:pt x="3292" y="4270"/>
                    <a:pt x="3410" y="4270"/>
                    <a:pt x="3529" y="4270"/>
                  </a:cubicBezTo>
                  <a:lnTo>
                    <a:pt x="3796" y="4270"/>
                  </a:lnTo>
                  <a:cubicBezTo>
                    <a:pt x="3885" y="4241"/>
                    <a:pt x="3974" y="4241"/>
                    <a:pt x="4063" y="4211"/>
                  </a:cubicBezTo>
                  <a:lnTo>
                    <a:pt x="4063" y="3796"/>
                  </a:lnTo>
                  <a:lnTo>
                    <a:pt x="3944" y="3796"/>
                  </a:lnTo>
                  <a:cubicBezTo>
                    <a:pt x="3914" y="3796"/>
                    <a:pt x="3885" y="3826"/>
                    <a:pt x="3855" y="3826"/>
                  </a:cubicBezTo>
                  <a:cubicBezTo>
                    <a:pt x="3677" y="3826"/>
                    <a:pt x="3588" y="3766"/>
                    <a:pt x="3529" y="3648"/>
                  </a:cubicBezTo>
                  <a:cubicBezTo>
                    <a:pt x="3469" y="3559"/>
                    <a:pt x="3440" y="3410"/>
                    <a:pt x="3440" y="3203"/>
                  </a:cubicBezTo>
                  <a:lnTo>
                    <a:pt x="3440" y="1394"/>
                  </a:lnTo>
                  <a:cubicBezTo>
                    <a:pt x="3440" y="949"/>
                    <a:pt x="3321" y="594"/>
                    <a:pt x="3054" y="356"/>
                  </a:cubicBezTo>
                  <a:cubicBezTo>
                    <a:pt x="2788" y="119"/>
                    <a:pt x="2402" y="1"/>
                    <a:pt x="186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699175" y="791900"/>
              <a:ext cx="50425" cy="129000"/>
            </a:xfrm>
            <a:custGeom>
              <a:rect b="b" l="l" r="r" t="t"/>
              <a:pathLst>
                <a:path extrusionOk="0" h="5160" w="2017">
                  <a:moveTo>
                    <a:pt x="712" y="1"/>
                  </a:moveTo>
                  <a:lnTo>
                    <a:pt x="504" y="920"/>
                  </a:lnTo>
                  <a:lnTo>
                    <a:pt x="0" y="920"/>
                  </a:lnTo>
                  <a:lnTo>
                    <a:pt x="0" y="1424"/>
                  </a:lnTo>
                  <a:lnTo>
                    <a:pt x="504" y="1424"/>
                  </a:lnTo>
                  <a:lnTo>
                    <a:pt x="504" y="4211"/>
                  </a:lnTo>
                  <a:cubicBezTo>
                    <a:pt x="504" y="4834"/>
                    <a:pt x="771" y="5160"/>
                    <a:pt x="1334" y="5160"/>
                  </a:cubicBezTo>
                  <a:cubicBezTo>
                    <a:pt x="1483" y="5160"/>
                    <a:pt x="1601" y="5160"/>
                    <a:pt x="1690" y="5130"/>
                  </a:cubicBezTo>
                  <a:cubicBezTo>
                    <a:pt x="1809" y="5130"/>
                    <a:pt x="1927" y="5101"/>
                    <a:pt x="2016" y="5071"/>
                  </a:cubicBezTo>
                  <a:lnTo>
                    <a:pt x="2016" y="4567"/>
                  </a:lnTo>
                  <a:cubicBezTo>
                    <a:pt x="1957" y="4567"/>
                    <a:pt x="1898" y="4597"/>
                    <a:pt x="1809" y="4597"/>
                  </a:cubicBezTo>
                  <a:lnTo>
                    <a:pt x="1631" y="4597"/>
                  </a:lnTo>
                  <a:cubicBezTo>
                    <a:pt x="1453" y="4597"/>
                    <a:pt x="1334" y="4567"/>
                    <a:pt x="1275" y="4478"/>
                  </a:cubicBezTo>
                  <a:cubicBezTo>
                    <a:pt x="1216" y="4419"/>
                    <a:pt x="1186" y="4270"/>
                    <a:pt x="1186" y="4063"/>
                  </a:cubicBezTo>
                  <a:lnTo>
                    <a:pt x="1186" y="1424"/>
                  </a:lnTo>
                  <a:lnTo>
                    <a:pt x="1957" y="1424"/>
                  </a:lnTo>
                  <a:lnTo>
                    <a:pt x="1957" y="920"/>
                  </a:lnTo>
                  <a:lnTo>
                    <a:pt x="1186" y="920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764400" y="813400"/>
              <a:ext cx="138650" cy="106025"/>
            </a:xfrm>
            <a:custGeom>
              <a:rect b="b" l="l" r="r" t="t"/>
              <a:pathLst>
                <a:path extrusionOk="0" h="4241" w="5546">
                  <a:moveTo>
                    <a:pt x="1928" y="1"/>
                  </a:moveTo>
                  <a:cubicBezTo>
                    <a:pt x="1750" y="1"/>
                    <a:pt x="1602" y="1"/>
                    <a:pt x="1483" y="30"/>
                  </a:cubicBezTo>
                  <a:cubicBezTo>
                    <a:pt x="1364" y="90"/>
                    <a:pt x="1246" y="119"/>
                    <a:pt x="1157" y="208"/>
                  </a:cubicBezTo>
                  <a:cubicBezTo>
                    <a:pt x="1068" y="267"/>
                    <a:pt x="979" y="356"/>
                    <a:pt x="890" y="445"/>
                  </a:cubicBezTo>
                  <a:cubicBezTo>
                    <a:pt x="831" y="534"/>
                    <a:pt x="771" y="653"/>
                    <a:pt x="712" y="771"/>
                  </a:cubicBezTo>
                  <a:lnTo>
                    <a:pt x="682" y="771"/>
                  </a:lnTo>
                  <a:cubicBezTo>
                    <a:pt x="682" y="712"/>
                    <a:pt x="682" y="653"/>
                    <a:pt x="682" y="594"/>
                  </a:cubicBezTo>
                  <a:cubicBezTo>
                    <a:pt x="682" y="505"/>
                    <a:pt x="682" y="445"/>
                    <a:pt x="682" y="356"/>
                  </a:cubicBezTo>
                  <a:cubicBezTo>
                    <a:pt x="682" y="297"/>
                    <a:pt x="653" y="238"/>
                    <a:pt x="653" y="178"/>
                  </a:cubicBezTo>
                  <a:cubicBezTo>
                    <a:pt x="653" y="119"/>
                    <a:pt x="653" y="90"/>
                    <a:pt x="653" y="60"/>
                  </a:cubicBezTo>
                  <a:lnTo>
                    <a:pt x="0" y="60"/>
                  </a:lnTo>
                  <a:cubicBezTo>
                    <a:pt x="0" y="90"/>
                    <a:pt x="0" y="119"/>
                    <a:pt x="0" y="178"/>
                  </a:cubicBezTo>
                  <a:cubicBezTo>
                    <a:pt x="0" y="238"/>
                    <a:pt x="0" y="327"/>
                    <a:pt x="0" y="416"/>
                  </a:cubicBezTo>
                  <a:cubicBezTo>
                    <a:pt x="30" y="505"/>
                    <a:pt x="30" y="594"/>
                    <a:pt x="30" y="683"/>
                  </a:cubicBezTo>
                  <a:cubicBezTo>
                    <a:pt x="30" y="771"/>
                    <a:pt x="30" y="860"/>
                    <a:pt x="30" y="949"/>
                  </a:cubicBezTo>
                  <a:lnTo>
                    <a:pt x="30" y="4241"/>
                  </a:lnTo>
                  <a:lnTo>
                    <a:pt x="712" y="4241"/>
                  </a:lnTo>
                  <a:lnTo>
                    <a:pt x="712" y="1809"/>
                  </a:lnTo>
                  <a:cubicBezTo>
                    <a:pt x="712" y="1602"/>
                    <a:pt x="742" y="1424"/>
                    <a:pt x="771" y="1276"/>
                  </a:cubicBezTo>
                  <a:cubicBezTo>
                    <a:pt x="831" y="1098"/>
                    <a:pt x="890" y="979"/>
                    <a:pt x="979" y="860"/>
                  </a:cubicBezTo>
                  <a:cubicBezTo>
                    <a:pt x="1068" y="742"/>
                    <a:pt x="1157" y="653"/>
                    <a:pt x="1275" y="623"/>
                  </a:cubicBezTo>
                  <a:cubicBezTo>
                    <a:pt x="1394" y="564"/>
                    <a:pt x="1542" y="534"/>
                    <a:pt x="1661" y="534"/>
                  </a:cubicBezTo>
                  <a:cubicBezTo>
                    <a:pt x="1809" y="534"/>
                    <a:pt x="1928" y="534"/>
                    <a:pt x="2046" y="564"/>
                  </a:cubicBezTo>
                  <a:cubicBezTo>
                    <a:pt x="2135" y="623"/>
                    <a:pt x="2224" y="683"/>
                    <a:pt x="2284" y="742"/>
                  </a:cubicBezTo>
                  <a:cubicBezTo>
                    <a:pt x="2343" y="831"/>
                    <a:pt x="2373" y="949"/>
                    <a:pt x="2402" y="1098"/>
                  </a:cubicBezTo>
                  <a:cubicBezTo>
                    <a:pt x="2432" y="1216"/>
                    <a:pt x="2432" y="1394"/>
                    <a:pt x="2432" y="1602"/>
                  </a:cubicBezTo>
                  <a:lnTo>
                    <a:pt x="2432" y="4241"/>
                  </a:lnTo>
                  <a:lnTo>
                    <a:pt x="3114" y="4241"/>
                  </a:lnTo>
                  <a:lnTo>
                    <a:pt x="3114" y="1809"/>
                  </a:lnTo>
                  <a:cubicBezTo>
                    <a:pt x="3114" y="1602"/>
                    <a:pt x="3143" y="1424"/>
                    <a:pt x="3203" y="1246"/>
                  </a:cubicBezTo>
                  <a:cubicBezTo>
                    <a:pt x="3232" y="1098"/>
                    <a:pt x="3292" y="949"/>
                    <a:pt x="3381" y="860"/>
                  </a:cubicBezTo>
                  <a:cubicBezTo>
                    <a:pt x="3470" y="742"/>
                    <a:pt x="3559" y="653"/>
                    <a:pt x="3677" y="594"/>
                  </a:cubicBezTo>
                  <a:cubicBezTo>
                    <a:pt x="3796" y="564"/>
                    <a:pt x="3944" y="534"/>
                    <a:pt x="4092" y="534"/>
                  </a:cubicBezTo>
                  <a:cubicBezTo>
                    <a:pt x="4241" y="534"/>
                    <a:pt x="4359" y="534"/>
                    <a:pt x="4448" y="564"/>
                  </a:cubicBezTo>
                  <a:cubicBezTo>
                    <a:pt x="4537" y="623"/>
                    <a:pt x="4626" y="683"/>
                    <a:pt x="4685" y="742"/>
                  </a:cubicBezTo>
                  <a:cubicBezTo>
                    <a:pt x="4745" y="831"/>
                    <a:pt x="4804" y="949"/>
                    <a:pt x="4804" y="1098"/>
                  </a:cubicBezTo>
                  <a:cubicBezTo>
                    <a:pt x="4834" y="1216"/>
                    <a:pt x="4863" y="1394"/>
                    <a:pt x="4863" y="1602"/>
                  </a:cubicBezTo>
                  <a:lnTo>
                    <a:pt x="4863" y="4241"/>
                  </a:lnTo>
                  <a:lnTo>
                    <a:pt x="5545" y="4241"/>
                  </a:lnTo>
                  <a:lnTo>
                    <a:pt x="5545" y="1453"/>
                  </a:lnTo>
                  <a:cubicBezTo>
                    <a:pt x="5545" y="1187"/>
                    <a:pt x="5516" y="979"/>
                    <a:pt x="5456" y="801"/>
                  </a:cubicBezTo>
                  <a:cubicBezTo>
                    <a:pt x="5427" y="594"/>
                    <a:pt x="5367" y="445"/>
                    <a:pt x="5249" y="327"/>
                  </a:cubicBezTo>
                  <a:cubicBezTo>
                    <a:pt x="5160" y="208"/>
                    <a:pt x="5041" y="119"/>
                    <a:pt x="4863" y="60"/>
                  </a:cubicBezTo>
                  <a:cubicBezTo>
                    <a:pt x="4715" y="1"/>
                    <a:pt x="4537" y="1"/>
                    <a:pt x="4330" y="1"/>
                  </a:cubicBezTo>
                  <a:cubicBezTo>
                    <a:pt x="4181" y="1"/>
                    <a:pt x="4033" y="1"/>
                    <a:pt x="3885" y="30"/>
                  </a:cubicBezTo>
                  <a:cubicBezTo>
                    <a:pt x="3766" y="90"/>
                    <a:pt x="3648" y="119"/>
                    <a:pt x="3559" y="208"/>
                  </a:cubicBezTo>
                  <a:cubicBezTo>
                    <a:pt x="3440" y="267"/>
                    <a:pt x="3351" y="356"/>
                    <a:pt x="3262" y="445"/>
                  </a:cubicBezTo>
                  <a:cubicBezTo>
                    <a:pt x="3203" y="534"/>
                    <a:pt x="3114" y="653"/>
                    <a:pt x="3055" y="771"/>
                  </a:cubicBezTo>
                  <a:cubicBezTo>
                    <a:pt x="2995" y="505"/>
                    <a:pt x="2847" y="297"/>
                    <a:pt x="2669" y="178"/>
                  </a:cubicBezTo>
                  <a:cubicBezTo>
                    <a:pt x="2491" y="60"/>
                    <a:pt x="2224" y="1"/>
                    <a:pt x="192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924525" y="813400"/>
              <a:ext cx="101575" cy="108250"/>
            </a:xfrm>
            <a:custGeom>
              <a:rect b="b" l="l" r="r" t="t"/>
              <a:pathLst>
                <a:path extrusionOk="0" h="4330" w="4063">
                  <a:moveTo>
                    <a:pt x="2728" y="2165"/>
                  </a:moveTo>
                  <a:lnTo>
                    <a:pt x="2728" y="2521"/>
                  </a:lnTo>
                  <a:cubicBezTo>
                    <a:pt x="2728" y="2669"/>
                    <a:pt x="2698" y="2788"/>
                    <a:pt x="2639" y="2966"/>
                  </a:cubicBezTo>
                  <a:cubicBezTo>
                    <a:pt x="2609" y="3114"/>
                    <a:pt x="2521" y="3233"/>
                    <a:pt x="2402" y="3351"/>
                  </a:cubicBezTo>
                  <a:cubicBezTo>
                    <a:pt x="2313" y="3499"/>
                    <a:pt x="2165" y="3588"/>
                    <a:pt x="1987" y="3677"/>
                  </a:cubicBezTo>
                  <a:cubicBezTo>
                    <a:pt x="1839" y="3766"/>
                    <a:pt x="1631" y="3796"/>
                    <a:pt x="1423" y="3796"/>
                  </a:cubicBezTo>
                  <a:cubicBezTo>
                    <a:pt x="1186" y="3796"/>
                    <a:pt x="1008" y="3737"/>
                    <a:pt x="890" y="3618"/>
                  </a:cubicBezTo>
                  <a:cubicBezTo>
                    <a:pt x="771" y="3499"/>
                    <a:pt x="712" y="3322"/>
                    <a:pt x="712" y="3084"/>
                  </a:cubicBezTo>
                  <a:cubicBezTo>
                    <a:pt x="712" y="2906"/>
                    <a:pt x="741" y="2758"/>
                    <a:pt x="801" y="2640"/>
                  </a:cubicBezTo>
                  <a:cubicBezTo>
                    <a:pt x="890" y="2521"/>
                    <a:pt x="979" y="2432"/>
                    <a:pt x="1097" y="2373"/>
                  </a:cubicBezTo>
                  <a:cubicBezTo>
                    <a:pt x="1216" y="2284"/>
                    <a:pt x="1334" y="2254"/>
                    <a:pt x="1483" y="2224"/>
                  </a:cubicBezTo>
                  <a:cubicBezTo>
                    <a:pt x="1631" y="2224"/>
                    <a:pt x="1809" y="2195"/>
                    <a:pt x="1987" y="2195"/>
                  </a:cubicBezTo>
                  <a:lnTo>
                    <a:pt x="2728" y="2165"/>
                  </a:lnTo>
                  <a:close/>
                  <a:moveTo>
                    <a:pt x="1868" y="1"/>
                  </a:moveTo>
                  <a:cubicBezTo>
                    <a:pt x="1572" y="1"/>
                    <a:pt x="1334" y="1"/>
                    <a:pt x="1127" y="60"/>
                  </a:cubicBezTo>
                  <a:cubicBezTo>
                    <a:pt x="919" y="119"/>
                    <a:pt x="771" y="208"/>
                    <a:pt x="623" y="297"/>
                  </a:cubicBezTo>
                  <a:cubicBezTo>
                    <a:pt x="504" y="416"/>
                    <a:pt x="386" y="534"/>
                    <a:pt x="326" y="653"/>
                  </a:cubicBezTo>
                  <a:cubicBezTo>
                    <a:pt x="267" y="801"/>
                    <a:pt x="208" y="949"/>
                    <a:pt x="178" y="1127"/>
                  </a:cubicBezTo>
                  <a:lnTo>
                    <a:pt x="890" y="1187"/>
                  </a:lnTo>
                  <a:cubicBezTo>
                    <a:pt x="919" y="1038"/>
                    <a:pt x="949" y="949"/>
                    <a:pt x="1008" y="860"/>
                  </a:cubicBezTo>
                  <a:cubicBezTo>
                    <a:pt x="1038" y="771"/>
                    <a:pt x="1127" y="712"/>
                    <a:pt x="1186" y="653"/>
                  </a:cubicBezTo>
                  <a:cubicBezTo>
                    <a:pt x="1275" y="594"/>
                    <a:pt x="1364" y="564"/>
                    <a:pt x="1483" y="534"/>
                  </a:cubicBezTo>
                  <a:cubicBezTo>
                    <a:pt x="1572" y="534"/>
                    <a:pt x="1690" y="505"/>
                    <a:pt x="1839" y="505"/>
                  </a:cubicBezTo>
                  <a:cubicBezTo>
                    <a:pt x="1987" y="505"/>
                    <a:pt x="2135" y="534"/>
                    <a:pt x="2224" y="564"/>
                  </a:cubicBezTo>
                  <a:cubicBezTo>
                    <a:pt x="2343" y="594"/>
                    <a:pt x="2432" y="653"/>
                    <a:pt x="2521" y="742"/>
                  </a:cubicBezTo>
                  <a:cubicBezTo>
                    <a:pt x="2580" y="801"/>
                    <a:pt x="2639" y="890"/>
                    <a:pt x="2669" y="1038"/>
                  </a:cubicBezTo>
                  <a:cubicBezTo>
                    <a:pt x="2728" y="1157"/>
                    <a:pt x="2728" y="1305"/>
                    <a:pt x="2728" y="1453"/>
                  </a:cubicBezTo>
                  <a:lnTo>
                    <a:pt x="2728" y="1691"/>
                  </a:lnTo>
                  <a:lnTo>
                    <a:pt x="1809" y="1720"/>
                  </a:lnTo>
                  <a:cubicBezTo>
                    <a:pt x="1572" y="1720"/>
                    <a:pt x="1364" y="1720"/>
                    <a:pt x="1127" y="1780"/>
                  </a:cubicBezTo>
                  <a:cubicBezTo>
                    <a:pt x="919" y="1809"/>
                    <a:pt x="712" y="1869"/>
                    <a:pt x="564" y="1987"/>
                  </a:cubicBezTo>
                  <a:cubicBezTo>
                    <a:pt x="386" y="2076"/>
                    <a:pt x="267" y="2224"/>
                    <a:pt x="148" y="2402"/>
                  </a:cubicBezTo>
                  <a:cubicBezTo>
                    <a:pt x="59" y="2580"/>
                    <a:pt x="0" y="2788"/>
                    <a:pt x="0" y="3084"/>
                  </a:cubicBezTo>
                  <a:cubicBezTo>
                    <a:pt x="0" y="3470"/>
                    <a:pt x="89" y="3766"/>
                    <a:pt x="297" y="3974"/>
                  </a:cubicBezTo>
                  <a:cubicBezTo>
                    <a:pt x="534" y="4211"/>
                    <a:pt x="830" y="4330"/>
                    <a:pt x="1245" y="4330"/>
                  </a:cubicBezTo>
                  <a:cubicBezTo>
                    <a:pt x="1453" y="4330"/>
                    <a:pt x="1631" y="4300"/>
                    <a:pt x="1779" y="4270"/>
                  </a:cubicBezTo>
                  <a:cubicBezTo>
                    <a:pt x="1927" y="4211"/>
                    <a:pt x="2046" y="4152"/>
                    <a:pt x="2165" y="4092"/>
                  </a:cubicBezTo>
                  <a:cubicBezTo>
                    <a:pt x="2283" y="4003"/>
                    <a:pt x="2402" y="3915"/>
                    <a:pt x="2491" y="3796"/>
                  </a:cubicBezTo>
                  <a:cubicBezTo>
                    <a:pt x="2580" y="3707"/>
                    <a:pt x="2669" y="3588"/>
                    <a:pt x="2728" y="3440"/>
                  </a:cubicBezTo>
                  <a:lnTo>
                    <a:pt x="2758" y="3440"/>
                  </a:lnTo>
                  <a:cubicBezTo>
                    <a:pt x="2758" y="3588"/>
                    <a:pt x="2787" y="3707"/>
                    <a:pt x="2817" y="3796"/>
                  </a:cubicBezTo>
                  <a:cubicBezTo>
                    <a:pt x="2847" y="3915"/>
                    <a:pt x="2906" y="4003"/>
                    <a:pt x="2965" y="4063"/>
                  </a:cubicBezTo>
                  <a:cubicBezTo>
                    <a:pt x="3025" y="4152"/>
                    <a:pt x="3084" y="4181"/>
                    <a:pt x="3173" y="4241"/>
                  </a:cubicBezTo>
                  <a:cubicBezTo>
                    <a:pt x="3262" y="4270"/>
                    <a:pt x="3380" y="4270"/>
                    <a:pt x="3529" y="4270"/>
                  </a:cubicBezTo>
                  <a:lnTo>
                    <a:pt x="3796" y="4270"/>
                  </a:lnTo>
                  <a:cubicBezTo>
                    <a:pt x="3884" y="4241"/>
                    <a:pt x="3973" y="4241"/>
                    <a:pt x="4062" y="4211"/>
                  </a:cubicBezTo>
                  <a:lnTo>
                    <a:pt x="4062" y="3796"/>
                  </a:lnTo>
                  <a:lnTo>
                    <a:pt x="3944" y="3796"/>
                  </a:lnTo>
                  <a:cubicBezTo>
                    <a:pt x="3914" y="3796"/>
                    <a:pt x="3855" y="3826"/>
                    <a:pt x="3825" y="3826"/>
                  </a:cubicBezTo>
                  <a:cubicBezTo>
                    <a:pt x="3677" y="3826"/>
                    <a:pt x="3558" y="3766"/>
                    <a:pt x="3529" y="3648"/>
                  </a:cubicBezTo>
                  <a:cubicBezTo>
                    <a:pt x="3469" y="3559"/>
                    <a:pt x="3440" y="3410"/>
                    <a:pt x="3440" y="3203"/>
                  </a:cubicBezTo>
                  <a:lnTo>
                    <a:pt x="3440" y="1394"/>
                  </a:lnTo>
                  <a:cubicBezTo>
                    <a:pt x="3440" y="949"/>
                    <a:pt x="3291" y="594"/>
                    <a:pt x="3025" y="356"/>
                  </a:cubicBezTo>
                  <a:cubicBezTo>
                    <a:pt x="2787" y="119"/>
                    <a:pt x="2372" y="1"/>
                    <a:pt x="186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4038675" y="813400"/>
              <a:ext cx="88975" cy="146800"/>
            </a:xfrm>
            <a:custGeom>
              <a:rect b="b" l="l" r="r" t="t"/>
              <a:pathLst>
                <a:path extrusionOk="0" h="5872" w="3559">
                  <a:moveTo>
                    <a:pt x="1839" y="534"/>
                  </a:moveTo>
                  <a:cubicBezTo>
                    <a:pt x="2017" y="534"/>
                    <a:pt x="2195" y="564"/>
                    <a:pt x="2313" y="623"/>
                  </a:cubicBezTo>
                  <a:cubicBezTo>
                    <a:pt x="2432" y="712"/>
                    <a:pt x="2550" y="801"/>
                    <a:pt x="2610" y="949"/>
                  </a:cubicBezTo>
                  <a:cubicBezTo>
                    <a:pt x="2699" y="1098"/>
                    <a:pt x="2758" y="1246"/>
                    <a:pt x="2788" y="1453"/>
                  </a:cubicBezTo>
                  <a:cubicBezTo>
                    <a:pt x="2817" y="1661"/>
                    <a:pt x="2817" y="1898"/>
                    <a:pt x="2817" y="2135"/>
                  </a:cubicBezTo>
                  <a:cubicBezTo>
                    <a:pt x="2817" y="2402"/>
                    <a:pt x="2817" y="2640"/>
                    <a:pt x="2788" y="2847"/>
                  </a:cubicBezTo>
                  <a:cubicBezTo>
                    <a:pt x="2758" y="3055"/>
                    <a:pt x="2699" y="3233"/>
                    <a:pt x="2610" y="3381"/>
                  </a:cubicBezTo>
                  <a:cubicBezTo>
                    <a:pt x="2550" y="3499"/>
                    <a:pt x="2432" y="3618"/>
                    <a:pt x="2313" y="3707"/>
                  </a:cubicBezTo>
                  <a:cubicBezTo>
                    <a:pt x="2195" y="3766"/>
                    <a:pt x="2017" y="3796"/>
                    <a:pt x="1839" y="3796"/>
                  </a:cubicBezTo>
                  <a:cubicBezTo>
                    <a:pt x="1661" y="3796"/>
                    <a:pt x="1483" y="3766"/>
                    <a:pt x="1364" y="3737"/>
                  </a:cubicBezTo>
                  <a:cubicBezTo>
                    <a:pt x="1216" y="3677"/>
                    <a:pt x="1098" y="3588"/>
                    <a:pt x="1009" y="3440"/>
                  </a:cubicBezTo>
                  <a:cubicBezTo>
                    <a:pt x="920" y="3322"/>
                    <a:pt x="831" y="3144"/>
                    <a:pt x="801" y="2966"/>
                  </a:cubicBezTo>
                  <a:cubicBezTo>
                    <a:pt x="742" y="2758"/>
                    <a:pt x="712" y="2491"/>
                    <a:pt x="712" y="2195"/>
                  </a:cubicBezTo>
                  <a:cubicBezTo>
                    <a:pt x="712" y="1869"/>
                    <a:pt x="742" y="1572"/>
                    <a:pt x="801" y="1365"/>
                  </a:cubicBezTo>
                  <a:cubicBezTo>
                    <a:pt x="860" y="1127"/>
                    <a:pt x="949" y="979"/>
                    <a:pt x="1038" y="831"/>
                  </a:cubicBezTo>
                  <a:cubicBezTo>
                    <a:pt x="1157" y="712"/>
                    <a:pt x="1275" y="623"/>
                    <a:pt x="1394" y="594"/>
                  </a:cubicBezTo>
                  <a:cubicBezTo>
                    <a:pt x="1542" y="534"/>
                    <a:pt x="1691" y="534"/>
                    <a:pt x="1839" y="534"/>
                  </a:cubicBezTo>
                  <a:close/>
                  <a:moveTo>
                    <a:pt x="2017" y="1"/>
                  </a:moveTo>
                  <a:cubicBezTo>
                    <a:pt x="1868" y="1"/>
                    <a:pt x="1720" y="1"/>
                    <a:pt x="1572" y="30"/>
                  </a:cubicBezTo>
                  <a:cubicBezTo>
                    <a:pt x="1453" y="60"/>
                    <a:pt x="1335" y="90"/>
                    <a:pt x="1216" y="149"/>
                  </a:cubicBezTo>
                  <a:cubicBezTo>
                    <a:pt x="1127" y="208"/>
                    <a:pt x="1038" y="297"/>
                    <a:pt x="949" y="386"/>
                  </a:cubicBezTo>
                  <a:cubicBezTo>
                    <a:pt x="860" y="475"/>
                    <a:pt x="801" y="594"/>
                    <a:pt x="712" y="742"/>
                  </a:cubicBezTo>
                  <a:cubicBezTo>
                    <a:pt x="712" y="683"/>
                    <a:pt x="712" y="594"/>
                    <a:pt x="712" y="534"/>
                  </a:cubicBezTo>
                  <a:cubicBezTo>
                    <a:pt x="712" y="445"/>
                    <a:pt x="682" y="386"/>
                    <a:pt x="682" y="327"/>
                  </a:cubicBezTo>
                  <a:cubicBezTo>
                    <a:pt x="682" y="238"/>
                    <a:pt x="682" y="178"/>
                    <a:pt x="682" y="149"/>
                  </a:cubicBezTo>
                  <a:cubicBezTo>
                    <a:pt x="682" y="90"/>
                    <a:pt x="682" y="60"/>
                    <a:pt x="682" y="60"/>
                  </a:cubicBezTo>
                  <a:lnTo>
                    <a:pt x="0" y="60"/>
                  </a:lnTo>
                  <a:cubicBezTo>
                    <a:pt x="0" y="90"/>
                    <a:pt x="0" y="119"/>
                    <a:pt x="0" y="178"/>
                  </a:cubicBezTo>
                  <a:cubicBezTo>
                    <a:pt x="0" y="238"/>
                    <a:pt x="0" y="297"/>
                    <a:pt x="0" y="386"/>
                  </a:cubicBezTo>
                  <a:cubicBezTo>
                    <a:pt x="30" y="445"/>
                    <a:pt x="30" y="534"/>
                    <a:pt x="30" y="623"/>
                  </a:cubicBezTo>
                  <a:cubicBezTo>
                    <a:pt x="30" y="712"/>
                    <a:pt x="30" y="801"/>
                    <a:pt x="30" y="920"/>
                  </a:cubicBezTo>
                  <a:lnTo>
                    <a:pt x="30" y="5872"/>
                  </a:lnTo>
                  <a:lnTo>
                    <a:pt x="712" y="5872"/>
                  </a:lnTo>
                  <a:lnTo>
                    <a:pt x="712" y="4241"/>
                  </a:lnTo>
                  <a:cubicBezTo>
                    <a:pt x="712" y="4181"/>
                    <a:pt x="712" y="4092"/>
                    <a:pt x="712" y="4033"/>
                  </a:cubicBezTo>
                  <a:cubicBezTo>
                    <a:pt x="712" y="3944"/>
                    <a:pt x="712" y="3885"/>
                    <a:pt x="712" y="3826"/>
                  </a:cubicBezTo>
                  <a:cubicBezTo>
                    <a:pt x="712" y="3766"/>
                    <a:pt x="712" y="3707"/>
                    <a:pt x="712" y="3648"/>
                  </a:cubicBezTo>
                  <a:cubicBezTo>
                    <a:pt x="712" y="3618"/>
                    <a:pt x="712" y="3588"/>
                    <a:pt x="712" y="3588"/>
                  </a:cubicBezTo>
                  <a:cubicBezTo>
                    <a:pt x="831" y="3855"/>
                    <a:pt x="1009" y="4033"/>
                    <a:pt x="1246" y="4152"/>
                  </a:cubicBezTo>
                  <a:cubicBezTo>
                    <a:pt x="1453" y="4270"/>
                    <a:pt x="1720" y="4330"/>
                    <a:pt x="2017" y="4330"/>
                  </a:cubicBezTo>
                  <a:cubicBezTo>
                    <a:pt x="2313" y="4330"/>
                    <a:pt x="2550" y="4270"/>
                    <a:pt x="2758" y="4152"/>
                  </a:cubicBezTo>
                  <a:cubicBezTo>
                    <a:pt x="2936" y="4033"/>
                    <a:pt x="3114" y="3885"/>
                    <a:pt x="3232" y="3707"/>
                  </a:cubicBezTo>
                  <a:cubicBezTo>
                    <a:pt x="3351" y="3499"/>
                    <a:pt x="3440" y="3262"/>
                    <a:pt x="3470" y="2995"/>
                  </a:cubicBezTo>
                  <a:cubicBezTo>
                    <a:pt x="3529" y="2728"/>
                    <a:pt x="3559" y="2462"/>
                    <a:pt x="3559" y="2135"/>
                  </a:cubicBezTo>
                  <a:cubicBezTo>
                    <a:pt x="3559" y="1809"/>
                    <a:pt x="3529" y="1513"/>
                    <a:pt x="3470" y="1246"/>
                  </a:cubicBezTo>
                  <a:cubicBezTo>
                    <a:pt x="3440" y="979"/>
                    <a:pt x="3351" y="771"/>
                    <a:pt x="3232" y="594"/>
                  </a:cubicBezTo>
                  <a:cubicBezTo>
                    <a:pt x="3114" y="386"/>
                    <a:pt x="2936" y="238"/>
                    <a:pt x="2758" y="149"/>
                  </a:cubicBezTo>
                  <a:cubicBezTo>
                    <a:pt x="2550" y="30"/>
                    <a:pt x="2313" y="1"/>
                    <a:pt x="201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6089800" y="3889725"/>
              <a:ext cx="62300" cy="84525"/>
            </a:xfrm>
            <a:custGeom>
              <a:rect b="b" l="l" r="r" t="t"/>
              <a:pathLst>
                <a:path extrusionOk="0" h="3381" w="2492">
                  <a:moveTo>
                    <a:pt x="1602" y="475"/>
                  </a:moveTo>
                  <a:lnTo>
                    <a:pt x="1602" y="2284"/>
                  </a:lnTo>
                  <a:lnTo>
                    <a:pt x="386" y="2284"/>
                  </a:lnTo>
                  <a:cubicBezTo>
                    <a:pt x="386" y="2254"/>
                    <a:pt x="416" y="2254"/>
                    <a:pt x="416" y="2224"/>
                  </a:cubicBezTo>
                  <a:cubicBezTo>
                    <a:pt x="445" y="2195"/>
                    <a:pt x="475" y="2195"/>
                    <a:pt x="475" y="2165"/>
                  </a:cubicBezTo>
                  <a:cubicBezTo>
                    <a:pt x="505" y="2135"/>
                    <a:pt x="505" y="2106"/>
                    <a:pt x="534" y="2106"/>
                  </a:cubicBezTo>
                  <a:cubicBezTo>
                    <a:pt x="534" y="2076"/>
                    <a:pt x="564" y="2076"/>
                    <a:pt x="564" y="2046"/>
                  </a:cubicBezTo>
                  <a:lnTo>
                    <a:pt x="1424" y="771"/>
                  </a:lnTo>
                  <a:cubicBezTo>
                    <a:pt x="1454" y="742"/>
                    <a:pt x="1454" y="712"/>
                    <a:pt x="1483" y="682"/>
                  </a:cubicBezTo>
                  <a:cubicBezTo>
                    <a:pt x="1483" y="653"/>
                    <a:pt x="1513" y="623"/>
                    <a:pt x="1513" y="593"/>
                  </a:cubicBezTo>
                  <a:cubicBezTo>
                    <a:pt x="1543" y="564"/>
                    <a:pt x="1543" y="534"/>
                    <a:pt x="1572" y="534"/>
                  </a:cubicBezTo>
                  <a:cubicBezTo>
                    <a:pt x="1572" y="505"/>
                    <a:pt x="1602" y="475"/>
                    <a:pt x="1602" y="475"/>
                  </a:cubicBezTo>
                  <a:close/>
                  <a:moveTo>
                    <a:pt x="1543" y="0"/>
                  </a:moveTo>
                  <a:lnTo>
                    <a:pt x="1" y="2284"/>
                  </a:lnTo>
                  <a:lnTo>
                    <a:pt x="1" y="2610"/>
                  </a:lnTo>
                  <a:lnTo>
                    <a:pt x="1602" y="2610"/>
                  </a:lnTo>
                  <a:lnTo>
                    <a:pt x="1602" y="3381"/>
                  </a:lnTo>
                  <a:lnTo>
                    <a:pt x="2017" y="3381"/>
                  </a:lnTo>
                  <a:lnTo>
                    <a:pt x="2017" y="2610"/>
                  </a:lnTo>
                  <a:lnTo>
                    <a:pt x="2491" y="2610"/>
                  </a:lnTo>
                  <a:lnTo>
                    <a:pt x="2491" y="2284"/>
                  </a:lnTo>
                  <a:lnTo>
                    <a:pt x="2017" y="2284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6160225" y="3888250"/>
              <a:ext cx="59325" cy="87475"/>
            </a:xfrm>
            <a:custGeom>
              <a:rect b="b" l="l" r="r" t="t"/>
              <a:pathLst>
                <a:path extrusionOk="0" h="3499" w="2373">
                  <a:moveTo>
                    <a:pt x="1187" y="356"/>
                  </a:moveTo>
                  <a:cubicBezTo>
                    <a:pt x="1305" y="356"/>
                    <a:pt x="1424" y="356"/>
                    <a:pt x="1513" y="415"/>
                  </a:cubicBezTo>
                  <a:cubicBezTo>
                    <a:pt x="1602" y="445"/>
                    <a:pt x="1661" y="534"/>
                    <a:pt x="1720" y="652"/>
                  </a:cubicBezTo>
                  <a:cubicBezTo>
                    <a:pt x="1780" y="741"/>
                    <a:pt x="1839" y="890"/>
                    <a:pt x="1869" y="1068"/>
                  </a:cubicBezTo>
                  <a:cubicBezTo>
                    <a:pt x="1898" y="1245"/>
                    <a:pt x="1928" y="1483"/>
                    <a:pt x="1928" y="1750"/>
                  </a:cubicBezTo>
                  <a:cubicBezTo>
                    <a:pt x="1928" y="2016"/>
                    <a:pt x="1898" y="2224"/>
                    <a:pt x="1869" y="2402"/>
                  </a:cubicBezTo>
                  <a:cubicBezTo>
                    <a:pt x="1839" y="2580"/>
                    <a:pt x="1780" y="2728"/>
                    <a:pt x="1720" y="2847"/>
                  </a:cubicBezTo>
                  <a:cubicBezTo>
                    <a:pt x="1661" y="2936"/>
                    <a:pt x="1572" y="3025"/>
                    <a:pt x="1483" y="3054"/>
                  </a:cubicBezTo>
                  <a:cubicBezTo>
                    <a:pt x="1394" y="3114"/>
                    <a:pt x="1305" y="3143"/>
                    <a:pt x="1187" y="3143"/>
                  </a:cubicBezTo>
                  <a:cubicBezTo>
                    <a:pt x="1068" y="3143"/>
                    <a:pt x="949" y="3114"/>
                    <a:pt x="860" y="3054"/>
                  </a:cubicBezTo>
                  <a:cubicBezTo>
                    <a:pt x="772" y="3025"/>
                    <a:pt x="712" y="2936"/>
                    <a:pt x="623" y="2847"/>
                  </a:cubicBezTo>
                  <a:cubicBezTo>
                    <a:pt x="564" y="2728"/>
                    <a:pt x="534" y="2580"/>
                    <a:pt x="505" y="2402"/>
                  </a:cubicBezTo>
                  <a:cubicBezTo>
                    <a:pt x="445" y="2224"/>
                    <a:pt x="445" y="2016"/>
                    <a:pt x="445" y="1750"/>
                  </a:cubicBezTo>
                  <a:cubicBezTo>
                    <a:pt x="445" y="1483"/>
                    <a:pt x="445" y="1245"/>
                    <a:pt x="475" y="1068"/>
                  </a:cubicBezTo>
                  <a:cubicBezTo>
                    <a:pt x="534" y="890"/>
                    <a:pt x="564" y="741"/>
                    <a:pt x="623" y="652"/>
                  </a:cubicBezTo>
                  <a:cubicBezTo>
                    <a:pt x="683" y="534"/>
                    <a:pt x="772" y="475"/>
                    <a:pt x="860" y="415"/>
                  </a:cubicBezTo>
                  <a:cubicBezTo>
                    <a:pt x="949" y="356"/>
                    <a:pt x="1068" y="356"/>
                    <a:pt x="1187" y="356"/>
                  </a:cubicBezTo>
                  <a:close/>
                  <a:moveTo>
                    <a:pt x="1187" y="0"/>
                  </a:moveTo>
                  <a:cubicBezTo>
                    <a:pt x="1009" y="0"/>
                    <a:pt x="860" y="30"/>
                    <a:pt x="712" y="89"/>
                  </a:cubicBezTo>
                  <a:cubicBezTo>
                    <a:pt x="564" y="119"/>
                    <a:pt x="445" y="237"/>
                    <a:pt x="327" y="356"/>
                  </a:cubicBezTo>
                  <a:cubicBezTo>
                    <a:pt x="238" y="504"/>
                    <a:pt x="149" y="682"/>
                    <a:pt x="90" y="890"/>
                  </a:cubicBezTo>
                  <a:cubicBezTo>
                    <a:pt x="30" y="1127"/>
                    <a:pt x="1" y="1394"/>
                    <a:pt x="1" y="1750"/>
                  </a:cubicBezTo>
                  <a:cubicBezTo>
                    <a:pt x="1" y="2076"/>
                    <a:pt x="30" y="2343"/>
                    <a:pt x="90" y="2580"/>
                  </a:cubicBezTo>
                  <a:cubicBezTo>
                    <a:pt x="149" y="2787"/>
                    <a:pt x="238" y="2965"/>
                    <a:pt x="327" y="3114"/>
                  </a:cubicBezTo>
                  <a:cubicBezTo>
                    <a:pt x="445" y="3262"/>
                    <a:pt x="564" y="3351"/>
                    <a:pt x="712" y="3410"/>
                  </a:cubicBezTo>
                  <a:cubicBezTo>
                    <a:pt x="860" y="3469"/>
                    <a:pt x="1009" y="3499"/>
                    <a:pt x="1187" y="3499"/>
                  </a:cubicBezTo>
                  <a:cubicBezTo>
                    <a:pt x="1335" y="3499"/>
                    <a:pt x="1483" y="3469"/>
                    <a:pt x="1631" y="3410"/>
                  </a:cubicBezTo>
                  <a:cubicBezTo>
                    <a:pt x="1780" y="3351"/>
                    <a:pt x="1898" y="3262"/>
                    <a:pt x="2017" y="3114"/>
                  </a:cubicBezTo>
                  <a:cubicBezTo>
                    <a:pt x="2135" y="2965"/>
                    <a:pt x="2195" y="2787"/>
                    <a:pt x="2284" y="2580"/>
                  </a:cubicBezTo>
                  <a:cubicBezTo>
                    <a:pt x="2343" y="2343"/>
                    <a:pt x="2373" y="2076"/>
                    <a:pt x="2373" y="1750"/>
                  </a:cubicBezTo>
                  <a:cubicBezTo>
                    <a:pt x="2373" y="1394"/>
                    <a:pt x="2343" y="1127"/>
                    <a:pt x="2284" y="890"/>
                  </a:cubicBezTo>
                  <a:cubicBezTo>
                    <a:pt x="2224" y="682"/>
                    <a:pt x="2135" y="504"/>
                    <a:pt x="2017" y="356"/>
                  </a:cubicBezTo>
                  <a:cubicBezTo>
                    <a:pt x="1928" y="237"/>
                    <a:pt x="1780" y="119"/>
                    <a:pt x="1661" y="89"/>
                  </a:cubicBezTo>
                  <a:cubicBezTo>
                    <a:pt x="1513" y="30"/>
                    <a:pt x="1365" y="0"/>
                    <a:pt x="11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6229175" y="3888250"/>
              <a:ext cx="58575" cy="87475"/>
            </a:xfrm>
            <a:custGeom>
              <a:rect b="b" l="l" r="r" t="t"/>
              <a:pathLst>
                <a:path extrusionOk="0" h="3499" w="2343">
                  <a:moveTo>
                    <a:pt x="1186" y="356"/>
                  </a:moveTo>
                  <a:cubicBezTo>
                    <a:pt x="1305" y="356"/>
                    <a:pt x="1394" y="356"/>
                    <a:pt x="1483" y="415"/>
                  </a:cubicBezTo>
                  <a:cubicBezTo>
                    <a:pt x="1572" y="445"/>
                    <a:pt x="1661" y="534"/>
                    <a:pt x="1720" y="652"/>
                  </a:cubicBezTo>
                  <a:cubicBezTo>
                    <a:pt x="1779" y="741"/>
                    <a:pt x="1839" y="890"/>
                    <a:pt x="1868" y="1068"/>
                  </a:cubicBezTo>
                  <a:cubicBezTo>
                    <a:pt x="1898" y="1245"/>
                    <a:pt x="1928" y="1483"/>
                    <a:pt x="1928" y="1750"/>
                  </a:cubicBezTo>
                  <a:cubicBezTo>
                    <a:pt x="1928" y="2016"/>
                    <a:pt x="1898" y="2224"/>
                    <a:pt x="1868" y="2402"/>
                  </a:cubicBezTo>
                  <a:cubicBezTo>
                    <a:pt x="1839" y="2580"/>
                    <a:pt x="1779" y="2728"/>
                    <a:pt x="1720" y="2847"/>
                  </a:cubicBezTo>
                  <a:cubicBezTo>
                    <a:pt x="1661" y="2936"/>
                    <a:pt x="1572" y="3025"/>
                    <a:pt x="1483" y="3054"/>
                  </a:cubicBezTo>
                  <a:cubicBezTo>
                    <a:pt x="1394" y="3114"/>
                    <a:pt x="1275" y="3143"/>
                    <a:pt x="1186" y="3143"/>
                  </a:cubicBezTo>
                  <a:cubicBezTo>
                    <a:pt x="1068" y="3143"/>
                    <a:pt x="949" y="3114"/>
                    <a:pt x="860" y="3054"/>
                  </a:cubicBezTo>
                  <a:cubicBezTo>
                    <a:pt x="771" y="3025"/>
                    <a:pt x="682" y="2936"/>
                    <a:pt x="623" y="2847"/>
                  </a:cubicBezTo>
                  <a:cubicBezTo>
                    <a:pt x="564" y="2728"/>
                    <a:pt x="504" y="2580"/>
                    <a:pt x="475" y="2402"/>
                  </a:cubicBezTo>
                  <a:cubicBezTo>
                    <a:pt x="445" y="2224"/>
                    <a:pt x="445" y="2016"/>
                    <a:pt x="445" y="1750"/>
                  </a:cubicBezTo>
                  <a:cubicBezTo>
                    <a:pt x="445" y="1483"/>
                    <a:pt x="445" y="1245"/>
                    <a:pt x="475" y="1068"/>
                  </a:cubicBezTo>
                  <a:cubicBezTo>
                    <a:pt x="504" y="890"/>
                    <a:pt x="564" y="741"/>
                    <a:pt x="623" y="652"/>
                  </a:cubicBezTo>
                  <a:cubicBezTo>
                    <a:pt x="682" y="534"/>
                    <a:pt x="771" y="475"/>
                    <a:pt x="860" y="415"/>
                  </a:cubicBezTo>
                  <a:cubicBezTo>
                    <a:pt x="949" y="356"/>
                    <a:pt x="1068" y="356"/>
                    <a:pt x="1186" y="356"/>
                  </a:cubicBezTo>
                  <a:close/>
                  <a:moveTo>
                    <a:pt x="1186" y="0"/>
                  </a:moveTo>
                  <a:cubicBezTo>
                    <a:pt x="1008" y="0"/>
                    <a:pt x="860" y="30"/>
                    <a:pt x="712" y="89"/>
                  </a:cubicBezTo>
                  <a:cubicBezTo>
                    <a:pt x="564" y="119"/>
                    <a:pt x="445" y="237"/>
                    <a:pt x="326" y="356"/>
                  </a:cubicBezTo>
                  <a:cubicBezTo>
                    <a:pt x="237" y="504"/>
                    <a:pt x="148" y="682"/>
                    <a:pt x="89" y="890"/>
                  </a:cubicBezTo>
                  <a:cubicBezTo>
                    <a:pt x="30" y="1127"/>
                    <a:pt x="0" y="1394"/>
                    <a:pt x="0" y="1750"/>
                  </a:cubicBezTo>
                  <a:cubicBezTo>
                    <a:pt x="0" y="2076"/>
                    <a:pt x="30" y="2343"/>
                    <a:pt x="89" y="2580"/>
                  </a:cubicBezTo>
                  <a:cubicBezTo>
                    <a:pt x="148" y="2787"/>
                    <a:pt x="237" y="2965"/>
                    <a:pt x="326" y="3114"/>
                  </a:cubicBezTo>
                  <a:cubicBezTo>
                    <a:pt x="445" y="3262"/>
                    <a:pt x="564" y="3351"/>
                    <a:pt x="712" y="3410"/>
                  </a:cubicBezTo>
                  <a:cubicBezTo>
                    <a:pt x="860" y="3469"/>
                    <a:pt x="1008" y="3499"/>
                    <a:pt x="1157" y="3499"/>
                  </a:cubicBezTo>
                  <a:cubicBezTo>
                    <a:pt x="1334" y="3499"/>
                    <a:pt x="1483" y="3469"/>
                    <a:pt x="1631" y="3410"/>
                  </a:cubicBezTo>
                  <a:cubicBezTo>
                    <a:pt x="1779" y="3351"/>
                    <a:pt x="1898" y="3262"/>
                    <a:pt x="2016" y="3114"/>
                  </a:cubicBezTo>
                  <a:cubicBezTo>
                    <a:pt x="2105" y="2965"/>
                    <a:pt x="2194" y="2787"/>
                    <a:pt x="2254" y="2580"/>
                  </a:cubicBezTo>
                  <a:cubicBezTo>
                    <a:pt x="2313" y="2343"/>
                    <a:pt x="2343" y="2076"/>
                    <a:pt x="2343" y="1750"/>
                  </a:cubicBezTo>
                  <a:cubicBezTo>
                    <a:pt x="2343" y="1394"/>
                    <a:pt x="2313" y="1127"/>
                    <a:pt x="2254" y="890"/>
                  </a:cubicBezTo>
                  <a:cubicBezTo>
                    <a:pt x="2194" y="682"/>
                    <a:pt x="2105" y="504"/>
                    <a:pt x="2016" y="356"/>
                  </a:cubicBezTo>
                  <a:cubicBezTo>
                    <a:pt x="1898" y="237"/>
                    <a:pt x="1779" y="119"/>
                    <a:pt x="1631" y="89"/>
                  </a:cubicBezTo>
                  <a:cubicBezTo>
                    <a:pt x="1483" y="30"/>
                    <a:pt x="1334" y="0"/>
                    <a:pt x="11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6304025" y="3960875"/>
              <a:ext cx="11900" cy="29675"/>
            </a:xfrm>
            <a:custGeom>
              <a:rect b="b" l="l" r="r" t="t"/>
              <a:pathLst>
                <a:path extrusionOk="0" h="1187" w="476">
                  <a:moveTo>
                    <a:pt x="1" y="1"/>
                  </a:moveTo>
                  <a:lnTo>
                    <a:pt x="1" y="535"/>
                  </a:lnTo>
                  <a:lnTo>
                    <a:pt x="238" y="535"/>
                  </a:lnTo>
                  <a:cubicBezTo>
                    <a:pt x="238" y="653"/>
                    <a:pt x="209" y="742"/>
                    <a:pt x="179" y="861"/>
                  </a:cubicBezTo>
                  <a:cubicBezTo>
                    <a:pt x="120" y="950"/>
                    <a:pt x="60" y="1068"/>
                    <a:pt x="1" y="1187"/>
                  </a:cubicBezTo>
                  <a:lnTo>
                    <a:pt x="297" y="1187"/>
                  </a:lnTo>
                  <a:cubicBezTo>
                    <a:pt x="327" y="1128"/>
                    <a:pt x="357" y="1068"/>
                    <a:pt x="386" y="1009"/>
                  </a:cubicBezTo>
                  <a:cubicBezTo>
                    <a:pt x="386" y="950"/>
                    <a:pt x="416" y="920"/>
                    <a:pt x="446" y="861"/>
                  </a:cubicBezTo>
                  <a:cubicBezTo>
                    <a:pt x="446" y="772"/>
                    <a:pt x="475" y="713"/>
                    <a:pt x="475" y="653"/>
                  </a:cubicBezTo>
                  <a:cubicBezTo>
                    <a:pt x="475" y="594"/>
                    <a:pt x="475" y="505"/>
                    <a:pt x="475" y="416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6332200" y="3888250"/>
              <a:ext cx="58600" cy="87475"/>
            </a:xfrm>
            <a:custGeom>
              <a:rect b="b" l="l" r="r" t="t"/>
              <a:pathLst>
                <a:path extrusionOk="0" h="3499" w="2344">
                  <a:moveTo>
                    <a:pt x="1187" y="356"/>
                  </a:moveTo>
                  <a:cubicBezTo>
                    <a:pt x="1305" y="356"/>
                    <a:pt x="1394" y="356"/>
                    <a:pt x="1483" y="415"/>
                  </a:cubicBezTo>
                  <a:cubicBezTo>
                    <a:pt x="1572" y="445"/>
                    <a:pt x="1661" y="534"/>
                    <a:pt x="1720" y="652"/>
                  </a:cubicBezTo>
                  <a:cubicBezTo>
                    <a:pt x="1780" y="741"/>
                    <a:pt x="1839" y="890"/>
                    <a:pt x="1869" y="1068"/>
                  </a:cubicBezTo>
                  <a:cubicBezTo>
                    <a:pt x="1898" y="1245"/>
                    <a:pt x="1928" y="1483"/>
                    <a:pt x="1928" y="1750"/>
                  </a:cubicBezTo>
                  <a:cubicBezTo>
                    <a:pt x="1928" y="2016"/>
                    <a:pt x="1898" y="2224"/>
                    <a:pt x="1869" y="2402"/>
                  </a:cubicBezTo>
                  <a:cubicBezTo>
                    <a:pt x="1839" y="2580"/>
                    <a:pt x="1780" y="2728"/>
                    <a:pt x="1720" y="2847"/>
                  </a:cubicBezTo>
                  <a:cubicBezTo>
                    <a:pt x="1661" y="2936"/>
                    <a:pt x="1572" y="3025"/>
                    <a:pt x="1483" y="3054"/>
                  </a:cubicBezTo>
                  <a:cubicBezTo>
                    <a:pt x="1394" y="3114"/>
                    <a:pt x="1276" y="3143"/>
                    <a:pt x="1187" y="3143"/>
                  </a:cubicBezTo>
                  <a:cubicBezTo>
                    <a:pt x="1068" y="3143"/>
                    <a:pt x="950" y="3114"/>
                    <a:pt x="861" y="3054"/>
                  </a:cubicBezTo>
                  <a:cubicBezTo>
                    <a:pt x="772" y="3025"/>
                    <a:pt x="683" y="2936"/>
                    <a:pt x="623" y="2847"/>
                  </a:cubicBezTo>
                  <a:cubicBezTo>
                    <a:pt x="564" y="2728"/>
                    <a:pt x="505" y="2580"/>
                    <a:pt x="475" y="2402"/>
                  </a:cubicBezTo>
                  <a:cubicBezTo>
                    <a:pt x="445" y="2224"/>
                    <a:pt x="445" y="2016"/>
                    <a:pt x="445" y="1750"/>
                  </a:cubicBezTo>
                  <a:cubicBezTo>
                    <a:pt x="445" y="1483"/>
                    <a:pt x="445" y="1245"/>
                    <a:pt x="475" y="1068"/>
                  </a:cubicBezTo>
                  <a:cubicBezTo>
                    <a:pt x="505" y="890"/>
                    <a:pt x="564" y="741"/>
                    <a:pt x="623" y="652"/>
                  </a:cubicBezTo>
                  <a:cubicBezTo>
                    <a:pt x="683" y="534"/>
                    <a:pt x="772" y="475"/>
                    <a:pt x="861" y="415"/>
                  </a:cubicBezTo>
                  <a:cubicBezTo>
                    <a:pt x="950" y="356"/>
                    <a:pt x="1068" y="356"/>
                    <a:pt x="1187" y="356"/>
                  </a:cubicBezTo>
                  <a:close/>
                  <a:moveTo>
                    <a:pt x="1187" y="0"/>
                  </a:moveTo>
                  <a:cubicBezTo>
                    <a:pt x="1009" y="0"/>
                    <a:pt x="861" y="30"/>
                    <a:pt x="712" y="89"/>
                  </a:cubicBezTo>
                  <a:cubicBezTo>
                    <a:pt x="564" y="119"/>
                    <a:pt x="445" y="237"/>
                    <a:pt x="327" y="356"/>
                  </a:cubicBezTo>
                  <a:cubicBezTo>
                    <a:pt x="238" y="504"/>
                    <a:pt x="149" y="682"/>
                    <a:pt x="90" y="890"/>
                  </a:cubicBezTo>
                  <a:cubicBezTo>
                    <a:pt x="30" y="1127"/>
                    <a:pt x="1" y="1394"/>
                    <a:pt x="1" y="1750"/>
                  </a:cubicBezTo>
                  <a:cubicBezTo>
                    <a:pt x="1" y="2076"/>
                    <a:pt x="30" y="2343"/>
                    <a:pt x="90" y="2580"/>
                  </a:cubicBezTo>
                  <a:cubicBezTo>
                    <a:pt x="149" y="2787"/>
                    <a:pt x="238" y="2965"/>
                    <a:pt x="327" y="3114"/>
                  </a:cubicBezTo>
                  <a:cubicBezTo>
                    <a:pt x="445" y="3262"/>
                    <a:pt x="564" y="3351"/>
                    <a:pt x="712" y="3410"/>
                  </a:cubicBezTo>
                  <a:cubicBezTo>
                    <a:pt x="861" y="3469"/>
                    <a:pt x="1009" y="3499"/>
                    <a:pt x="1157" y="3499"/>
                  </a:cubicBezTo>
                  <a:cubicBezTo>
                    <a:pt x="1335" y="3499"/>
                    <a:pt x="1483" y="3469"/>
                    <a:pt x="1632" y="3410"/>
                  </a:cubicBezTo>
                  <a:cubicBezTo>
                    <a:pt x="1780" y="3351"/>
                    <a:pt x="1898" y="3262"/>
                    <a:pt x="2017" y="3114"/>
                  </a:cubicBezTo>
                  <a:cubicBezTo>
                    <a:pt x="2106" y="2965"/>
                    <a:pt x="2195" y="2787"/>
                    <a:pt x="2254" y="2580"/>
                  </a:cubicBezTo>
                  <a:cubicBezTo>
                    <a:pt x="2314" y="2343"/>
                    <a:pt x="2343" y="2076"/>
                    <a:pt x="2343" y="1750"/>
                  </a:cubicBezTo>
                  <a:cubicBezTo>
                    <a:pt x="2343" y="1394"/>
                    <a:pt x="2314" y="1127"/>
                    <a:pt x="2254" y="890"/>
                  </a:cubicBezTo>
                  <a:cubicBezTo>
                    <a:pt x="2195" y="682"/>
                    <a:pt x="2106" y="504"/>
                    <a:pt x="2017" y="356"/>
                  </a:cubicBezTo>
                  <a:cubicBezTo>
                    <a:pt x="1898" y="237"/>
                    <a:pt x="1780" y="119"/>
                    <a:pt x="1632" y="89"/>
                  </a:cubicBezTo>
                  <a:cubicBezTo>
                    <a:pt x="1483" y="30"/>
                    <a:pt x="1335" y="0"/>
                    <a:pt x="11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6400400" y="3888250"/>
              <a:ext cx="59325" cy="87475"/>
            </a:xfrm>
            <a:custGeom>
              <a:rect b="b" l="l" r="r" t="t"/>
              <a:pathLst>
                <a:path extrusionOk="0" h="3499" w="2373">
                  <a:moveTo>
                    <a:pt x="1216" y="356"/>
                  </a:moveTo>
                  <a:cubicBezTo>
                    <a:pt x="1305" y="356"/>
                    <a:pt x="1424" y="356"/>
                    <a:pt x="1513" y="415"/>
                  </a:cubicBezTo>
                  <a:cubicBezTo>
                    <a:pt x="1602" y="445"/>
                    <a:pt x="1691" y="534"/>
                    <a:pt x="1750" y="652"/>
                  </a:cubicBezTo>
                  <a:cubicBezTo>
                    <a:pt x="1809" y="741"/>
                    <a:pt x="1839" y="890"/>
                    <a:pt x="1898" y="1068"/>
                  </a:cubicBezTo>
                  <a:cubicBezTo>
                    <a:pt x="1928" y="1245"/>
                    <a:pt x="1928" y="1483"/>
                    <a:pt x="1928" y="1750"/>
                  </a:cubicBezTo>
                  <a:cubicBezTo>
                    <a:pt x="1928" y="2016"/>
                    <a:pt x="1928" y="2224"/>
                    <a:pt x="1869" y="2402"/>
                  </a:cubicBezTo>
                  <a:cubicBezTo>
                    <a:pt x="1839" y="2580"/>
                    <a:pt x="1809" y="2728"/>
                    <a:pt x="1720" y="2847"/>
                  </a:cubicBezTo>
                  <a:cubicBezTo>
                    <a:pt x="1661" y="2936"/>
                    <a:pt x="1602" y="3025"/>
                    <a:pt x="1513" y="3054"/>
                  </a:cubicBezTo>
                  <a:cubicBezTo>
                    <a:pt x="1424" y="3114"/>
                    <a:pt x="1305" y="3143"/>
                    <a:pt x="1187" y="3143"/>
                  </a:cubicBezTo>
                  <a:cubicBezTo>
                    <a:pt x="1068" y="3143"/>
                    <a:pt x="979" y="3114"/>
                    <a:pt x="890" y="3054"/>
                  </a:cubicBezTo>
                  <a:cubicBezTo>
                    <a:pt x="801" y="3025"/>
                    <a:pt x="712" y="2936"/>
                    <a:pt x="653" y="2847"/>
                  </a:cubicBezTo>
                  <a:cubicBezTo>
                    <a:pt x="594" y="2728"/>
                    <a:pt x="534" y="2580"/>
                    <a:pt x="505" y="2402"/>
                  </a:cubicBezTo>
                  <a:cubicBezTo>
                    <a:pt x="475" y="2224"/>
                    <a:pt x="445" y="2016"/>
                    <a:pt x="445" y="1750"/>
                  </a:cubicBezTo>
                  <a:cubicBezTo>
                    <a:pt x="445" y="1483"/>
                    <a:pt x="475" y="1245"/>
                    <a:pt x="505" y="1068"/>
                  </a:cubicBezTo>
                  <a:cubicBezTo>
                    <a:pt x="534" y="890"/>
                    <a:pt x="594" y="741"/>
                    <a:pt x="653" y="652"/>
                  </a:cubicBezTo>
                  <a:cubicBezTo>
                    <a:pt x="712" y="534"/>
                    <a:pt x="772" y="475"/>
                    <a:pt x="890" y="415"/>
                  </a:cubicBezTo>
                  <a:cubicBezTo>
                    <a:pt x="979" y="356"/>
                    <a:pt x="1068" y="356"/>
                    <a:pt x="1216" y="356"/>
                  </a:cubicBezTo>
                  <a:close/>
                  <a:moveTo>
                    <a:pt x="1216" y="0"/>
                  </a:moveTo>
                  <a:cubicBezTo>
                    <a:pt x="1038" y="0"/>
                    <a:pt x="861" y="30"/>
                    <a:pt x="742" y="89"/>
                  </a:cubicBezTo>
                  <a:cubicBezTo>
                    <a:pt x="594" y="119"/>
                    <a:pt x="445" y="237"/>
                    <a:pt x="356" y="356"/>
                  </a:cubicBezTo>
                  <a:cubicBezTo>
                    <a:pt x="238" y="504"/>
                    <a:pt x="149" y="682"/>
                    <a:pt x="90" y="890"/>
                  </a:cubicBezTo>
                  <a:cubicBezTo>
                    <a:pt x="30" y="1127"/>
                    <a:pt x="1" y="1394"/>
                    <a:pt x="1" y="1750"/>
                  </a:cubicBezTo>
                  <a:cubicBezTo>
                    <a:pt x="1" y="2076"/>
                    <a:pt x="30" y="2343"/>
                    <a:pt x="90" y="2580"/>
                  </a:cubicBezTo>
                  <a:cubicBezTo>
                    <a:pt x="149" y="2787"/>
                    <a:pt x="238" y="2965"/>
                    <a:pt x="356" y="3114"/>
                  </a:cubicBezTo>
                  <a:cubicBezTo>
                    <a:pt x="445" y="3262"/>
                    <a:pt x="594" y="3351"/>
                    <a:pt x="712" y="3410"/>
                  </a:cubicBezTo>
                  <a:cubicBezTo>
                    <a:pt x="861" y="3469"/>
                    <a:pt x="1009" y="3499"/>
                    <a:pt x="1187" y="3499"/>
                  </a:cubicBezTo>
                  <a:cubicBezTo>
                    <a:pt x="1365" y="3499"/>
                    <a:pt x="1513" y="3469"/>
                    <a:pt x="1661" y="3410"/>
                  </a:cubicBezTo>
                  <a:cubicBezTo>
                    <a:pt x="1809" y="3351"/>
                    <a:pt x="1928" y="3262"/>
                    <a:pt x="2017" y="3114"/>
                  </a:cubicBezTo>
                  <a:cubicBezTo>
                    <a:pt x="2136" y="2965"/>
                    <a:pt x="2224" y="2787"/>
                    <a:pt x="2284" y="2580"/>
                  </a:cubicBezTo>
                  <a:cubicBezTo>
                    <a:pt x="2343" y="2343"/>
                    <a:pt x="2373" y="2076"/>
                    <a:pt x="2373" y="1750"/>
                  </a:cubicBezTo>
                  <a:cubicBezTo>
                    <a:pt x="2373" y="1394"/>
                    <a:pt x="2343" y="1127"/>
                    <a:pt x="2284" y="890"/>
                  </a:cubicBezTo>
                  <a:cubicBezTo>
                    <a:pt x="2224" y="682"/>
                    <a:pt x="2136" y="504"/>
                    <a:pt x="2017" y="356"/>
                  </a:cubicBezTo>
                  <a:cubicBezTo>
                    <a:pt x="1928" y="237"/>
                    <a:pt x="1809" y="119"/>
                    <a:pt x="1661" y="89"/>
                  </a:cubicBezTo>
                  <a:cubicBezTo>
                    <a:pt x="1513" y="30"/>
                    <a:pt x="1365" y="0"/>
                    <a:pt x="121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469350" y="3888250"/>
              <a:ext cx="59325" cy="87475"/>
            </a:xfrm>
            <a:custGeom>
              <a:rect b="b" l="l" r="r" t="t"/>
              <a:pathLst>
                <a:path extrusionOk="0" h="3499" w="2373">
                  <a:moveTo>
                    <a:pt x="1186" y="356"/>
                  </a:moveTo>
                  <a:cubicBezTo>
                    <a:pt x="1305" y="356"/>
                    <a:pt x="1423" y="356"/>
                    <a:pt x="1512" y="415"/>
                  </a:cubicBezTo>
                  <a:cubicBezTo>
                    <a:pt x="1601" y="445"/>
                    <a:pt x="1661" y="534"/>
                    <a:pt x="1720" y="652"/>
                  </a:cubicBezTo>
                  <a:cubicBezTo>
                    <a:pt x="1809" y="741"/>
                    <a:pt x="1839" y="890"/>
                    <a:pt x="1868" y="1068"/>
                  </a:cubicBezTo>
                  <a:cubicBezTo>
                    <a:pt x="1898" y="1245"/>
                    <a:pt x="1928" y="1483"/>
                    <a:pt x="1928" y="1750"/>
                  </a:cubicBezTo>
                  <a:cubicBezTo>
                    <a:pt x="1928" y="2016"/>
                    <a:pt x="1898" y="2224"/>
                    <a:pt x="1868" y="2402"/>
                  </a:cubicBezTo>
                  <a:cubicBezTo>
                    <a:pt x="1839" y="2580"/>
                    <a:pt x="1779" y="2728"/>
                    <a:pt x="1720" y="2847"/>
                  </a:cubicBezTo>
                  <a:cubicBezTo>
                    <a:pt x="1661" y="2936"/>
                    <a:pt x="1572" y="3025"/>
                    <a:pt x="1483" y="3054"/>
                  </a:cubicBezTo>
                  <a:cubicBezTo>
                    <a:pt x="1394" y="3114"/>
                    <a:pt x="1305" y="3143"/>
                    <a:pt x="1186" y="3143"/>
                  </a:cubicBezTo>
                  <a:cubicBezTo>
                    <a:pt x="1068" y="3143"/>
                    <a:pt x="949" y="3114"/>
                    <a:pt x="860" y="3054"/>
                  </a:cubicBezTo>
                  <a:cubicBezTo>
                    <a:pt x="771" y="3025"/>
                    <a:pt x="712" y="2936"/>
                    <a:pt x="623" y="2847"/>
                  </a:cubicBezTo>
                  <a:cubicBezTo>
                    <a:pt x="564" y="2728"/>
                    <a:pt x="534" y="2580"/>
                    <a:pt x="504" y="2402"/>
                  </a:cubicBezTo>
                  <a:cubicBezTo>
                    <a:pt x="445" y="2224"/>
                    <a:pt x="445" y="2016"/>
                    <a:pt x="445" y="1750"/>
                  </a:cubicBezTo>
                  <a:cubicBezTo>
                    <a:pt x="445" y="1483"/>
                    <a:pt x="445" y="1245"/>
                    <a:pt x="504" y="1068"/>
                  </a:cubicBezTo>
                  <a:cubicBezTo>
                    <a:pt x="534" y="890"/>
                    <a:pt x="564" y="741"/>
                    <a:pt x="623" y="652"/>
                  </a:cubicBezTo>
                  <a:cubicBezTo>
                    <a:pt x="712" y="534"/>
                    <a:pt x="771" y="475"/>
                    <a:pt x="860" y="415"/>
                  </a:cubicBezTo>
                  <a:cubicBezTo>
                    <a:pt x="949" y="356"/>
                    <a:pt x="1068" y="356"/>
                    <a:pt x="1186" y="356"/>
                  </a:cubicBezTo>
                  <a:close/>
                  <a:moveTo>
                    <a:pt x="1186" y="0"/>
                  </a:moveTo>
                  <a:cubicBezTo>
                    <a:pt x="1008" y="0"/>
                    <a:pt x="860" y="30"/>
                    <a:pt x="712" y="89"/>
                  </a:cubicBezTo>
                  <a:cubicBezTo>
                    <a:pt x="564" y="119"/>
                    <a:pt x="445" y="237"/>
                    <a:pt x="356" y="356"/>
                  </a:cubicBezTo>
                  <a:cubicBezTo>
                    <a:pt x="237" y="504"/>
                    <a:pt x="148" y="682"/>
                    <a:pt x="89" y="890"/>
                  </a:cubicBezTo>
                  <a:cubicBezTo>
                    <a:pt x="30" y="1127"/>
                    <a:pt x="0" y="1394"/>
                    <a:pt x="0" y="1750"/>
                  </a:cubicBezTo>
                  <a:cubicBezTo>
                    <a:pt x="0" y="2076"/>
                    <a:pt x="30" y="2343"/>
                    <a:pt x="89" y="2580"/>
                  </a:cubicBezTo>
                  <a:cubicBezTo>
                    <a:pt x="148" y="2787"/>
                    <a:pt x="237" y="2965"/>
                    <a:pt x="356" y="3114"/>
                  </a:cubicBezTo>
                  <a:cubicBezTo>
                    <a:pt x="445" y="3262"/>
                    <a:pt x="564" y="3351"/>
                    <a:pt x="712" y="3410"/>
                  </a:cubicBezTo>
                  <a:cubicBezTo>
                    <a:pt x="860" y="3469"/>
                    <a:pt x="1008" y="3499"/>
                    <a:pt x="1186" y="3499"/>
                  </a:cubicBezTo>
                  <a:cubicBezTo>
                    <a:pt x="1335" y="3499"/>
                    <a:pt x="1483" y="3469"/>
                    <a:pt x="1631" y="3410"/>
                  </a:cubicBezTo>
                  <a:cubicBezTo>
                    <a:pt x="1779" y="3351"/>
                    <a:pt x="1898" y="3262"/>
                    <a:pt x="2016" y="3114"/>
                  </a:cubicBezTo>
                  <a:cubicBezTo>
                    <a:pt x="2135" y="2965"/>
                    <a:pt x="2224" y="2787"/>
                    <a:pt x="2283" y="2580"/>
                  </a:cubicBezTo>
                  <a:cubicBezTo>
                    <a:pt x="2343" y="2343"/>
                    <a:pt x="2372" y="2076"/>
                    <a:pt x="2372" y="1750"/>
                  </a:cubicBezTo>
                  <a:cubicBezTo>
                    <a:pt x="2372" y="1394"/>
                    <a:pt x="2343" y="1127"/>
                    <a:pt x="2283" y="890"/>
                  </a:cubicBezTo>
                  <a:cubicBezTo>
                    <a:pt x="2224" y="682"/>
                    <a:pt x="2135" y="504"/>
                    <a:pt x="2016" y="356"/>
                  </a:cubicBezTo>
                  <a:cubicBezTo>
                    <a:pt x="1928" y="237"/>
                    <a:pt x="1779" y="119"/>
                    <a:pt x="1661" y="89"/>
                  </a:cubicBezTo>
                  <a:cubicBezTo>
                    <a:pt x="1512" y="30"/>
                    <a:pt x="1364" y="0"/>
                    <a:pt x="11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6092025" y="3095800"/>
              <a:ext cx="57850" cy="87500"/>
            </a:xfrm>
            <a:custGeom>
              <a:rect b="b" l="l" r="r" t="t"/>
              <a:pathLst>
                <a:path extrusionOk="0" h="3500" w="2314">
                  <a:moveTo>
                    <a:pt x="1157" y="327"/>
                  </a:moveTo>
                  <a:cubicBezTo>
                    <a:pt x="1276" y="327"/>
                    <a:pt x="1365" y="357"/>
                    <a:pt x="1454" y="386"/>
                  </a:cubicBezTo>
                  <a:cubicBezTo>
                    <a:pt x="1543" y="416"/>
                    <a:pt x="1602" y="446"/>
                    <a:pt x="1631" y="505"/>
                  </a:cubicBezTo>
                  <a:cubicBezTo>
                    <a:pt x="1691" y="535"/>
                    <a:pt x="1720" y="594"/>
                    <a:pt x="1750" y="683"/>
                  </a:cubicBezTo>
                  <a:cubicBezTo>
                    <a:pt x="1780" y="742"/>
                    <a:pt x="1780" y="831"/>
                    <a:pt x="1780" y="920"/>
                  </a:cubicBezTo>
                  <a:cubicBezTo>
                    <a:pt x="1780" y="979"/>
                    <a:pt x="1780" y="1039"/>
                    <a:pt x="1780" y="1128"/>
                  </a:cubicBezTo>
                  <a:cubicBezTo>
                    <a:pt x="1750" y="1187"/>
                    <a:pt x="1720" y="1246"/>
                    <a:pt x="1691" y="1306"/>
                  </a:cubicBezTo>
                  <a:cubicBezTo>
                    <a:pt x="1631" y="1365"/>
                    <a:pt x="1572" y="1424"/>
                    <a:pt x="1483" y="1454"/>
                  </a:cubicBezTo>
                  <a:cubicBezTo>
                    <a:pt x="1394" y="1483"/>
                    <a:pt x="1305" y="1513"/>
                    <a:pt x="1157" y="1513"/>
                  </a:cubicBezTo>
                  <a:cubicBezTo>
                    <a:pt x="1038" y="1513"/>
                    <a:pt x="920" y="1483"/>
                    <a:pt x="831" y="1454"/>
                  </a:cubicBezTo>
                  <a:cubicBezTo>
                    <a:pt x="772" y="1424"/>
                    <a:pt x="683" y="1365"/>
                    <a:pt x="653" y="1306"/>
                  </a:cubicBezTo>
                  <a:cubicBezTo>
                    <a:pt x="594" y="1246"/>
                    <a:pt x="564" y="1187"/>
                    <a:pt x="564" y="1128"/>
                  </a:cubicBezTo>
                  <a:cubicBezTo>
                    <a:pt x="534" y="1039"/>
                    <a:pt x="534" y="979"/>
                    <a:pt x="534" y="920"/>
                  </a:cubicBezTo>
                  <a:cubicBezTo>
                    <a:pt x="534" y="831"/>
                    <a:pt x="534" y="742"/>
                    <a:pt x="564" y="683"/>
                  </a:cubicBezTo>
                  <a:cubicBezTo>
                    <a:pt x="594" y="594"/>
                    <a:pt x="623" y="535"/>
                    <a:pt x="683" y="505"/>
                  </a:cubicBezTo>
                  <a:cubicBezTo>
                    <a:pt x="712" y="446"/>
                    <a:pt x="772" y="416"/>
                    <a:pt x="861" y="386"/>
                  </a:cubicBezTo>
                  <a:cubicBezTo>
                    <a:pt x="950" y="357"/>
                    <a:pt x="1038" y="327"/>
                    <a:pt x="1157" y="327"/>
                  </a:cubicBezTo>
                  <a:close/>
                  <a:moveTo>
                    <a:pt x="1157" y="1839"/>
                  </a:moveTo>
                  <a:cubicBezTo>
                    <a:pt x="1305" y="1839"/>
                    <a:pt x="1394" y="1839"/>
                    <a:pt x="1513" y="1899"/>
                  </a:cubicBezTo>
                  <a:cubicBezTo>
                    <a:pt x="1602" y="1928"/>
                    <a:pt x="1661" y="1988"/>
                    <a:pt x="1720" y="2017"/>
                  </a:cubicBezTo>
                  <a:cubicBezTo>
                    <a:pt x="1780" y="2076"/>
                    <a:pt x="1809" y="2165"/>
                    <a:pt x="1839" y="2225"/>
                  </a:cubicBezTo>
                  <a:cubicBezTo>
                    <a:pt x="1869" y="2314"/>
                    <a:pt x="1869" y="2403"/>
                    <a:pt x="1869" y="2462"/>
                  </a:cubicBezTo>
                  <a:cubicBezTo>
                    <a:pt x="1869" y="2581"/>
                    <a:pt x="1869" y="2670"/>
                    <a:pt x="1839" y="2758"/>
                  </a:cubicBezTo>
                  <a:cubicBezTo>
                    <a:pt x="1809" y="2847"/>
                    <a:pt x="1780" y="2936"/>
                    <a:pt x="1720" y="2996"/>
                  </a:cubicBezTo>
                  <a:cubicBezTo>
                    <a:pt x="1661" y="3055"/>
                    <a:pt x="1602" y="3114"/>
                    <a:pt x="1513" y="3144"/>
                  </a:cubicBezTo>
                  <a:cubicBezTo>
                    <a:pt x="1424" y="3174"/>
                    <a:pt x="1305" y="3174"/>
                    <a:pt x="1157" y="3174"/>
                  </a:cubicBezTo>
                  <a:cubicBezTo>
                    <a:pt x="1038" y="3174"/>
                    <a:pt x="920" y="3174"/>
                    <a:pt x="831" y="3144"/>
                  </a:cubicBezTo>
                  <a:cubicBezTo>
                    <a:pt x="742" y="3114"/>
                    <a:pt x="683" y="3055"/>
                    <a:pt x="623" y="2996"/>
                  </a:cubicBezTo>
                  <a:cubicBezTo>
                    <a:pt x="564" y="2936"/>
                    <a:pt x="505" y="2847"/>
                    <a:pt x="475" y="2758"/>
                  </a:cubicBezTo>
                  <a:cubicBezTo>
                    <a:pt x="475" y="2670"/>
                    <a:pt x="445" y="2581"/>
                    <a:pt x="445" y="2492"/>
                  </a:cubicBezTo>
                  <a:cubicBezTo>
                    <a:pt x="445" y="2403"/>
                    <a:pt x="475" y="2314"/>
                    <a:pt x="475" y="2254"/>
                  </a:cubicBezTo>
                  <a:cubicBezTo>
                    <a:pt x="505" y="2165"/>
                    <a:pt x="564" y="2106"/>
                    <a:pt x="623" y="2047"/>
                  </a:cubicBezTo>
                  <a:cubicBezTo>
                    <a:pt x="653" y="1988"/>
                    <a:pt x="742" y="1928"/>
                    <a:pt x="831" y="1899"/>
                  </a:cubicBezTo>
                  <a:cubicBezTo>
                    <a:pt x="920" y="1839"/>
                    <a:pt x="1038" y="1839"/>
                    <a:pt x="1157" y="1839"/>
                  </a:cubicBezTo>
                  <a:close/>
                  <a:moveTo>
                    <a:pt x="1157" y="1"/>
                  </a:moveTo>
                  <a:cubicBezTo>
                    <a:pt x="979" y="1"/>
                    <a:pt x="831" y="31"/>
                    <a:pt x="683" y="90"/>
                  </a:cubicBezTo>
                  <a:cubicBezTo>
                    <a:pt x="564" y="119"/>
                    <a:pt x="445" y="179"/>
                    <a:pt x="356" y="268"/>
                  </a:cubicBezTo>
                  <a:cubicBezTo>
                    <a:pt x="268" y="357"/>
                    <a:pt x="208" y="446"/>
                    <a:pt x="149" y="535"/>
                  </a:cubicBezTo>
                  <a:cubicBezTo>
                    <a:pt x="119" y="653"/>
                    <a:pt x="90" y="772"/>
                    <a:pt x="90" y="890"/>
                  </a:cubicBezTo>
                  <a:cubicBezTo>
                    <a:pt x="90" y="979"/>
                    <a:pt x="90" y="1068"/>
                    <a:pt x="119" y="1157"/>
                  </a:cubicBezTo>
                  <a:cubicBezTo>
                    <a:pt x="149" y="1246"/>
                    <a:pt x="179" y="1306"/>
                    <a:pt x="238" y="1395"/>
                  </a:cubicBezTo>
                  <a:cubicBezTo>
                    <a:pt x="297" y="1454"/>
                    <a:pt x="356" y="1513"/>
                    <a:pt x="416" y="1572"/>
                  </a:cubicBezTo>
                  <a:cubicBezTo>
                    <a:pt x="505" y="1602"/>
                    <a:pt x="594" y="1661"/>
                    <a:pt x="683" y="1661"/>
                  </a:cubicBezTo>
                  <a:lnTo>
                    <a:pt x="683" y="1691"/>
                  </a:lnTo>
                  <a:cubicBezTo>
                    <a:pt x="594" y="1691"/>
                    <a:pt x="505" y="1721"/>
                    <a:pt x="416" y="1780"/>
                  </a:cubicBezTo>
                  <a:cubicBezTo>
                    <a:pt x="356" y="1810"/>
                    <a:pt x="268" y="1869"/>
                    <a:pt x="208" y="1928"/>
                  </a:cubicBezTo>
                  <a:cubicBezTo>
                    <a:pt x="149" y="2017"/>
                    <a:pt x="90" y="2076"/>
                    <a:pt x="60" y="2195"/>
                  </a:cubicBezTo>
                  <a:cubicBezTo>
                    <a:pt x="30" y="2284"/>
                    <a:pt x="1" y="2403"/>
                    <a:pt x="1" y="2521"/>
                  </a:cubicBezTo>
                  <a:cubicBezTo>
                    <a:pt x="1" y="2670"/>
                    <a:pt x="30" y="2788"/>
                    <a:pt x="60" y="2907"/>
                  </a:cubicBezTo>
                  <a:cubicBezTo>
                    <a:pt x="119" y="3025"/>
                    <a:pt x="179" y="3144"/>
                    <a:pt x="297" y="3233"/>
                  </a:cubicBezTo>
                  <a:cubicBezTo>
                    <a:pt x="386" y="3322"/>
                    <a:pt x="505" y="3381"/>
                    <a:pt x="653" y="3440"/>
                  </a:cubicBezTo>
                  <a:cubicBezTo>
                    <a:pt x="801" y="3500"/>
                    <a:pt x="950" y="3500"/>
                    <a:pt x="1157" y="3500"/>
                  </a:cubicBezTo>
                  <a:cubicBezTo>
                    <a:pt x="1365" y="3500"/>
                    <a:pt x="1543" y="3500"/>
                    <a:pt x="1691" y="3440"/>
                  </a:cubicBezTo>
                  <a:cubicBezTo>
                    <a:pt x="1839" y="3381"/>
                    <a:pt x="1958" y="3322"/>
                    <a:pt x="2047" y="3233"/>
                  </a:cubicBezTo>
                  <a:cubicBezTo>
                    <a:pt x="2136" y="3144"/>
                    <a:pt x="2195" y="3025"/>
                    <a:pt x="2254" y="2907"/>
                  </a:cubicBezTo>
                  <a:cubicBezTo>
                    <a:pt x="2284" y="2788"/>
                    <a:pt x="2313" y="2670"/>
                    <a:pt x="2313" y="2521"/>
                  </a:cubicBezTo>
                  <a:cubicBezTo>
                    <a:pt x="2313" y="2403"/>
                    <a:pt x="2313" y="2284"/>
                    <a:pt x="2254" y="2195"/>
                  </a:cubicBezTo>
                  <a:cubicBezTo>
                    <a:pt x="2225" y="2076"/>
                    <a:pt x="2195" y="2017"/>
                    <a:pt x="2136" y="1928"/>
                  </a:cubicBezTo>
                  <a:cubicBezTo>
                    <a:pt x="2076" y="1869"/>
                    <a:pt x="1987" y="1810"/>
                    <a:pt x="1898" y="1780"/>
                  </a:cubicBezTo>
                  <a:cubicBezTo>
                    <a:pt x="1809" y="1721"/>
                    <a:pt x="1720" y="1691"/>
                    <a:pt x="1631" y="1691"/>
                  </a:cubicBezTo>
                  <a:lnTo>
                    <a:pt x="1631" y="1661"/>
                  </a:lnTo>
                  <a:cubicBezTo>
                    <a:pt x="1720" y="1661"/>
                    <a:pt x="1809" y="1602"/>
                    <a:pt x="1898" y="1572"/>
                  </a:cubicBezTo>
                  <a:cubicBezTo>
                    <a:pt x="1958" y="1513"/>
                    <a:pt x="2017" y="1454"/>
                    <a:pt x="2076" y="1395"/>
                  </a:cubicBezTo>
                  <a:cubicBezTo>
                    <a:pt x="2136" y="1306"/>
                    <a:pt x="2165" y="1246"/>
                    <a:pt x="2195" y="1157"/>
                  </a:cubicBezTo>
                  <a:cubicBezTo>
                    <a:pt x="2225" y="1068"/>
                    <a:pt x="2225" y="979"/>
                    <a:pt x="2225" y="890"/>
                  </a:cubicBezTo>
                  <a:cubicBezTo>
                    <a:pt x="2225" y="772"/>
                    <a:pt x="2225" y="653"/>
                    <a:pt x="2165" y="535"/>
                  </a:cubicBezTo>
                  <a:cubicBezTo>
                    <a:pt x="2136" y="446"/>
                    <a:pt x="2076" y="357"/>
                    <a:pt x="1958" y="268"/>
                  </a:cubicBezTo>
                  <a:cubicBezTo>
                    <a:pt x="1869" y="179"/>
                    <a:pt x="1780" y="119"/>
                    <a:pt x="1631" y="90"/>
                  </a:cubicBezTo>
                  <a:cubicBezTo>
                    <a:pt x="1513" y="31"/>
                    <a:pt x="1335" y="1"/>
                    <a:pt x="115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6160225" y="3095800"/>
              <a:ext cx="59325" cy="87500"/>
            </a:xfrm>
            <a:custGeom>
              <a:rect b="b" l="l" r="r" t="t"/>
              <a:pathLst>
                <a:path extrusionOk="0" h="3500" w="2373">
                  <a:moveTo>
                    <a:pt x="1187" y="357"/>
                  </a:moveTo>
                  <a:cubicBezTo>
                    <a:pt x="1305" y="357"/>
                    <a:pt x="1424" y="386"/>
                    <a:pt x="1513" y="416"/>
                  </a:cubicBezTo>
                  <a:cubicBezTo>
                    <a:pt x="1602" y="475"/>
                    <a:pt x="1661" y="535"/>
                    <a:pt x="1720" y="653"/>
                  </a:cubicBezTo>
                  <a:cubicBezTo>
                    <a:pt x="1780" y="772"/>
                    <a:pt x="1839" y="920"/>
                    <a:pt x="1869" y="1098"/>
                  </a:cubicBezTo>
                  <a:cubicBezTo>
                    <a:pt x="1898" y="1276"/>
                    <a:pt x="1928" y="1483"/>
                    <a:pt x="1928" y="1750"/>
                  </a:cubicBezTo>
                  <a:cubicBezTo>
                    <a:pt x="1928" y="2017"/>
                    <a:pt x="1898" y="2254"/>
                    <a:pt x="1869" y="2432"/>
                  </a:cubicBezTo>
                  <a:cubicBezTo>
                    <a:pt x="1839" y="2610"/>
                    <a:pt x="1780" y="2729"/>
                    <a:pt x="1720" y="2847"/>
                  </a:cubicBezTo>
                  <a:cubicBezTo>
                    <a:pt x="1661" y="2966"/>
                    <a:pt x="1572" y="3025"/>
                    <a:pt x="1483" y="3085"/>
                  </a:cubicBezTo>
                  <a:cubicBezTo>
                    <a:pt x="1394" y="3144"/>
                    <a:pt x="1305" y="3144"/>
                    <a:pt x="1187" y="3144"/>
                  </a:cubicBezTo>
                  <a:cubicBezTo>
                    <a:pt x="1068" y="3144"/>
                    <a:pt x="949" y="3144"/>
                    <a:pt x="860" y="3085"/>
                  </a:cubicBezTo>
                  <a:cubicBezTo>
                    <a:pt x="772" y="3025"/>
                    <a:pt x="712" y="2966"/>
                    <a:pt x="623" y="2847"/>
                  </a:cubicBezTo>
                  <a:cubicBezTo>
                    <a:pt x="564" y="2729"/>
                    <a:pt x="534" y="2610"/>
                    <a:pt x="505" y="2432"/>
                  </a:cubicBezTo>
                  <a:cubicBezTo>
                    <a:pt x="445" y="2254"/>
                    <a:pt x="445" y="2017"/>
                    <a:pt x="445" y="1750"/>
                  </a:cubicBezTo>
                  <a:cubicBezTo>
                    <a:pt x="445" y="1483"/>
                    <a:pt x="445" y="1276"/>
                    <a:pt x="475" y="1098"/>
                  </a:cubicBezTo>
                  <a:cubicBezTo>
                    <a:pt x="534" y="920"/>
                    <a:pt x="564" y="772"/>
                    <a:pt x="623" y="653"/>
                  </a:cubicBezTo>
                  <a:cubicBezTo>
                    <a:pt x="683" y="564"/>
                    <a:pt x="772" y="475"/>
                    <a:pt x="860" y="446"/>
                  </a:cubicBezTo>
                  <a:cubicBezTo>
                    <a:pt x="949" y="386"/>
                    <a:pt x="1068" y="357"/>
                    <a:pt x="1187" y="357"/>
                  </a:cubicBezTo>
                  <a:close/>
                  <a:moveTo>
                    <a:pt x="1187" y="1"/>
                  </a:moveTo>
                  <a:cubicBezTo>
                    <a:pt x="1009" y="1"/>
                    <a:pt x="860" y="31"/>
                    <a:pt x="712" y="90"/>
                  </a:cubicBezTo>
                  <a:cubicBezTo>
                    <a:pt x="564" y="149"/>
                    <a:pt x="445" y="238"/>
                    <a:pt x="327" y="386"/>
                  </a:cubicBezTo>
                  <a:cubicBezTo>
                    <a:pt x="238" y="505"/>
                    <a:pt x="149" y="683"/>
                    <a:pt x="90" y="920"/>
                  </a:cubicBezTo>
                  <a:cubicBezTo>
                    <a:pt x="30" y="1128"/>
                    <a:pt x="1" y="1424"/>
                    <a:pt x="1" y="1750"/>
                  </a:cubicBezTo>
                  <a:cubicBezTo>
                    <a:pt x="1" y="2076"/>
                    <a:pt x="30" y="2373"/>
                    <a:pt x="90" y="2581"/>
                  </a:cubicBezTo>
                  <a:cubicBezTo>
                    <a:pt x="149" y="2818"/>
                    <a:pt x="238" y="2996"/>
                    <a:pt x="327" y="3114"/>
                  </a:cubicBezTo>
                  <a:cubicBezTo>
                    <a:pt x="445" y="3263"/>
                    <a:pt x="564" y="3351"/>
                    <a:pt x="712" y="3411"/>
                  </a:cubicBezTo>
                  <a:cubicBezTo>
                    <a:pt x="860" y="3470"/>
                    <a:pt x="1009" y="3500"/>
                    <a:pt x="1187" y="3500"/>
                  </a:cubicBezTo>
                  <a:cubicBezTo>
                    <a:pt x="1335" y="3500"/>
                    <a:pt x="1483" y="3470"/>
                    <a:pt x="1631" y="3411"/>
                  </a:cubicBezTo>
                  <a:cubicBezTo>
                    <a:pt x="1780" y="3351"/>
                    <a:pt x="1898" y="3263"/>
                    <a:pt x="2017" y="3114"/>
                  </a:cubicBezTo>
                  <a:cubicBezTo>
                    <a:pt x="2135" y="2996"/>
                    <a:pt x="2195" y="2818"/>
                    <a:pt x="2284" y="2581"/>
                  </a:cubicBezTo>
                  <a:cubicBezTo>
                    <a:pt x="2343" y="2373"/>
                    <a:pt x="2373" y="2076"/>
                    <a:pt x="2373" y="1750"/>
                  </a:cubicBezTo>
                  <a:cubicBezTo>
                    <a:pt x="2373" y="1424"/>
                    <a:pt x="2343" y="1128"/>
                    <a:pt x="2284" y="920"/>
                  </a:cubicBezTo>
                  <a:cubicBezTo>
                    <a:pt x="2224" y="683"/>
                    <a:pt x="2135" y="505"/>
                    <a:pt x="2017" y="386"/>
                  </a:cubicBezTo>
                  <a:cubicBezTo>
                    <a:pt x="1928" y="238"/>
                    <a:pt x="1780" y="149"/>
                    <a:pt x="1661" y="90"/>
                  </a:cubicBezTo>
                  <a:cubicBezTo>
                    <a:pt x="1513" y="31"/>
                    <a:pt x="1365" y="1"/>
                    <a:pt x="11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6229175" y="3095800"/>
              <a:ext cx="58575" cy="87500"/>
            </a:xfrm>
            <a:custGeom>
              <a:rect b="b" l="l" r="r" t="t"/>
              <a:pathLst>
                <a:path extrusionOk="0" h="3500" w="2343">
                  <a:moveTo>
                    <a:pt x="1186" y="357"/>
                  </a:moveTo>
                  <a:cubicBezTo>
                    <a:pt x="1305" y="357"/>
                    <a:pt x="1394" y="386"/>
                    <a:pt x="1483" y="416"/>
                  </a:cubicBezTo>
                  <a:cubicBezTo>
                    <a:pt x="1572" y="475"/>
                    <a:pt x="1661" y="535"/>
                    <a:pt x="1720" y="653"/>
                  </a:cubicBezTo>
                  <a:cubicBezTo>
                    <a:pt x="1779" y="772"/>
                    <a:pt x="1839" y="920"/>
                    <a:pt x="1868" y="1098"/>
                  </a:cubicBezTo>
                  <a:cubicBezTo>
                    <a:pt x="1898" y="1276"/>
                    <a:pt x="1928" y="1483"/>
                    <a:pt x="1928" y="1750"/>
                  </a:cubicBezTo>
                  <a:cubicBezTo>
                    <a:pt x="1928" y="2017"/>
                    <a:pt x="1898" y="2254"/>
                    <a:pt x="1868" y="2432"/>
                  </a:cubicBezTo>
                  <a:cubicBezTo>
                    <a:pt x="1839" y="2610"/>
                    <a:pt x="1779" y="2729"/>
                    <a:pt x="1720" y="2847"/>
                  </a:cubicBezTo>
                  <a:cubicBezTo>
                    <a:pt x="1661" y="2966"/>
                    <a:pt x="1572" y="3025"/>
                    <a:pt x="1483" y="3085"/>
                  </a:cubicBezTo>
                  <a:cubicBezTo>
                    <a:pt x="1394" y="3144"/>
                    <a:pt x="1275" y="3144"/>
                    <a:pt x="1186" y="3144"/>
                  </a:cubicBezTo>
                  <a:cubicBezTo>
                    <a:pt x="1068" y="3144"/>
                    <a:pt x="949" y="3144"/>
                    <a:pt x="860" y="3085"/>
                  </a:cubicBezTo>
                  <a:cubicBezTo>
                    <a:pt x="771" y="3025"/>
                    <a:pt x="682" y="2966"/>
                    <a:pt x="623" y="2847"/>
                  </a:cubicBezTo>
                  <a:cubicBezTo>
                    <a:pt x="564" y="2729"/>
                    <a:pt x="504" y="2610"/>
                    <a:pt x="475" y="2432"/>
                  </a:cubicBezTo>
                  <a:cubicBezTo>
                    <a:pt x="445" y="2254"/>
                    <a:pt x="445" y="2017"/>
                    <a:pt x="445" y="1750"/>
                  </a:cubicBezTo>
                  <a:cubicBezTo>
                    <a:pt x="445" y="1483"/>
                    <a:pt x="445" y="1276"/>
                    <a:pt x="475" y="1098"/>
                  </a:cubicBezTo>
                  <a:cubicBezTo>
                    <a:pt x="504" y="920"/>
                    <a:pt x="564" y="772"/>
                    <a:pt x="623" y="653"/>
                  </a:cubicBezTo>
                  <a:cubicBezTo>
                    <a:pt x="682" y="564"/>
                    <a:pt x="771" y="475"/>
                    <a:pt x="860" y="446"/>
                  </a:cubicBezTo>
                  <a:cubicBezTo>
                    <a:pt x="949" y="386"/>
                    <a:pt x="1068" y="357"/>
                    <a:pt x="1186" y="357"/>
                  </a:cubicBezTo>
                  <a:close/>
                  <a:moveTo>
                    <a:pt x="1186" y="1"/>
                  </a:moveTo>
                  <a:cubicBezTo>
                    <a:pt x="1008" y="1"/>
                    <a:pt x="860" y="31"/>
                    <a:pt x="712" y="90"/>
                  </a:cubicBezTo>
                  <a:cubicBezTo>
                    <a:pt x="564" y="149"/>
                    <a:pt x="445" y="238"/>
                    <a:pt x="326" y="386"/>
                  </a:cubicBezTo>
                  <a:cubicBezTo>
                    <a:pt x="237" y="505"/>
                    <a:pt x="148" y="683"/>
                    <a:pt x="89" y="920"/>
                  </a:cubicBezTo>
                  <a:cubicBezTo>
                    <a:pt x="30" y="1128"/>
                    <a:pt x="0" y="1424"/>
                    <a:pt x="0" y="1750"/>
                  </a:cubicBezTo>
                  <a:cubicBezTo>
                    <a:pt x="0" y="2076"/>
                    <a:pt x="30" y="2373"/>
                    <a:pt x="89" y="2581"/>
                  </a:cubicBezTo>
                  <a:cubicBezTo>
                    <a:pt x="148" y="2818"/>
                    <a:pt x="237" y="2996"/>
                    <a:pt x="326" y="3114"/>
                  </a:cubicBezTo>
                  <a:cubicBezTo>
                    <a:pt x="445" y="3263"/>
                    <a:pt x="564" y="3351"/>
                    <a:pt x="712" y="3411"/>
                  </a:cubicBezTo>
                  <a:cubicBezTo>
                    <a:pt x="860" y="3470"/>
                    <a:pt x="1008" y="3500"/>
                    <a:pt x="1157" y="3500"/>
                  </a:cubicBezTo>
                  <a:cubicBezTo>
                    <a:pt x="1334" y="3500"/>
                    <a:pt x="1483" y="3470"/>
                    <a:pt x="1631" y="3411"/>
                  </a:cubicBezTo>
                  <a:cubicBezTo>
                    <a:pt x="1779" y="3351"/>
                    <a:pt x="1898" y="3263"/>
                    <a:pt x="2016" y="3114"/>
                  </a:cubicBezTo>
                  <a:cubicBezTo>
                    <a:pt x="2105" y="2996"/>
                    <a:pt x="2194" y="2818"/>
                    <a:pt x="2254" y="2581"/>
                  </a:cubicBezTo>
                  <a:cubicBezTo>
                    <a:pt x="2313" y="2373"/>
                    <a:pt x="2343" y="2076"/>
                    <a:pt x="2343" y="1750"/>
                  </a:cubicBezTo>
                  <a:cubicBezTo>
                    <a:pt x="2343" y="1424"/>
                    <a:pt x="2313" y="1128"/>
                    <a:pt x="2254" y="920"/>
                  </a:cubicBezTo>
                  <a:cubicBezTo>
                    <a:pt x="2194" y="683"/>
                    <a:pt x="2105" y="505"/>
                    <a:pt x="2016" y="386"/>
                  </a:cubicBezTo>
                  <a:cubicBezTo>
                    <a:pt x="1898" y="238"/>
                    <a:pt x="1779" y="149"/>
                    <a:pt x="1631" y="90"/>
                  </a:cubicBezTo>
                  <a:cubicBezTo>
                    <a:pt x="1483" y="31"/>
                    <a:pt x="1334" y="1"/>
                    <a:pt x="11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6304025" y="3169200"/>
              <a:ext cx="11900" cy="28925"/>
            </a:xfrm>
            <a:custGeom>
              <a:rect b="b" l="l" r="r" t="t"/>
              <a:pathLst>
                <a:path extrusionOk="0" h="1157" w="476">
                  <a:moveTo>
                    <a:pt x="1" y="0"/>
                  </a:moveTo>
                  <a:lnTo>
                    <a:pt x="1" y="534"/>
                  </a:lnTo>
                  <a:lnTo>
                    <a:pt x="238" y="534"/>
                  </a:lnTo>
                  <a:cubicBezTo>
                    <a:pt x="238" y="623"/>
                    <a:pt x="209" y="742"/>
                    <a:pt x="179" y="831"/>
                  </a:cubicBezTo>
                  <a:cubicBezTo>
                    <a:pt x="120" y="949"/>
                    <a:pt x="60" y="1068"/>
                    <a:pt x="1" y="1157"/>
                  </a:cubicBezTo>
                  <a:lnTo>
                    <a:pt x="297" y="1157"/>
                  </a:lnTo>
                  <a:cubicBezTo>
                    <a:pt x="327" y="1097"/>
                    <a:pt x="357" y="1068"/>
                    <a:pt x="386" y="1009"/>
                  </a:cubicBezTo>
                  <a:cubicBezTo>
                    <a:pt x="386" y="949"/>
                    <a:pt x="416" y="890"/>
                    <a:pt x="446" y="831"/>
                  </a:cubicBezTo>
                  <a:cubicBezTo>
                    <a:pt x="446" y="771"/>
                    <a:pt x="475" y="712"/>
                    <a:pt x="475" y="623"/>
                  </a:cubicBezTo>
                  <a:cubicBezTo>
                    <a:pt x="475" y="564"/>
                    <a:pt x="475" y="475"/>
                    <a:pt x="475" y="415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6332200" y="3095800"/>
              <a:ext cx="58600" cy="87500"/>
            </a:xfrm>
            <a:custGeom>
              <a:rect b="b" l="l" r="r" t="t"/>
              <a:pathLst>
                <a:path extrusionOk="0" h="3500" w="2344">
                  <a:moveTo>
                    <a:pt x="1187" y="357"/>
                  </a:moveTo>
                  <a:cubicBezTo>
                    <a:pt x="1305" y="357"/>
                    <a:pt x="1394" y="386"/>
                    <a:pt x="1483" y="416"/>
                  </a:cubicBezTo>
                  <a:cubicBezTo>
                    <a:pt x="1572" y="475"/>
                    <a:pt x="1661" y="535"/>
                    <a:pt x="1720" y="653"/>
                  </a:cubicBezTo>
                  <a:cubicBezTo>
                    <a:pt x="1780" y="772"/>
                    <a:pt x="1839" y="920"/>
                    <a:pt x="1869" y="1098"/>
                  </a:cubicBezTo>
                  <a:cubicBezTo>
                    <a:pt x="1898" y="1276"/>
                    <a:pt x="1928" y="1483"/>
                    <a:pt x="1928" y="1750"/>
                  </a:cubicBezTo>
                  <a:cubicBezTo>
                    <a:pt x="1928" y="2017"/>
                    <a:pt x="1898" y="2254"/>
                    <a:pt x="1869" y="2432"/>
                  </a:cubicBezTo>
                  <a:cubicBezTo>
                    <a:pt x="1839" y="2610"/>
                    <a:pt x="1780" y="2729"/>
                    <a:pt x="1720" y="2847"/>
                  </a:cubicBezTo>
                  <a:cubicBezTo>
                    <a:pt x="1661" y="2966"/>
                    <a:pt x="1572" y="3025"/>
                    <a:pt x="1483" y="3085"/>
                  </a:cubicBezTo>
                  <a:cubicBezTo>
                    <a:pt x="1394" y="3144"/>
                    <a:pt x="1276" y="3144"/>
                    <a:pt x="1187" y="3144"/>
                  </a:cubicBezTo>
                  <a:cubicBezTo>
                    <a:pt x="1068" y="3144"/>
                    <a:pt x="950" y="3144"/>
                    <a:pt x="861" y="3085"/>
                  </a:cubicBezTo>
                  <a:cubicBezTo>
                    <a:pt x="772" y="3025"/>
                    <a:pt x="683" y="2966"/>
                    <a:pt x="623" y="2847"/>
                  </a:cubicBezTo>
                  <a:cubicBezTo>
                    <a:pt x="564" y="2729"/>
                    <a:pt x="505" y="2610"/>
                    <a:pt x="475" y="2432"/>
                  </a:cubicBezTo>
                  <a:cubicBezTo>
                    <a:pt x="445" y="2254"/>
                    <a:pt x="445" y="2017"/>
                    <a:pt x="445" y="1750"/>
                  </a:cubicBezTo>
                  <a:cubicBezTo>
                    <a:pt x="445" y="1483"/>
                    <a:pt x="445" y="1276"/>
                    <a:pt x="475" y="1098"/>
                  </a:cubicBezTo>
                  <a:cubicBezTo>
                    <a:pt x="505" y="920"/>
                    <a:pt x="564" y="772"/>
                    <a:pt x="623" y="653"/>
                  </a:cubicBezTo>
                  <a:cubicBezTo>
                    <a:pt x="683" y="564"/>
                    <a:pt x="772" y="475"/>
                    <a:pt x="861" y="446"/>
                  </a:cubicBezTo>
                  <a:cubicBezTo>
                    <a:pt x="950" y="386"/>
                    <a:pt x="1068" y="357"/>
                    <a:pt x="1187" y="357"/>
                  </a:cubicBezTo>
                  <a:close/>
                  <a:moveTo>
                    <a:pt x="1187" y="1"/>
                  </a:moveTo>
                  <a:cubicBezTo>
                    <a:pt x="1009" y="1"/>
                    <a:pt x="861" y="31"/>
                    <a:pt x="712" y="90"/>
                  </a:cubicBezTo>
                  <a:cubicBezTo>
                    <a:pt x="564" y="149"/>
                    <a:pt x="445" y="238"/>
                    <a:pt x="327" y="386"/>
                  </a:cubicBezTo>
                  <a:cubicBezTo>
                    <a:pt x="238" y="505"/>
                    <a:pt x="149" y="683"/>
                    <a:pt x="90" y="920"/>
                  </a:cubicBezTo>
                  <a:cubicBezTo>
                    <a:pt x="30" y="1128"/>
                    <a:pt x="1" y="1424"/>
                    <a:pt x="1" y="1750"/>
                  </a:cubicBezTo>
                  <a:cubicBezTo>
                    <a:pt x="1" y="2076"/>
                    <a:pt x="30" y="2373"/>
                    <a:pt x="90" y="2581"/>
                  </a:cubicBezTo>
                  <a:cubicBezTo>
                    <a:pt x="149" y="2818"/>
                    <a:pt x="238" y="2996"/>
                    <a:pt x="327" y="3114"/>
                  </a:cubicBezTo>
                  <a:cubicBezTo>
                    <a:pt x="445" y="3263"/>
                    <a:pt x="564" y="3351"/>
                    <a:pt x="712" y="3411"/>
                  </a:cubicBezTo>
                  <a:cubicBezTo>
                    <a:pt x="861" y="3470"/>
                    <a:pt x="1009" y="3500"/>
                    <a:pt x="1157" y="3500"/>
                  </a:cubicBezTo>
                  <a:cubicBezTo>
                    <a:pt x="1335" y="3500"/>
                    <a:pt x="1483" y="3470"/>
                    <a:pt x="1632" y="3411"/>
                  </a:cubicBezTo>
                  <a:cubicBezTo>
                    <a:pt x="1780" y="3351"/>
                    <a:pt x="1898" y="3263"/>
                    <a:pt x="2017" y="3114"/>
                  </a:cubicBezTo>
                  <a:cubicBezTo>
                    <a:pt x="2106" y="2996"/>
                    <a:pt x="2195" y="2818"/>
                    <a:pt x="2254" y="2581"/>
                  </a:cubicBezTo>
                  <a:cubicBezTo>
                    <a:pt x="2314" y="2373"/>
                    <a:pt x="2343" y="2076"/>
                    <a:pt x="2343" y="1750"/>
                  </a:cubicBezTo>
                  <a:cubicBezTo>
                    <a:pt x="2343" y="1424"/>
                    <a:pt x="2314" y="1128"/>
                    <a:pt x="2254" y="920"/>
                  </a:cubicBezTo>
                  <a:cubicBezTo>
                    <a:pt x="2195" y="683"/>
                    <a:pt x="2106" y="505"/>
                    <a:pt x="2017" y="386"/>
                  </a:cubicBezTo>
                  <a:cubicBezTo>
                    <a:pt x="1898" y="238"/>
                    <a:pt x="1780" y="149"/>
                    <a:pt x="1632" y="90"/>
                  </a:cubicBezTo>
                  <a:cubicBezTo>
                    <a:pt x="1483" y="31"/>
                    <a:pt x="1335" y="1"/>
                    <a:pt x="11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6400400" y="3095800"/>
              <a:ext cx="59325" cy="87500"/>
            </a:xfrm>
            <a:custGeom>
              <a:rect b="b" l="l" r="r" t="t"/>
              <a:pathLst>
                <a:path extrusionOk="0" h="3500" w="2373">
                  <a:moveTo>
                    <a:pt x="1216" y="357"/>
                  </a:moveTo>
                  <a:cubicBezTo>
                    <a:pt x="1305" y="357"/>
                    <a:pt x="1424" y="386"/>
                    <a:pt x="1513" y="416"/>
                  </a:cubicBezTo>
                  <a:cubicBezTo>
                    <a:pt x="1602" y="475"/>
                    <a:pt x="1691" y="535"/>
                    <a:pt x="1750" y="653"/>
                  </a:cubicBezTo>
                  <a:cubicBezTo>
                    <a:pt x="1809" y="772"/>
                    <a:pt x="1839" y="920"/>
                    <a:pt x="1898" y="1098"/>
                  </a:cubicBezTo>
                  <a:cubicBezTo>
                    <a:pt x="1928" y="1276"/>
                    <a:pt x="1928" y="1483"/>
                    <a:pt x="1928" y="1750"/>
                  </a:cubicBezTo>
                  <a:cubicBezTo>
                    <a:pt x="1928" y="2017"/>
                    <a:pt x="1928" y="2254"/>
                    <a:pt x="1869" y="2432"/>
                  </a:cubicBezTo>
                  <a:cubicBezTo>
                    <a:pt x="1839" y="2610"/>
                    <a:pt x="1809" y="2729"/>
                    <a:pt x="1720" y="2847"/>
                  </a:cubicBezTo>
                  <a:cubicBezTo>
                    <a:pt x="1661" y="2966"/>
                    <a:pt x="1602" y="3025"/>
                    <a:pt x="1513" y="3085"/>
                  </a:cubicBezTo>
                  <a:cubicBezTo>
                    <a:pt x="1424" y="3144"/>
                    <a:pt x="1305" y="3144"/>
                    <a:pt x="1187" y="3144"/>
                  </a:cubicBezTo>
                  <a:cubicBezTo>
                    <a:pt x="1068" y="3144"/>
                    <a:pt x="979" y="3144"/>
                    <a:pt x="890" y="3085"/>
                  </a:cubicBezTo>
                  <a:cubicBezTo>
                    <a:pt x="801" y="3025"/>
                    <a:pt x="712" y="2966"/>
                    <a:pt x="653" y="2847"/>
                  </a:cubicBezTo>
                  <a:cubicBezTo>
                    <a:pt x="594" y="2729"/>
                    <a:pt x="534" y="2610"/>
                    <a:pt x="505" y="2432"/>
                  </a:cubicBezTo>
                  <a:cubicBezTo>
                    <a:pt x="475" y="2254"/>
                    <a:pt x="445" y="2017"/>
                    <a:pt x="445" y="1750"/>
                  </a:cubicBezTo>
                  <a:cubicBezTo>
                    <a:pt x="445" y="1483"/>
                    <a:pt x="475" y="1276"/>
                    <a:pt x="505" y="1098"/>
                  </a:cubicBezTo>
                  <a:cubicBezTo>
                    <a:pt x="534" y="920"/>
                    <a:pt x="594" y="772"/>
                    <a:pt x="653" y="653"/>
                  </a:cubicBezTo>
                  <a:cubicBezTo>
                    <a:pt x="712" y="564"/>
                    <a:pt x="772" y="475"/>
                    <a:pt x="890" y="446"/>
                  </a:cubicBezTo>
                  <a:cubicBezTo>
                    <a:pt x="979" y="386"/>
                    <a:pt x="1068" y="357"/>
                    <a:pt x="1216" y="357"/>
                  </a:cubicBezTo>
                  <a:close/>
                  <a:moveTo>
                    <a:pt x="1216" y="1"/>
                  </a:moveTo>
                  <a:cubicBezTo>
                    <a:pt x="1038" y="1"/>
                    <a:pt x="861" y="31"/>
                    <a:pt x="742" y="90"/>
                  </a:cubicBezTo>
                  <a:cubicBezTo>
                    <a:pt x="594" y="149"/>
                    <a:pt x="445" y="238"/>
                    <a:pt x="356" y="386"/>
                  </a:cubicBezTo>
                  <a:cubicBezTo>
                    <a:pt x="238" y="505"/>
                    <a:pt x="149" y="683"/>
                    <a:pt x="90" y="920"/>
                  </a:cubicBezTo>
                  <a:cubicBezTo>
                    <a:pt x="30" y="1128"/>
                    <a:pt x="1" y="1424"/>
                    <a:pt x="1" y="1750"/>
                  </a:cubicBezTo>
                  <a:cubicBezTo>
                    <a:pt x="1" y="2076"/>
                    <a:pt x="30" y="2373"/>
                    <a:pt x="90" y="2581"/>
                  </a:cubicBezTo>
                  <a:cubicBezTo>
                    <a:pt x="149" y="2818"/>
                    <a:pt x="238" y="2996"/>
                    <a:pt x="356" y="3114"/>
                  </a:cubicBezTo>
                  <a:cubicBezTo>
                    <a:pt x="445" y="3263"/>
                    <a:pt x="594" y="3351"/>
                    <a:pt x="712" y="3411"/>
                  </a:cubicBezTo>
                  <a:cubicBezTo>
                    <a:pt x="861" y="3470"/>
                    <a:pt x="1009" y="3500"/>
                    <a:pt x="1187" y="3500"/>
                  </a:cubicBezTo>
                  <a:cubicBezTo>
                    <a:pt x="1365" y="3500"/>
                    <a:pt x="1513" y="3470"/>
                    <a:pt x="1661" y="3411"/>
                  </a:cubicBezTo>
                  <a:cubicBezTo>
                    <a:pt x="1809" y="3351"/>
                    <a:pt x="1928" y="3263"/>
                    <a:pt x="2017" y="3114"/>
                  </a:cubicBezTo>
                  <a:cubicBezTo>
                    <a:pt x="2136" y="2996"/>
                    <a:pt x="2224" y="2818"/>
                    <a:pt x="2284" y="2581"/>
                  </a:cubicBezTo>
                  <a:cubicBezTo>
                    <a:pt x="2343" y="2373"/>
                    <a:pt x="2373" y="2076"/>
                    <a:pt x="2373" y="1750"/>
                  </a:cubicBezTo>
                  <a:cubicBezTo>
                    <a:pt x="2373" y="1424"/>
                    <a:pt x="2343" y="1128"/>
                    <a:pt x="2284" y="920"/>
                  </a:cubicBezTo>
                  <a:cubicBezTo>
                    <a:pt x="2224" y="683"/>
                    <a:pt x="2136" y="505"/>
                    <a:pt x="2017" y="386"/>
                  </a:cubicBezTo>
                  <a:cubicBezTo>
                    <a:pt x="1928" y="238"/>
                    <a:pt x="1809" y="149"/>
                    <a:pt x="1661" y="90"/>
                  </a:cubicBezTo>
                  <a:cubicBezTo>
                    <a:pt x="1513" y="31"/>
                    <a:pt x="1365" y="1"/>
                    <a:pt x="121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6469350" y="3095800"/>
              <a:ext cx="59325" cy="87500"/>
            </a:xfrm>
            <a:custGeom>
              <a:rect b="b" l="l" r="r" t="t"/>
              <a:pathLst>
                <a:path extrusionOk="0" h="3500" w="2373">
                  <a:moveTo>
                    <a:pt x="1186" y="357"/>
                  </a:moveTo>
                  <a:cubicBezTo>
                    <a:pt x="1305" y="357"/>
                    <a:pt x="1423" y="386"/>
                    <a:pt x="1512" y="416"/>
                  </a:cubicBezTo>
                  <a:cubicBezTo>
                    <a:pt x="1601" y="475"/>
                    <a:pt x="1661" y="535"/>
                    <a:pt x="1720" y="653"/>
                  </a:cubicBezTo>
                  <a:cubicBezTo>
                    <a:pt x="1809" y="772"/>
                    <a:pt x="1839" y="920"/>
                    <a:pt x="1868" y="1098"/>
                  </a:cubicBezTo>
                  <a:cubicBezTo>
                    <a:pt x="1898" y="1276"/>
                    <a:pt x="1928" y="1483"/>
                    <a:pt x="1928" y="1750"/>
                  </a:cubicBezTo>
                  <a:cubicBezTo>
                    <a:pt x="1928" y="2017"/>
                    <a:pt x="1898" y="2254"/>
                    <a:pt x="1868" y="2432"/>
                  </a:cubicBezTo>
                  <a:cubicBezTo>
                    <a:pt x="1839" y="2610"/>
                    <a:pt x="1779" y="2729"/>
                    <a:pt x="1720" y="2847"/>
                  </a:cubicBezTo>
                  <a:cubicBezTo>
                    <a:pt x="1661" y="2966"/>
                    <a:pt x="1572" y="3025"/>
                    <a:pt x="1483" y="3085"/>
                  </a:cubicBezTo>
                  <a:cubicBezTo>
                    <a:pt x="1394" y="3144"/>
                    <a:pt x="1305" y="3144"/>
                    <a:pt x="1186" y="3144"/>
                  </a:cubicBezTo>
                  <a:cubicBezTo>
                    <a:pt x="1068" y="3144"/>
                    <a:pt x="949" y="3144"/>
                    <a:pt x="860" y="3085"/>
                  </a:cubicBezTo>
                  <a:cubicBezTo>
                    <a:pt x="771" y="3025"/>
                    <a:pt x="712" y="2966"/>
                    <a:pt x="623" y="2847"/>
                  </a:cubicBezTo>
                  <a:cubicBezTo>
                    <a:pt x="564" y="2729"/>
                    <a:pt x="534" y="2610"/>
                    <a:pt x="504" y="2432"/>
                  </a:cubicBezTo>
                  <a:cubicBezTo>
                    <a:pt x="445" y="2254"/>
                    <a:pt x="445" y="2017"/>
                    <a:pt x="445" y="1750"/>
                  </a:cubicBezTo>
                  <a:cubicBezTo>
                    <a:pt x="445" y="1483"/>
                    <a:pt x="445" y="1276"/>
                    <a:pt x="504" y="1098"/>
                  </a:cubicBezTo>
                  <a:cubicBezTo>
                    <a:pt x="534" y="920"/>
                    <a:pt x="564" y="772"/>
                    <a:pt x="623" y="653"/>
                  </a:cubicBezTo>
                  <a:cubicBezTo>
                    <a:pt x="712" y="564"/>
                    <a:pt x="771" y="475"/>
                    <a:pt x="860" y="446"/>
                  </a:cubicBezTo>
                  <a:cubicBezTo>
                    <a:pt x="949" y="386"/>
                    <a:pt x="1068" y="357"/>
                    <a:pt x="1186" y="357"/>
                  </a:cubicBezTo>
                  <a:close/>
                  <a:moveTo>
                    <a:pt x="1186" y="1"/>
                  </a:moveTo>
                  <a:cubicBezTo>
                    <a:pt x="1008" y="1"/>
                    <a:pt x="860" y="31"/>
                    <a:pt x="712" y="90"/>
                  </a:cubicBezTo>
                  <a:cubicBezTo>
                    <a:pt x="564" y="149"/>
                    <a:pt x="445" y="238"/>
                    <a:pt x="356" y="386"/>
                  </a:cubicBezTo>
                  <a:cubicBezTo>
                    <a:pt x="237" y="505"/>
                    <a:pt x="148" y="683"/>
                    <a:pt x="89" y="920"/>
                  </a:cubicBezTo>
                  <a:cubicBezTo>
                    <a:pt x="30" y="1128"/>
                    <a:pt x="0" y="1424"/>
                    <a:pt x="0" y="1750"/>
                  </a:cubicBezTo>
                  <a:cubicBezTo>
                    <a:pt x="0" y="2076"/>
                    <a:pt x="30" y="2373"/>
                    <a:pt x="89" y="2581"/>
                  </a:cubicBezTo>
                  <a:cubicBezTo>
                    <a:pt x="148" y="2818"/>
                    <a:pt x="237" y="2996"/>
                    <a:pt x="356" y="3114"/>
                  </a:cubicBezTo>
                  <a:cubicBezTo>
                    <a:pt x="445" y="3263"/>
                    <a:pt x="564" y="3351"/>
                    <a:pt x="712" y="3411"/>
                  </a:cubicBezTo>
                  <a:cubicBezTo>
                    <a:pt x="860" y="3470"/>
                    <a:pt x="1008" y="3500"/>
                    <a:pt x="1186" y="3500"/>
                  </a:cubicBezTo>
                  <a:cubicBezTo>
                    <a:pt x="1335" y="3500"/>
                    <a:pt x="1483" y="3470"/>
                    <a:pt x="1631" y="3411"/>
                  </a:cubicBezTo>
                  <a:cubicBezTo>
                    <a:pt x="1779" y="3351"/>
                    <a:pt x="1898" y="3263"/>
                    <a:pt x="2016" y="3114"/>
                  </a:cubicBezTo>
                  <a:cubicBezTo>
                    <a:pt x="2135" y="2996"/>
                    <a:pt x="2224" y="2818"/>
                    <a:pt x="2283" y="2581"/>
                  </a:cubicBezTo>
                  <a:cubicBezTo>
                    <a:pt x="2343" y="2373"/>
                    <a:pt x="2372" y="2076"/>
                    <a:pt x="2372" y="1750"/>
                  </a:cubicBezTo>
                  <a:cubicBezTo>
                    <a:pt x="2372" y="1424"/>
                    <a:pt x="2343" y="1128"/>
                    <a:pt x="2283" y="920"/>
                  </a:cubicBezTo>
                  <a:cubicBezTo>
                    <a:pt x="2224" y="683"/>
                    <a:pt x="2135" y="505"/>
                    <a:pt x="2016" y="386"/>
                  </a:cubicBezTo>
                  <a:cubicBezTo>
                    <a:pt x="1928" y="238"/>
                    <a:pt x="1779" y="149"/>
                    <a:pt x="1661" y="90"/>
                  </a:cubicBezTo>
                  <a:cubicBezTo>
                    <a:pt x="1512" y="31"/>
                    <a:pt x="1364" y="1"/>
                    <a:pt x="11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6096475" y="2305600"/>
              <a:ext cx="52650" cy="84525"/>
            </a:xfrm>
            <a:custGeom>
              <a:rect b="b" l="l" r="r" t="t"/>
              <a:pathLst>
                <a:path extrusionOk="0" h="3381" w="2106">
                  <a:moveTo>
                    <a:pt x="890" y="1"/>
                  </a:moveTo>
                  <a:lnTo>
                    <a:pt x="90" y="534"/>
                  </a:lnTo>
                  <a:lnTo>
                    <a:pt x="90" y="949"/>
                  </a:lnTo>
                  <a:lnTo>
                    <a:pt x="860" y="416"/>
                  </a:lnTo>
                  <a:lnTo>
                    <a:pt x="860" y="3025"/>
                  </a:lnTo>
                  <a:lnTo>
                    <a:pt x="1" y="3025"/>
                  </a:lnTo>
                  <a:lnTo>
                    <a:pt x="1" y="3381"/>
                  </a:lnTo>
                  <a:lnTo>
                    <a:pt x="2106" y="3381"/>
                  </a:lnTo>
                  <a:lnTo>
                    <a:pt x="2106" y="3025"/>
                  </a:lnTo>
                  <a:lnTo>
                    <a:pt x="1276" y="302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6166150" y="2376775"/>
              <a:ext cx="12625" cy="29675"/>
            </a:xfrm>
            <a:custGeom>
              <a:rect b="b" l="l" r="r" t="t"/>
              <a:pathLst>
                <a:path extrusionOk="0" h="1187" w="505">
                  <a:moveTo>
                    <a:pt x="30" y="0"/>
                  </a:moveTo>
                  <a:lnTo>
                    <a:pt x="30" y="534"/>
                  </a:lnTo>
                  <a:lnTo>
                    <a:pt x="238" y="534"/>
                  </a:lnTo>
                  <a:cubicBezTo>
                    <a:pt x="238" y="652"/>
                    <a:pt x="208" y="741"/>
                    <a:pt x="179" y="860"/>
                  </a:cubicBezTo>
                  <a:cubicBezTo>
                    <a:pt x="149" y="949"/>
                    <a:pt x="90" y="1068"/>
                    <a:pt x="1" y="1186"/>
                  </a:cubicBezTo>
                  <a:lnTo>
                    <a:pt x="297" y="1186"/>
                  </a:lnTo>
                  <a:cubicBezTo>
                    <a:pt x="357" y="1127"/>
                    <a:pt x="386" y="1068"/>
                    <a:pt x="386" y="1008"/>
                  </a:cubicBezTo>
                  <a:cubicBezTo>
                    <a:pt x="416" y="949"/>
                    <a:pt x="446" y="919"/>
                    <a:pt x="446" y="830"/>
                  </a:cubicBezTo>
                  <a:cubicBezTo>
                    <a:pt x="475" y="771"/>
                    <a:pt x="475" y="712"/>
                    <a:pt x="475" y="652"/>
                  </a:cubicBezTo>
                  <a:cubicBezTo>
                    <a:pt x="505" y="593"/>
                    <a:pt x="505" y="504"/>
                    <a:pt x="505" y="415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195800" y="2304125"/>
              <a:ext cx="56375" cy="86000"/>
            </a:xfrm>
            <a:custGeom>
              <a:rect b="b" l="l" r="r" t="t"/>
              <a:pathLst>
                <a:path extrusionOk="0" h="3440" w="2255">
                  <a:moveTo>
                    <a:pt x="1128" y="0"/>
                  </a:moveTo>
                  <a:cubicBezTo>
                    <a:pt x="979" y="0"/>
                    <a:pt x="801" y="30"/>
                    <a:pt x="683" y="60"/>
                  </a:cubicBezTo>
                  <a:cubicBezTo>
                    <a:pt x="564" y="119"/>
                    <a:pt x="446" y="178"/>
                    <a:pt x="357" y="267"/>
                  </a:cubicBezTo>
                  <a:cubicBezTo>
                    <a:pt x="268" y="326"/>
                    <a:pt x="179" y="445"/>
                    <a:pt x="119" y="534"/>
                  </a:cubicBezTo>
                  <a:cubicBezTo>
                    <a:pt x="60" y="653"/>
                    <a:pt x="31" y="771"/>
                    <a:pt x="31" y="890"/>
                  </a:cubicBezTo>
                  <a:lnTo>
                    <a:pt x="475" y="920"/>
                  </a:lnTo>
                  <a:cubicBezTo>
                    <a:pt x="475" y="831"/>
                    <a:pt x="505" y="742"/>
                    <a:pt x="535" y="682"/>
                  </a:cubicBezTo>
                  <a:cubicBezTo>
                    <a:pt x="594" y="593"/>
                    <a:pt x="624" y="534"/>
                    <a:pt x="683" y="504"/>
                  </a:cubicBezTo>
                  <a:cubicBezTo>
                    <a:pt x="742" y="445"/>
                    <a:pt x="831" y="415"/>
                    <a:pt x="890" y="386"/>
                  </a:cubicBezTo>
                  <a:cubicBezTo>
                    <a:pt x="979" y="356"/>
                    <a:pt x="1039" y="356"/>
                    <a:pt x="1128" y="356"/>
                  </a:cubicBezTo>
                  <a:cubicBezTo>
                    <a:pt x="1246" y="356"/>
                    <a:pt x="1306" y="356"/>
                    <a:pt x="1394" y="386"/>
                  </a:cubicBezTo>
                  <a:cubicBezTo>
                    <a:pt x="1483" y="415"/>
                    <a:pt x="1543" y="445"/>
                    <a:pt x="1602" y="504"/>
                  </a:cubicBezTo>
                  <a:cubicBezTo>
                    <a:pt x="1632" y="564"/>
                    <a:pt x="1691" y="623"/>
                    <a:pt x="1721" y="682"/>
                  </a:cubicBezTo>
                  <a:cubicBezTo>
                    <a:pt x="1750" y="771"/>
                    <a:pt x="1750" y="831"/>
                    <a:pt x="1750" y="949"/>
                  </a:cubicBezTo>
                  <a:cubicBezTo>
                    <a:pt x="1750" y="1068"/>
                    <a:pt x="1721" y="1216"/>
                    <a:pt x="1661" y="1305"/>
                  </a:cubicBezTo>
                  <a:cubicBezTo>
                    <a:pt x="1602" y="1424"/>
                    <a:pt x="1513" y="1513"/>
                    <a:pt x="1424" y="1631"/>
                  </a:cubicBezTo>
                  <a:cubicBezTo>
                    <a:pt x="1306" y="1720"/>
                    <a:pt x="1187" y="1839"/>
                    <a:pt x="1068" y="1928"/>
                  </a:cubicBezTo>
                  <a:cubicBezTo>
                    <a:pt x="950" y="2017"/>
                    <a:pt x="801" y="2135"/>
                    <a:pt x="683" y="2254"/>
                  </a:cubicBezTo>
                  <a:cubicBezTo>
                    <a:pt x="564" y="2372"/>
                    <a:pt x="416" y="2491"/>
                    <a:pt x="297" y="2639"/>
                  </a:cubicBezTo>
                  <a:cubicBezTo>
                    <a:pt x="179" y="2788"/>
                    <a:pt x="90" y="2965"/>
                    <a:pt x="1" y="3143"/>
                  </a:cubicBezTo>
                  <a:lnTo>
                    <a:pt x="1" y="3440"/>
                  </a:lnTo>
                  <a:lnTo>
                    <a:pt x="2254" y="3440"/>
                  </a:lnTo>
                  <a:lnTo>
                    <a:pt x="2254" y="3084"/>
                  </a:lnTo>
                  <a:lnTo>
                    <a:pt x="475" y="3084"/>
                  </a:lnTo>
                  <a:cubicBezTo>
                    <a:pt x="535" y="2995"/>
                    <a:pt x="564" y="2906"/>
                    <a:pt x="653" y="2817"/>
                  </a:cubicBezTo>
                  <a:cubicBezTo>
                    <a:pt x="712" y="2728"/>
                    <a:pt x="801" y="2639"/>
                    <a:pt x="890" y="2550"/>
                  </a:cubicBezTo>
                  <a:cubicBezTo>
                    <a:pt x="979" y="2491"/>
                    <a:pt x="1068" y="2402"/>
                    <a:pt x="1157" y="2313"/>
                  </a:cubicBezTo>
                  <a:cubicBezTo>
                    <a:pt x="1276" y="2224"/>
                    <a:pt x="1365" y="2165"/>
                    <a:pt x="1454" y="2076"/>
                  </a:cubicBezTo>
                  <a:cubicBezTo>
                    <a:pt x="1543" y="1987"/>
                    <a:pt x="1661" y="1898"/>
                    <a:pt x="1750" y="1809"/>
                  </a:cubicBezTo>
                  <a:cubicBezTo>
                    <a:pt x="1839" y="1720"/>
                    <a:pt x="1899" y="1631"/>
                    <a:pt x="1987" y="1542"/>
                  </a:cubicBezTo>
                  <a:cubicBezTo>
                    <a:pt x="2047" y="1453"/>
                    <a:pt x="2106" y="1364"/>
                    <a:pt x="2136" y="1246"/>
                  </a:cubicBezTo>
                  <a:cubicBezTo>
                    <a:pt x="2195" y="1157"/>
                    <a:pt x="2195" y="1038"/>
                    <a:pt x="2195" y="920"/>
                  </a:cubicBezTo>
                  <a:cubicBezTo>
                    <a:pt x="2195" y="771"/>
                    <a:pt x="2195" y="653"/>
                    <a:pt x="2136" y="534"/>
                  </a:cubicBezTo>
                  <a:cubicBezTo>
                    <a:pt x="2076" y="415"/>
                    <a:pt x="2017" y="326"/>
                    <a:pt x="1928" y="238"/>
                  </a:cubicBezTo>
                  <a:cubicBezTo>
                    <a:pt x="1839" y="149"/>
                    <a:pt x="1721" y="89"/>
                    <a:pt x="1602" y="60"/>
                  </a:cubicBezTo>
                  <a:cubicBezTo>
                    <a:pt x="1454" y="0"/>
                    <a:pt x="1306" y="0"/>
                    <a:pt x="1128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6263275" y="2304125"/>
              <a:ext cx="59325" cy="87500"/>
            </a:xfrm>
            <a:custGeom>
              <a:rect b="b" l="l" r="r" t="t"/>
              <a:pathLst>
                <a:path extrusionOk="0" h="3500" w="2373">
                  <a:moveTo>
                    <a:pt x="1186" y="356"/>
                  </a:moveTo>
                  <a:cubicBezTo>
                    <a:pt x="1305" y="356"/>
                    <a:pt x="1423" y="356"/>
                    <a:pt x="1512" y="415"/>
                  </a:cubicBezTo>
                  <a:cubicBezTo>
                    <a:pt x="1601" y="445"/>
                    <a:pt x="1661" y="534"/>
                    <a:pt x="1720" y="653"/>
                  </a:cubicBezTo>
                  <a:cubicBezTo>
                    <a:pt x="1779" y="742"/>
                    <a:pt x="1839" y="890"/>
                    <a:pt x="1868" y="1068"/>
                  </a:cubicBezTo>
                  <a:cubicBezTo>
                    <a:pt x="1898" y="1246"/>
                    <a:pt x="1927" y="1483"/>
                    <a:pt x="1927" y="1750"/>
                  </a:cubicBezTo>
                  <a:cubicBezTo>
                    <a:pt x="1927" y="2017"/>
                    <a:pt x="1898" y="2224"/>
                    <a:pt x="1868" y="2402"/>
                  </a:cubicBezTo>
                  <a:cubicBezTo>
                    <a:pt x="1839" y="2580"/>
                    <a:pt x="1779" y="2728"/>
                    <a:pt x="1720" y="2847"/>
                  </a:cubicBezTo>
                  <a:cubicBezTo>
                    <a:pt x="1661" y="2936"/>
                    <a:pt x="1572" y="3025"/>
                    <a:pt x="1483" y="3054"/>
                  </a:cubicBezTo>
                  <a:cubicBezTo>
                    <a:pt x="1394" y="3114"/>
                    <a:pt x="1305" y="3143"/>
                    <a:pt x="1186" y="3143"/>
                  </a:cubicBezTo>
                  <a:cubicBezTo>
                    <a:pt x="1068" y="3143"/>
                    <a:pt x="949" y="3114"/>
                    <a:pt x="860" y="3054"/>
                  </a:cubicBezTo>
                  <a:cubicBezTo>
                    <a:pt x="771" y="3025"/>
                    <a:pt x="712" y="2936"/>
                    <a:pt x="623" y="2847"/>
                  </a:cubicBezTo>
                  <a:cubicBezTo>
                    <a:pt x="564" y="2728"/>
                    <a:pt x="534" y="2580"/>
                    <a:pt x="504" y="2402"/>
                  </a:cubicBezTo>
                  <a:cubicBezTo>
                    <a:pt x="445" y="2224"/>
                    <a:pt x="445" y="2017"/>
                    <a:pt x="445" y="1750"/>
                  </a:cubicBezTo>
                  <a:cubicBezTo>
                    <a:pt x="445" y="1483"/>
                    <a:pt x="445" y="1246"/>
                    <a:pt x="475" y="1068"/>
                  </a:cubicBezTo>
                  <a:cubicBezTo>
                    <a:pt x="534" y="890"/>
                    <a:pt x="564" y="742"/>
                    <a:pt x="623" y="653"/>
                  </a:cubicBezTo>
                  <a:cubicBezTo>
                    <a:pt x="682" y="534"/>
                    <a:pt x="771" y="445"/>
                    <a:pt x="860" y="415"/>
                  </a:cubicBezTo>
                  <a:cubicBezTo>
                    <a:pt x="949" y="356"/>
                    <a:pt x="1068" y="356"/>
                    <a:pt x="1186" y="356"/>
                  </a:cubicBezTo>
                  <a:close/>
                  <a:moveTo>
                    <a:pt x="1186" y="0"/>
                  </a:moveTo>
                  <a:cubicBezTo>
                    <a:pt x="1008" y="0"/>
                    <a:pt x="860" y="30"/>
                    <a:pt x="712" y="89"/>
                  </a:cubicBezTo>
                  <a:cubicBezTo>
                    <a:pt x="564" y="119"/>
                    <a:pt x="445" y="238"/>
                    <a:pt x="326" y="356"/>
                  </a:cubicBezTo>
                  <a:cubicBezTo>
                    <a:pt x="237" y="504"/>
                    <a:pt x="148" y="682"/>
                    <a:pt x="89" y="890"/>
                  </a:cubicBezTo>
                  <a:cubicBezTo>
                    <a:pt x="30" y="1127"/>
                    <a:pt x="0" y="1394"/>
                    <a:pt x="0" y="1750"/>
                  </a:cubicBezTo>
                  <a:cubicBezTo>
                    <a:pt x="0" y="2076"/>
                    <a:pt x="30" y="2343"/>
                    <a:pt x="89" y="2580"/>
                  </a:cubicBezTo>
                  <a:cubicBezTo>
                    <a:pt x="148" y="2788"/>
                    <a:pt x="237" y="2965"/>
                    <a:pt x="326" y="3114"/>
                  </a:cubicBezTo>
                  <a:cubicBezTo>
                    <a:pt x="445" y="3232"/>
                    <a:pt x="564" y="3351"/>
                    <a:pt x="712" y="3410"/>
                  </a:cubicBezTo>
                  <a:cubicBezTo>
                    <a:pt x="860" y="3470"/>
                    <a:pt x="1008" y="3499"/>
                    <a:pt x="1186" y="3499"/>
                  </a:cubicBezTo>
                  <a:cubicBezTo>
                    <a:pt x="1334" y="3499"/>
                    <a:pt x="1483" y="3470"/>
                    <a:pt x="1631" y="3410"/>
                  </a:cubicBezTo>
                  <a:cubicBezTo>
                    <a:pt x="1779" y="3351"/>
                    <a:pt x="1898" y="3232"/>
                    <a:pt x="2016" y="3114"/>
                  </a:cubicBezTo>
                  <a:cubicBezTo>
                    <a:pt x="2135" y="2965"/>
                    <a:pt x="2194" y="2788"/>
                    <a:pt x="2283" y="2580"/>
                  </a:cubicBezTo>
                  <a:cubicBezTo>
                    <a:pt x="2343" y="2343"/>
                    <a:pt x="2372" y="2076"/>
                    <a:pt x="2372" y="1750"/>
                  </a:cubicBezTo>
                  <a:cubicBezTo>
                    <a:pt x="2372" y="1394"/>
                    <a:pt x="2343" y="1127"/>
                    <a:pt x="2283" y="890"/>
                  </a:cubicBezTo>
                  <a:cubicBezTo>
                    <a:pt x="2224" y="682"/>
                    <a:pt x="2135" y="504"/>
                    <a:pt x="2016" y="356"/>
                  </a:cubicBezTo>
                  <a:cubicBezTo>
                    <a:pt x="1927" y="238"/>
                    <a:pt x="1779" y="119"/>
                    <a:pt x="1661" y="89"/>
                  </a:cubicBezTo>
                  <a:cubicBezTo>
                    <a:pt x="1512" y="30"/>
                    <a:pt x="1364" y="0"/>
                    <a:pt x="11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6332200" y="2304125"/>
              <a:ext cx="58600" cy="87500"/>
            </a:xfrm>
            <a:custGeom>
              <a:rect b="b" l="l" r="r" t="t"/>
              <a:pathLst>
                <a:path extrusionOk="0" h="3500" w="2344">
                  <a:moveTo>
                    <a:pt x="1187" y="356"/>
                  </a:moveTo>
                  <a:cubicBezTo>
                    <a:pt x="1305" y="356"/>
                    <a:pt x="1394" y="356"/>
                    <a:pt x="1483" y="415"/>
                  </a:cubicBezTo>
                  <a:cubicBezTo>
                    <a:pt x="1572" y="445"/>
                    <a:pt x="1661" y="534"/>
                    <a:pt x="1720" y="653"/>
                  </a:cubicBezTo>
                  <a:cubicBezTo>
                    <a:pt x="1780" y="742"/>
                    <a:pt x="1839" y="890"/>
                    <a:pt x="1869" y="1068"/>
                  </a:cubicBezTo>
                  <a:cubicBezTo>
                    <a:pt x="1898" y="1246"/>
                    <a:pt x="1928" y="1483"/>
                    <a:pt x="1928" y="1750"/>
                  </a:cubicBezTo>
                  <a:cubicBezTo>
                    <a:pt x="1928" y="2017"/>
                    <a:pt x="1898" y="2224"/>
                    <a:pt x="1869" y="2402"/>
                  </a:cubicBezTo>
                  <a:cubicBezTo>
                    <a:pt x="1839" y="2580"/>
                    <a:pt x="1780" y="2728"/>
                    <a:pt x="1720" y="2847"/>
                  </a:cubicBezTo>
                  <a:cubicBezTo>
                    <a:pt x="1661" y="2936"/>
                    <a:pt x="1572" y="3025"/>
                    <a:pt x="1483" y="3054"/>
                  </a:cubicBezTo>
                  <a:cubicBezTo>
                    <a:pt x="1394" y="3114"/>
                    <a:pt x="1276" y="3143"/>
                    <a:pt x="1187" y="3143"/>
                  </a:cubicBezTo>
                  <a:cubicBezTo>
                    <a:pt x="1068" y="3143"/>
                    <a:pt x="950" y="3114"/>
                    <a:pt x="861" y="3054"/>
                  </a:cubicBezTo>
                  <a:cubicBezTo>
                    <a:pt x="772" y="3025"/>
                    <a:pt x="683" y="2936"/>
                    <a:pt x="623" y="2847"/>
                  </a:cubicBezTo>
                  <a:cubicBezTo>
                    <a:pt x="564" y="2728"/>
                    <a:pt x="505" y="2580"/>
                    <a:pt x="475" y="2402"/>
                  </a:cubicBezTo>
                  <a:cubicBezTo>
                    <a:pt x="445" y="2224"/>
                    <a:pt x="445" y="2017"/>
                    <a:pt x="445" y="1750"/>
                  </a:cubicBezTo>
                  <a:cubicBezTo>
                    <a:pt x="445" y="1483"/>
                    <a:pt x="445" y="1246"/>
                    <a:pt x="475" y="1068"/>
                  </a:cubicBezTo>
                  <a:cubicBezTo>
                    <a:pt x="505" y="890"/>
                    <a:pt x="564" y="742"/>
                    <a:pt x="623" y="653"/>
                  </a:cubicBezTo>
                  <a:cubicBezTo>
                    <a:pt x="683" y="534"/>
                    <a:pt x="772" y="445"/>
                    <a:pt x="861" y="415"/>
                  </a:cubicBezTo>
                  <a:cubicBezTo>
                    <a:pt x="950" y="356"/>
                    <a:pt x="1068" y="356"/>
                    <a:pt x="1187" y="356"/>
                  </a:cubicBezTo>
                  <a:close/>
                  <a:moveTo>
                    <a:pt x="1187" y="0"/>
                  </a:moveTo>
                  <a:cubicBezTo>
                    <a:pt x="1009" y="0"/>
                    <a:pt x="861" y="30"/>
                    <a:pt x="712" y="89"/>
                  </a:cubicBezTo>
                  <a:cubicBezTo>
                    <a:pt x="564" y="119"/>
                    <a:pt x="445" y="238"/>
                    <a:pt x="327" y="356"/>
                  </a:cubicBezTo>
                  <a:cubicBezTo>
                    <a:pt x="238" y="504"/>
                    <a:pt x="149" y="682"/>
                    <a:pt x="90" y="890"/>
                  </a:cubicBezTo>
                  <a:cubicBezTo>
                    <a:pt x="30" y="1127"/>
                    <a:pt x="1" y="1394"/>
                    <a:pt x="1" y="1750"/>
                  </a:cubicBezTo>
                  <a:cubicBezTo>
                    <a:pt x="1" y="2076"/>
                    <a:pt x="30" y="2343"/>
                    <a:pt x="90" y="2580"/>
                  </a:cubicBezTo>
                  <a:cubicBezTo>
                    <a:pt x="149" y="2788"/>
                    <a:pt x="238" y="2965"/>
                    <a:pt x="327" y="3114"/>
                  </a:cubicBezTo>
                  <a:cubicBezTo>
                    <a:pt x="445" y="3232"/>
                    <a:pt x="564" y="3351"/>
                    <a:pt x="712" y="3410"/>
                  </a:cubicBezTo>
                  <a:cubicBezTo>
                    <a:pt x="861" y="3470"/>
                    <a:pt x="1009" y="3499"/>
                    <a:pt x="1157" y="3499"/>
                  </a:cubicBezTo>
                  <a:cubicBezTo>
                    <a:pt x="1335" y="3499"/>
                    <a:pt x="1483" y="3470"/>
                    <a:pt x="1632" y="3410"/>
                  </a:cubicBezTo>
                  <a:cubicBezTo>
                    <a:pt x="1780" y="3351"/>
                    <a:pt x="1898" y="3232"/>
                    <a:pt x="2017" y="3114"/>
                  </a:cubicBezTo>
                  <a:cubicBezTo>
                    <a:pt x="2106" y="2965"/>
                    <a:pt x="2195" y="2788"/>
                    <a:pt x="2254" y="2580"/>
                  </a:cubicBezTo>
                  <a:cubicBezTo>
                    <a:pt x="2314" y="2343"/>
                    <a:pt x="2343" y="2076"/>
                    <a:pt x="2343" y="1750"/>
                  </a:cubicBezTo>
                  <a:cubicBezTo>
                    <a:pt x="2343" y="1394"/>
                    <a:pt x="2314" y="1127"/>
                    <a:pt x="2254" y="890"/>
                  </a:cubicBezTo>
                  <a:cubicBezTo>
                    <a:pt x="2195" y="682"/>
                    <a:pt x="2106" y="504"/>
                    <a:pt x="2017" y="356"/>
                  </a:cubicBezTo>
                  <a:cubicBezTo>
                    <a:pt x="1898" y="238"/>
                    <a:pt x="1780" y="119"/>
                    <a:pt x="1632" y="89"/>
                  </a:cubicBezTo>
                  <a:cubicBezTo>
                    <a:pt x="1483" y="30"/>
                    <a:pt x="1335" y="0"/>
                    <a:pt x="11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6407075" y="2376775"/>
              <a:ext cx="11875" cy="29675"/>
            </a:xfrm>
            <a:custGeom>
              <a:rect b="b" l="l" r="r" t="t"/>
              <a:pathLst>
                <a:path extrusionOk="0" h="1187" w="475">
                  <a:moveTo>
                    <a:pt x="0" y="0"/>
                  </a:moveTo>
                  <a:lnTo>
                    <a:pt x="0" y="534"/>
                  </a:lnTo>
                  <a:lnTo>
                    <a:pt x="238" y="534"/>
                  </a:lnTo>
                  <a:cubicBezTo>
                    <a:pt x="238" y="652"/>
                    <a:pt x="208" y="741"/>
                    <a:pt x="178" y="860"/>
                  </a:cubicBezTo>
                  <a:cubicBezTo>
                    <a:pt x="119" y="949"/>
                    <a:pt x="60" y="1068"/>
                    <a:pt x="0" y="1186"/>
                  </a:cubicBezTo>
                  <a:lnTo>
                    <a:pt x="297" y="1186"/>
                  </a:lnTo>
                  <a:cubicBezTo>
                    <a:pt x="327" y="1127"/>
                    <a:pt x="356" y="1068"/>
                    <a:pt x="386" y="1008"/>
                  </a:cubicBezTo>
                  <a:cubicBezTo>
                    <a:pt x="386" y="949"/>
                    <a:pt x="416" y="919"/>
                    <a:pt x="445" y="830"/>
                  </a:cubicBezTo>
                  <a:cubicBezTo>
                    <a:pt x="445" y="771"/>
                    <a:pt x="475" y="712"/>
                    <a:pt x="475" y="652"/>
                  </a:cubicBezTo>
                  <a:cubicBezTo>
                    <a:pt x="475" y="593"/>
                    <a:pt x="475" y="504"/>
                    <a:pt x="475" y="415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6435250" y="2304125"/>
              <a:ext cx="58575" cy="87500"/>
            </a:xfrm>
            <a:custGeom>
              <a:rect b="b" l="l" r="r" t="t"/>
              <a:pathLst>
                <a:path extrusionOk="0" h="3500" w="2343">
                  <a:moveTo>
                    <a:pt x="1186" y="356"/>
                  </a:moveTo>
                  <a:cubicBezTo>
                    <a:pt x="1305" y="356"/>
                    <a:pt x="1394" y="356"/>
                    <a:pt x="1483" y="415"/>
                  </a:cubicBezTo>
                  <a:cubicBezTo>
                    <a:pt x="1572" y="445"/>
                    <a:pt x="1661" y="534"/>
                    <a:pt x="1720" y="653"/>
                  </a:cubicBezTo>
                  <a:cubicBezTo>
                    <a:pt x="1779" y="742"/>
                    <a:pt x="1839" y="890"/>
                    <a:pt x="1868" y="1068"/>
                  </a:cubicBezTo>
                  <a:cubicBezTo>
                    <a:pt x="1898" y="1246"/>
                    <a:pt x="1898" y="1483"/>
                    <a:pt x="1898" y="1750"/>
                  </a:cubicBezTo>
                  <a:cubicBezTo>
                    <a:pt x="1898" y="2017"/>
                    <a:pt x="1898" y="2224"/>
                    <a:pt x="1868" y="2402"/>
                  </a:cubicBezTo>
                  <a:cubicBezTo>
                    <a:pt x="1839" y="2580"/>
                    <a:pt x="1779" y="2728"/>
                    <a:pt x="1720" y="2847"/>
                  </a:cubicBezTo>
                  <a:cubicBezTo>
                    <a:pt x="1661" y="2936"/>
                    <a:pt x="1572" y="3025"/>
                    <a:pt x="1483" y="3054"/>
                  </a:cubicBezTo>
                  <a:cubicBezTo>
                    <a:pt x="1394" y="3114"/>
                    <a:pt x="1275" y="3143"/>
                    <a:pt x="1157" y="3143"/>
                  </a:cubicBezTo>
                  <a:cubicBezTo>
                    <a:pt x="1068" y="3143"/>
                    <a:pt x="949" y="3114"/>
                    <a:pt x="860" y="3054"/>
                  </a:cubicBezTo>
                  <a:cubicBezTo>
                    <a:pt x="771" y="3025"/>
                    <a:pt x="682" y="2936"/>
                    <a:pt x="623" y="2847"/>
                  </a:cubicBezTo>
                  <a:cubicBezTo>
                    <a:pt x="564" y="2728"/>
                    <a:pt x="504" y="2580"/>
                    <a:pt x="475" y="2402"/>
                  </a:cubicBezTo>
                  <a:cubicBezTo>
                    <a:pt x="445" y="2224"/>
                    <a:pt x="445" y="2017"/>
                    <a:pt x="445" y="1750"/>
                  </a:cubicBezTo>
                  <a:cubicBezTo>
                    <a:pt x="445" y="1483"/>
                    <a:pt x="445" y="1246"/>
                    <a:pt x="475" y="1068"/>
                  </a:cubicBezTo>
                  <a:cubicBezTo>
                    <a:pt x="504" y="890"/>
                    <a:pt x="564" y="742"/>
                    <a:pt x="623" y="653"/>
                  </a:cubicBezTo>
                  <a:cubicBezTo>
                    <a:pt x="682" y="534"/>
                    <a:pt x="771" y="445"/>
                    <a:pt x="860" y="415"/>
                  </a:cubicBezTo>
                  <a:cubicBezTo>
                    <a:pt x="949" y="356"/>
                    <a:pt x="1068" y="356"/>
                    <a:pt x="1186" y="356"/>
                  </a:cubicBezTo>
                  <a:close/>
                  <a:moveTo>
                    <a:pt x="1186" y="0"/>
                  </a:moveTo>
                  <a:cubicBezTo>
                    <a:pt x="1008" y="0"/>
                    <a:pt x="860" y="30"/>
                    <a:pt x="712" y="89"/>
                  </a:cubicBezTo>
                  <a:cubicBezTo>
                    <a:pt x="564" y="119"/>
                    <a:pt x="445" y="238"/>
                    <a:pt x="326" y="356"/>
                  </a:cubicBezTo>
                  <a:cubicBezTo>
                    <a:pt x="237" y="504"/>
                    <a:pt x="148" y="682"/>
                    <a:pt x="89" y="890"/>
                  </a:cubicBezTo>
                  <a:cubicBezTo>
                    <a:pt x="30" y="1127"/>
                    <a:pt x="0" y="1394"/>
                    <a:pt x="0" y="1750"/>
                  </a:cubicBezTo>
                  <a:cubicBezTo>
                    <a:pt x="0" y="2076"/>
                    <a:pt x="30" y="2343"/>
                    <a:pt x="89" y="2580"/>
                  </a:cubicBezTo>
                  <a:cubicBezTo>
                    <a:pt x="148" y="2788"/>
                    <a:pt x="237" y="2965"/>
                    <a:pt x="326" y="3114"/>
                  </a:cubicBezTo>
                  <a:cubicBezTo>
                    <a:pt x="445" y="3232"/>
                    <a:pt x="564" y="3351"/>
                    <a:pt x="712" y="3410"/>
                  </a:cubicBezTo>
                  <a:cubicBezTo>
                    <a:pt x="860" y="3470"/>
                    <a:pt x="1008" y="3499"/>
                    <a:pt x="1157" y="3499"/>
                  </a:cubicBezTo>
                  <a:cubicBezTo>
                    <a:pt x="1335" y="3499"/>
                    <a:pt x="1483" y="3470"/>
                    <a:pt x="1631" y="3410"/>
                  </a:cubicBezTo>
                  <a:cubicBezTo>
                    <a:pt x="1779" y="3351"/>
                    <a:pt x="1898" y="3232"/>
                    <a:pt x="2017" y="3114"/>
                  </a:cubicBezTo>
                  <a:cubicBezTo>
                    <a:pt x="2105" y="2965"/>
                    <a:pt x="2194" y="2788"/>
                    <a:pt x="2254" y="2580"/>
                  </a:cubicBezTo>
                  <a:cubicBezTo>
                    <a:pt x="2313" y="2343"/>
                    <a:pt x="2343" y="2076"/>
                    <a:pt x="2343" y="1750"/>
                  </a:cubicBezTo>
                  <a:cubicBezTo>
                    <a:pt x="2343" y="1394"/>
                    <a:pt x="2313" y="1127"/>
                    <a:pt x="2254" y="890"/>
                  </a:cubicBezTo>
                  <a:cubicBezTo>
                    <a:pt x="2194" y="682"/>
                    <a:pt x="2105" y="504"/>
                    <a:pt x="2017" y="356"/>
                  </a:cubicBezTo>
                  <a:cubicBezTo>
                    <a:pt x="1898" y="238"/>
                    <a:pt x="1779" y="119"/>
                    <a:pt x="1631" y="89"/>
                  </a:cubicBezTo>
                  <a:cubicBezTo>
                    <a:pt x="1483" y="30"/>
                    <a:pt x="1335" y="0"/>
                    <a:pt x="11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503450" y="2304125"/>
              <a:ext cx="59325" cy="87500"/>
            </a:xfrm>
            <a:custGeom>
              <a:rect b="b" l="l" r="r" t="t"/>
              <a:pathLst>
                <a:path extrusionOk="0" h="3500" w="2373">
                  <a:moveTo>
                    <a:pt x="1216" y="356"/>
                  </a:moveTo>
                  <a:cubicBezTo>
                    <a:pt x="1305" y="356"/>
                    <a:pt x="1423" y="356"/>
                    <a:pt x="1512" y="415"/>
                  </a:cubicBezTo>
                  <a:cubicBezTo>
                    <a:pt x="1601" y="445"/>
                    <a:pt x="1690" y="534"/>
                    <a:pt x="1750" y="653"/>
                  </a:cubicBezTo>
                  <a:cubicBezTo>
                    <a:pt x="1809" y="742"/>
                    <a:pt x="1839" y="890"/>
                    <a:pt x="1898" y="1068"/>
                  </a:cubicBezTo>
                  <a:cubicBezTo>
                    <a:pt x="1928" y="1246"/>
                    <a:pt x="1928" y="1483"/>
                    <a:pt x="1928" y="1750"/>
                  </a:cubicBezTo>
                  <a:cubicBezTo>
                    <a:pt x="1928" y="2017"/>
                    <a:pt x="1928" y="2224"/>
                    <a:pt x="1868" y="2402"/>
                  </a:cubicBezTo>
                  <a:cubicBezTo>
                    <a:pt x="1839" y="2580"/>
                    <a:pt x="1809" y="2728"/>
                    <a:pt x="1720" y="2847"/>
                  </a:cubicBezTo>
                  <a:cubicBezTo>
                    <a:pt x="1661" y="2936"/>
                    <a:pt x="1601" y="3025"/>
                    <a:pt x="1512" y="3054"/>
                  </a:cubicBezTo>
                  <a:cubicBezTo>
                    <a:pt x="1423" y="3114"/>
                    <a:pt x="1305" y="3143"/>
                    <a:pt x="1186" y="3143"/>
                  </a:cubicBezTo>
                  <a:cubicBezTo>
                    <a:pt x="1068" y="3143"/>
                    <a:pt x="979" y="3114"/>
                    <a:pt x="890" y="3054"/>
                  </a:cubicBezTo>
                  <a:cubicBezTo>
                    <a:pt x="801" y="3025"/>
                    <a:pt x="712" y="2936"/>
                    <a:pt x="652" y="2847"/>
                  </a:cubicBezTo>
                  <a:cubicBezTo>
                    <a:pt x="593" y="2728"/>
                    <a:pt x="534" y="2580"/>
                    <a:pt x="504" y="2402"/>
                  </a:cubicBezTo>
                  <a:cubicBezTo>
                    <a:pt x="475" y="2224"/>
                    <a:pt x="445" y="2017"/>
                    <a:pt x="445" y="1750"/>
                  </a:cubicBezTo>
                  <a:cubicBezTo>
                    <a:pt x="445" y="1483"/>
                    <a:pt x="475" y="1246"/>
                    <a:pt x="504" y="1068"/>
                  </a:cubicBezTo>
                  <a:cubicBezTo>
                    <a:pt x="534" y="890"/>
                    <a:pt x="593" y="742"/>
                    <a:pt x="652" y="653"/>
                  </a:cubicBezTo>
                  <a:cubicBezTo>
                    <a:pt x="712" y="534"/>
                    <a:pt x="771" y="445"/>
                    <a:pt x="890" y="415"/>
                  </a:cubicBezTo>
                  <a:cubicBezTo>
                    <a:pt x="979" y="356"/>
                    <a:pt x="1068" y="356"/>
                    <a:pt x="1216" y="356"/>
                  </a:cubicBezTo>
                  <a:close/>
                  <a:moveTo>
                    <a:pt x="1216" y="0"/>
                  </a:moveTo>
                  <a:cubicBezTo>
                    <a:pt x="1038" y="0"/>
                    <a:pt x="860" y="30"/>
                    <a:pt x="741" y="89"/>
                  </a:cubicBezTo>
                  <a:cubicBezTo>
                    <a:pt x="593" y="119"/>
                    <a:pt x="445" y="238"/>
                    <a:pt x="356" y="356"/>
                  </a:cubicBezTo>
                  <a:cubicBezTo>
                    <a:pt x="237" y="504"/>
                    <a:pt x="148" y="682"/>
                    <a:pt x="89" y="890"/>
                  </a:cubicBezTo>
                  <a:cubicBezTo>
                    <a:pt x="30" y="1127"/>
                    <a:pt x="0" y="1394"/>
                    <a:pt x="0" y="1750"/>
                  </a:cubicBezTo>
                  <a:cubicBezTo>
                    <a:pt x="0" y="2076"/>
                    <a:pt x="30" y="2343"/>
                    <a:pt x="89" y="2580"/>
                  </a:cubicBezTo>
                  <a:cubicBezTo>
                    <a:pt x="148" y="2788"/>
                    <a:pt x="237" y="2965"/>
                    <a:pt x="356" y="3114"/>
                  </a:cubicBezTo>
                  <a:cubicBezTo>
                    <a:pt x="445" y="3232"/>
                    <a:pt x="593" y="3351"/>
                    <a:pt x="712" y="3410"/>
                  </a:cubicBezTo>
                  <a:cubicBezTo>
                    <a:pt x="860" y="3470"/>
                    <a:pt x="1008" y="3499"/>
                    <a:pt x="1186" y="3499"/>
                  </a:cubicBezTo>
                  <a:cubicBezTo>
                    <a:pt x="1364" y="3499"/>
                    <a:pt x="1512" y="3470"/>
                    <a:pt x="1661" y="3410"/>
                  </a:cubicBezTo>
                  <a:cubicBezTo>
                    <a:pt x="1809" y="3351"/>
                    <a:pt x="1928" y="3232"/>
                    <a:pt x="2016" y="3114"/>
                  </a:cubicBezTo>
                  <a:cubicBezTo>
                    <a:pt x="2135" y="2965"/>
                    <a:pt x="2224" y="2788"/>
                    <a:pt x="2283" y="2580"/>
                  </a:cubicBezTo>
                  <a:cubicBezTo>
                    <a:pt x="2343" y="2343"/>
                    <a:pt x="2372" y="2076"/>
                    <a:pt x="2372" y="1750"/>
                  </a:cubicBezTo>
                  <a:cubicBezTo>
                    <a:pt x="2372" y="1394"/>
                    <a:pt x="2343" y="1127"/>
                    <a:pt x="2283" y="890"/>
                  </a:cubicBezTo>
                  <a:cubicBezTo>
                    <a:pt x="2224" y="682"/>
                    <a:pt x="2135" y="504"/>
                    <a:pt x="2016" y="356"/>
                  </a:cubicBezTo>
                  <a:cubicBezTo>
                    <a:pt x="1928" y="238"/>
                    <a:pt x="1809" y="119"/>
                    <a:pt x="1661" y="89"/>
                  </a:cubicBezTo>
                  <a:cubicBezTo>
                    <a:pt x="1512" y="30"/>
                    <a:pt x="1364" y="0"/>
                    <a:pt x="121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6572375" y="2304125"/>
              <a:ext cx="59325" cy="87500"/>
            </a:xfrm>
            <a:custGeom>
              <a:rect b="b" l="l" r="r" t="t"/>
              <a:pathLst>
                <a:path extrusionOk="0" h="3500" w="2373">
                  <a:moveTo>
                    <a:pt x="1187" y="356"/>
                  </a:moveTo>
                  <a:cubicBezTo>
                    <a:pt x="1305" y="356"/>
                    <a:pt x="1424" y="356"/>
                    <a:pt x="1513" y="415"/>
                  </a:cubicBezTo>
                  <a:cubicBezTo>
                    <a:pt x="1602" y="445"/>
                    <a:pt x="1661" y="534"/>
                    <a:pt x="1721" y="653"/>
                  </a:cubicBezTo>
                  <a:cubicBezTo>
                    <a:pt x="1809" y="742"/>
                    <a:pt x="1839" y="890"/>
                    <a:pt x="1869" y="1068"/>
                  </a:cubicBezTo>
                  <a:cubicBezTo>
                    <a:pt x="1898" y="1246"/>
                    <a:pt x="1928" y="1483"/>
                    <a:pt x="1928" y="1750"/>
                  </a:cubicBezTo>
                  <a:cubicBezTo>
                    <a:pt x="1928" y="2017"/>
                    <a:pt x="1898" y="2224"/>
                    <a:pt x="1869" y="2402"/>
                  </a:cubicBezTo>
                  <a:cubicBezTo>
                    <a:pt x="1839" y="2580"/>
                    <a:pt x="1780" y="2728"/>
                    <a:pt x="1721" y="2847"/>
                  </a:cubicBezTo>
                  <a:cubicBezTo>
                    <a:pt x="1661" y="2936"/>
                    <a:pt x="1572" y="3025"/>
                    <a:pt x="1483" y="3054"/>
                  </a:cubicBezTo>
                  <a:cubicBezTo>
                    <a:pt x="1394" y="3114"/>
                    <a:pt x="1305" y="3143"/>
                    <a:pt x="1187" y="3143"/>
                  </a:cubicBezTo>
                  <a:cubicBezTo>
                    <a:pt x="1068" y="3143"/>
                    <a:pt x="950" y="3114"/>
                    <a:pt x="861" y="3054"/>
                  </a:cubicBezTo>
                  <a:cubicBezTo>
                    <a:pt x="772" y="3025"/>
                    <a:pt x="712" y="2936"/>
                    <a:pt x="623" y="2847"/>
                  </a:cubicBezTo>
                  <a:cubicBezTo>
                    <a:pt x="564" y="2728"/>
                    <a:pt x="534" y="2580"/>
                    <a:pt x="505" y="2402"/>
                  </a:cubicBezTo>
                  <a:cubicBezTo>
                    <a:pt x="446" y="2224"/>
                    <a:pt x="446" y="2017"/>
                    <a:pt x="446" y="1750"/>
                  </a:cubicBezTo>
                  <a:cubicBezTo>
                    <a:pt x="446" y="1483"/>
                    <a:pt x="446" y="1246"/>
                    <a:pt x="505" y="1068"/>
                  </a:cubicBezTo>
                  <a:cubicBezTo>
                    <a:pt x="534" y="890"/>
                    <a:pt x="564" y="742"/>
                    <a:pt x="623" y="653"/>
                  </a:cubicBezTo>
                  <a:cubicBezTo>
                    <a:pt x="712" y="534"/>
                    <a:pt x="772" y="445"/>
                    <a:pt x="861" y="415"/>
                  </a:cubicBezTo>
                  <a:cubicBezTo>
                    <a:pt x="950" y="356"/>
                    <a:pt x="1068" y="356"/>
                    <a:pt x="1187" y="356"/>
                  </a:cubicBezTo>
                  <a:close/>
                  <a:moveTo>
                    <a:pt x="1187" y="0"/>
                  </a:moveTo>
                  <a:cubicBezTo>
                    <a:pt x="1009" y="0"/>
                    <a:pt x="861" y="30"/>
                    <a:pt x="712" y="89"/>
                  </a:cubicBezTo>
                  <a:cubicBezTo>
                    <a:pt x="564" y="119"/>
                    <a:pt x="446" y="238"/>
                    <a:pt x="357" y="356"/>
                  </a:cubicBezTo>
                  <a:cubicBezTo>
                    <a:pt x="238" y="504"/>
                    <a:pt x="149" y="682"/>
                    <a:pt x="90" y="890"/>
                  </a:cubicBezTo>
                  <a:cubicBezTo>
                    <a:pt x="30" y="1127"/>
                    <a:pt x="1" y="1394"/>
                    <a:pt x="1" y="1750"/>
                  </a:cubicBezTo>
                  <a:cubicBezTo>
                    <a:pt x="1" y="2076"/>
                    <a:pt x="30" y="2343"/>
                    <a:pt x="90" y="2580"/>
                  </a:cubicBezTo>
                  <a:cubicBezTo>
                    <a:pt x="149" y="2788"/>
                    <a:pt x="238" y="2965"/>
                    <a:pt x="357" y="3114"/>
                  </a:cubicBezTo>
                  <a:cubicBezTo>
                    <a:pt x="446" y="3232"/>
                    <a:pt x="564" y="3351"/>
                    <a:pt x="712" y="3410"/>
                  </a:cubicBezTo>
                  <a:cubicBezTo>
                    <a:pt x="861" y="3470"/>
                    <a:pt x="1009" y="3499"/>
                    <a:pt x="1187" y="3499"/>
                  </a:cubicBezTo>
                  <a:cubicBezTo>
                    <a:pt x="1335" y="3499"/>
                    <a:pt x="1483" y="3470"/>
                    <a:pt x="1632" y="3410"/>
                  </a:cubicBezTo>
                  <a:cubicBezTo>
                    <a:pt x="1780" y="3351"/>
                    <a:pt x="1898" y="3232"/>
                    <a:pt x="2017" y="3114"/>
                  </a:cubicBezTo>
                  <a:cubicBezTo>
                    <a:pt x="2136" y="2965"/>
                    <a:pt x="2225" y="2788"/>
                    <a:pt x="2284" y="2580"/>
                  </a:cubicBezTo>
                  <a:cubicBezTo>
                    <a:pt x="2343" y="2343"/>
                    <a:pt x="2373" y="2076"/>
                    <a:pt x="2373" y="1750"/>
                  </a:cubicBezTo>
                  <a:cubicBezTo>
                    <a:pt x="2373" y="1394"/>
                    <a:pt x="2343" y="1127"/>
                    <a:pt x="2284" y="890"/>
                  </a:cubicBezTo>
                  <a:cubicBezTo>
                    <a:pt x="2225" y="682"/>
                    <a:pt x="2136" y="504"/>
                    <a:pt x="2017" y="356"/>
                  </a:cubicBezTo>
                  <a:cubicBezTo>
                    <a:pt x="1928" y="238"/>
                    <a:pt x="1780" y="119"/>
                    <a:pt x="1661" y="89"/>
                  </a:cubicBezTo>
                  <a:cubicBezTo>
                    <a:pt x="1513" y="30"/>
                    <a:pt x="1365" y="0"/>
                    <a:pt x="11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6096475" y="1513175"/>
              <a:ext cx="52650" cy="85275"/>
            </a:xfrm>
            <a:custGeom>
              <a:rect b="b" l="l" r="r" t="t"/>
              <a:pathLst>
                <a:path extrusionOk="0" h="3411" w="2106">
                  <a:moveTo>
                    <a:pt x="890" y="0"/>
                  </a:moveTo>
                  <a:lnTo>
                    <a:pt x="90" y="564"/>
                  </a:lnTo>
                  <a:lnTo>
                    <a:pt x="90" y="949"/>
                  </a:lnTo>
                  <a:lnTo>
                    <a:pt x="860" y="416"/>
                  </a:lnTo>
                  <a:lnTo>
                    <a:pt x="860" y="3025"/>
                  </a:lnTo>
                  <a:lnTo>
                    <a:pt x="1" y="3025"/>
                  </a:lnTo>
                  <a:lnTo>
                    <a:pt x="1" y="3410"/>
                  </a:lnTo>
                  <a:lnTo>
                    <a:pt x="2106" y="3410"/>
                  </a:lnTo>
                  <a:lnTo>
                    <a:pt x="2106" y="3025"/>
                  </a:lnTo>
                  <a:lnTo>
                    <a:pt x="1276" y="302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6166150" y="1585075"/>
              <a:ext cx="12625" cy="28925"/>
            </a:xfrm>
            <a:custGeom>
              <a:rect b="b" l="l" r="r" t="t"/>
              <a:pathLst>
                <a:path extrusionOk="0" h="1157" w="505">
                  <a:moveTo>
                    <a:pt x="30" y="1"/>
                  </a:moveTo>
                  <a:lnTo>
                    <a:pt x="30" y="534"/>
                  </a:lnTo>
                  <a:lnTo>
                    <a:pt x="238" y="534"/>
                  </a:lnTo>
                  <a:cubicBezTo>
                    <a:pt x="238" y="623"/>
                    <a:pt x="208" y="742"/>
                    <a:pt x="179" y="831"/>
                  </a:cubicBezTo>
                  <a:cubicBezTo>
                    <a:pt x="149" y="949"/>
                    <a:pt x="90" y="1038"/>
                    <a:pt x="1" y="1157"/>
                  </a:cubicBezTo>
                  <a:lnTo>
                    <a:pt x="297" y="1157"/>
                  </a:lnTo>
                  <a:cubicBezTo>
                    <a:pt x="357" y="1098"/>
                    <a:pt x="386" y="1068"/>
                    <a:pt x="386" y="1009"/>
                  </a:cubicBezTo>
                  <a:cubicBezTo>
                    <a:pt x="416" y="949"/>
                    <a:pt x="446" y="890"/>
                    <a:pt x="446" y="831"/>
                  </a:cubicBezTo>
                  <a:cubicBezTo>
                    <a:pt x="475" y="771"/>
                    <a:pt x="475" y="712"/>
                    <a:pt x="475" y="623"/>
                  </a:cubicBezTo>
                  <a:cubicBezTo>
                    <a:pt x="505" y="564"/>
                    <a:pt x="505" y="475"/>
                    <a:pt x="505" y="416"/>
                  </a:cubicBezTo>
                  <a:lnTo>
                    <a:pt x="5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195800" y="1511700"/>
              <a:ext cx="57100" cy="87475"/>
            </a:xfrm>
            <a:custGeom>
              <a:rect b="b" l="l" r="r" t="t"/>
              <a:pathLst>
                <a:path extrusionOk="0" h="3499" w="2284">
                  <a:moveTo>
                    <a:pt x="1157" y="1601"/>
                  </a:moveTo>
                  <a:cubicBezTo>
                    <a:pt x="1276" y="1601"/>
                    <a:pt x="1365" y="1601"/>
                    <a:pt x="1454" y="1661"/>
                  </a:cubicBezTo>
                  <a:cubicBezTo>
                    <a:pt x="1543" y="1690"/>
                    <a:pt x="1602" y="1750"/>
                    <a:pt x="1661" y="1809"/>
                  </a:cubicBezTo>
                  <a:cubicBezTo>
                    <a:pt x="1721" y="1868"/>
                    <a:pt x="1780" y="1957"/>
                    <a:pt x="1810" y="2046"/>
                  </a:cubicBezTo>
                  <a:cubicBezTo>
                    <a:pt x="1839" y="2135"/>
                    <a:pt x="1839" y="2254"/>
                    <a:pt x="1839" y="2372"/>
                  </a:cubicBezTo>
                  <a:cubicBezTo>
                    <a:pt x="1839" y="2491"/>
                    <a:pt x="1839" y="2609"/>
                    <a:pt x="1810" y="2698"/>
                  </a:cubicBezTo>
                  <a:cubicBezTo>
                    <a:pt x="1780" y="2787"/>
                    <a:pt x="1721" y="2876"/>
                    <a:pt x="1661" y="2936"/>
                  </a:cubicBezTo>
                  <a:cubicBezTo>
                    <a:pt x="1602" y="3025"/>
                    <a:pt x="1543" y="3054"/>
                    <a:pt x="1454" y="3113"/>
                  </a:cubicBezTo>
                  <a:cubicBezTo>
                    <a:pt x="1365" y="3143"/>
                    <a:pt x="1276" y="3143"/>
                    <a:pt x="1187" y="3143"/>
                  </a:cubicBezTo>
                  <a:cubicBezTo>
                    <a:pt x="1068" y="3143"/>
                    <a:pt x="979" y="3143"/>
                    <a:pt x="890" y="3084"/>
                  </a:cubicBezTo>
                  <a:cubicBezTo>
                    <a:pt x="801" y="3054"/>
                    <a:pt x="742" y="2965"/>
                    <a:pt x="683" y="2906"/>
                  </a:cubicBezTo>
                  <a:cubicBezTo>
                    <a:pt x="624" y="2817"/>
                    <a:pt x="564" y="2728"/>
                    <a:pt x="535" y="2609"/>
                  </a:cubicBezTo>
                  <a:cubicBezTo>
                    <a:pt x="505" y="2491"/>
                    <a:pt x="475" y="2402"/>
                    <a:pt x="475" y="2254"/>
                  </a:cubicBezTo>
                  <a:cubicBezTo>
                    <a:pt x="475" y="2135"/>
                    <a:pt x="505" y="2046"/>
                    <a:pt x="535" y="1957"/>
                  </a:cubicBezTo>
                  <a:cubicBezTo>
                    <a:pt x="594" y="1868"/>
                    <a:pt x="653" y="1809"/>
                    <a:pt x="712" y="1750"/>
                  </a:cubicBezTo>
                  <a:cubicBezTo>
                    <a:pt x="772" y="1690"/>
                    <a:pt x="831" y="1661"/>
                    <a:pt x="920" y="1631"/>
                  </a:cubicBezTo>
                  <a:cubicBezTo>
                    <a:pt x="1009" y="1601"/>
                    <a:pt x="1098" y="1601"/>
                    <a:pt x="1157" y="1601"/>
                  </a:cubicBezTo>
                  <a:close/>
                  <a:moveTo>
                    <a:pt x="1217" y="0"/>
                  </a:moveTo>
                  <a:cubicBezTo>
                    <a:pt x="1039" y="0"/>
                    <a:pt x="861" y="59"/>
                    <a:pt x="712" y="119"/>
                  </a:cubicBezTo>
                  <a:cubicBezTo>
                    <a:pt x="564" y="208"/>
                    <a:pt x="446" y="326"/>
                    <a:pt x="327" y="475"/>
                  </a:cubicBezTo>
                  <a:cubicBezTo>
                    <a:pt x="238" y="623"/>
                    <a:pt x="149" y="801"/>
                    <a:pt x="90" y="1038"/>
                  </a:cubicBezTo>
                  <a:cubicBezTo>
                    <a:pt x="31" y="1275"/>
                    <a:pt x="1" y="1542"/>
                    <a:pt x="1" y="1838"/>
                  </a:cubicBezTo>
                  <a:cubicBezTo>
                    <a:pt x="1" y="2105"/>
                    <a:pt x="31" y="2343"/>
                    <a:pt x="90" y="2550"/>
                  </a:cubicBezTo>
                  <a:cubicBezTo>
                    <a:pt x="119" y="2758"/>
                    <a:pt x="208" y="2936"/>
                    <a:pt x="297" y="3054"/>
                  </a:cubicBezTo>
                  <a:cubicBezTo>
                    <a:pt x="416" y="3202"/>
                    <a:pt x="535" y="3321"/>
                    <a:pt x="683" y="3380"/>
                  </a:cubicBezTo>
                  <a:cubicBezTo>
                    <a:pt x="831" y="3469"/>
                    <a:pt x="979" y="3499"/>
                    <a:pt x="1187" y="3499"/>
                  </a:cubicBezTo>
                  <a:cubicBezTo>
                    <a:pt x="1365" y="3499"/>
                    <a:pt x="1513" y="3469"/>
                    <a:pt x="1661" y="3410"/>
                  </a:cubicBezTo>
                  <a:cubicBezTo>
                    <a:pt x="1810" y="3351"/>
                    <a:pt x="1928" y="3291"/>
                    <a:pt x="2017" y="3173"/>
                  </a:cubicBezTo>
                  <a:cubicBezTo>
                    <a:pt x="2106" y="3084"/>
                    <a:pt x="2165" y="2965"/>
                    <a:pt x="2225" y="2817"/>
                  </a:cubicBezTo>
                  <a:cubicBezTo>
                    <a:pt x="2254" y="2669"/>
                    <a:pt x="2284" y="2520"/>
                    <a:pt x="2284" y="2343"/>
                  </a:cubicBezTo>
                  <a:cubicBezTo>
                    <a:pt x="2284" y="2194"/>
                    <a:pt x="2254" y="2016"/>
                    <a:pt x="2225" y="1898"/>
                  </a:cubicBezTo>
                  <a:cubicBezTo>
                    <a:pt x="2165" y="1750"/>
                    <a:pt x="2106" y="1661"/>
                    <a:pt x="2017" y="1542"/>
                  </a:cubicBezTo>
                  <a:cubicBezTo>
                    <a:pt x="1928" y="1453"/>
                    <a:pt x="1810" y="1394"/>
                    <a:pt x="1691" y="1334"/>
                  </a:cubicBezTo>
                  <a:cubicBezTo>
                    <a:pt x="1572" y="1275"/>
                    <a:pt x="1424" y="1275"/>
                    <a:pt x="1276" y="1275"/>
                  </a:cubicBezTo>
                  <a:cubicBezTo>
                    <a:pt x="1068" y="1275"/>
                    <a:pt x="920" y="1305"/>
                    <a:pt x="772" y="1364"/>
                  </a:cubicBezTo>
                  <a:cubicBezTo>
                    <a:pt x="624" y="1453"/>
                    <a:pt x="535" y="1572"/>
                    <a:pt x="446" y="1720"/>
                  </a:cubicBezTo>
                  <a:cubicBezTo>
                    <a:pt x="446" y="1483"/>
                    <a:pt x="446" y="1275"/>
                    <a:pt x="505" y="1127"/>
                  </a:cubicBezTo>
                  <a:cubicBezTo>
                    <a:pt x="535" y="949"/>
                    <a:pt x="594" y="801"/>
                    <a:pt x="653" y="712"/>
                  </a:cubicBezTo>
                  <a:cubicBezTo>
                    <a:pt x="712" y="593"/>
                    <a:pt x="801" y="504"/>
                    <a:pt x="890" y="445"/>
                  </a:cubicBezTo>
                  <a:cubicBezTo>
                    <a:pt x="979" y="386"/>
                    <a:pt x="1098" y="356"/>
                    <a:pt x="1217" y="356"/>
                  </a:cubicBezTo>
                  <a:cubicBezTo>
                    <a:pt x="1365" y="356"/>
                    <a:pt x="1454" y="386"/>
                    <a:pt x="1572" y="445"/>
                  </a:cubicBezTo>
                  <a:cubicBezTo>
                    <a:pt x="1661" y="534"/>
                    <a:pt x="1721" y="623"/>
                    <a:pt x="1780" y="771"/>
                  </a:cubicBezTo>
                  <a:lnTo>
                    <a:pt x="2195" y="712"/>
                  </a:lnTo>
                  <a:cubicBezTo>
                    <a:pt x="2165" y="563"/>
                    <a:pt x="2106" y="475"/>
                    <a:pt x="2047" y="386"/>
                  </a:cubicBezTo>
                  <a:cubicBezTo>
                    <a:pt x="1987" y="297"/>
                    <a:pt x="1899" y="208"/>
                    <a:pt x="1839" y="148"/>
                  </a:cubicBezTo>
                  <a:cubicBezTo>
                    <a:pt x="1750" y="119"/>
                    <a:pt x="1661" y="59"/>
                    <a:pt x="1543" y="59"/>
                  </a:cubicBezTo>
                  <a:cubicBezTo>
                    <a:pt x="1454" y="30"/>
                    <a:pt x="1335" y="0"/>
                    <a:pt x="121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263275" y="1511700"/>
              <a:ext cx="59325" cy="87475"/>
            </a:xfrm>
            <a:custGeom>
              <a:rect b="b" l="l" r="r" t="t"/>
              <a:pathLst>
                <a:path extrusionOk="0" h="3499" w="2373">
                  <a:moveTo>
                    <a:pt x="1186" y="356"/>
                  </a:moveTo>
                  <a:cubicBezTo>
                    <a:pt x="1305" y="356"/>
                    <a:pt x="1423" y="386"/>
                    <a:pt x="1512" y="415"/>
                  </a:cubicBezTo>
                  <a:cubicBezTo>
                    <a:pt x="1601" y="475"/>
                    <a:pt x="1661" y="534"/>
                    <a:pt x="1720" y="652"/>
                  </a:cubicBezTo>
                  <a:cubicBezTo>
                    <a:pt x="1779" y="771"/>
                    <a:pt x="1839" y="919"/>
                    <a:pt x="1868" y="1097"/>
                  </a:cubicBezTo>
                  <a:cubicBezTo>
                    <a:pt x="1898" y="1275"/>
                    <a:pt x="1927" y="1483"/>
                    <a:pt x="1927" y="1750"/>
                  </a:cubicBezTo>
                  <a:cubicBezTo>
                    <a:pt x="1927" y="2016"/>
                    <a:pt x="1898" y="2224"/>
                    <a:pt x="1868" y="2431"/>
                  </a:cubicBezTo>
                  <a:cubicBezTo>
                    <a:pt x="1839" y="2609"/>
                    <a:pt x="1779" y="2728"/>
                    <a:pt x="1720" y="2847"/>
                  </a:cubicBezTo>
                  <a:cubicBezTo>
                    <a:pt x="1661" y="2965"/>
                    <a:pt x="1572" y="3025"/>
                    <a:pt x="1483" y="3084"/>
                  </a:cubicBezTo>
                  <a:cubicBezTo>
                    <a:pt x="1394" y="3143"/>
                    <a:pt x="1305" y="3143"/>
                    <a:pt x="1186" y="3143"/>
                  </a:cubicBezTo>
                  <a:cubicBezTo>
                    <a:pt x="1068" y="3143"/>
                    <a:pt x="949" y="3143"/>
                    <a:pt x="860" y="3084"/>
                  </a:cubicBezTo>
                  <a:cubicBezTo>
                    <a:pt x="771" y="3025"/>
                    <a:pt x="712" y="2965"/>
                    <a:pt x="623" y="2847"/>
                  </a:cubicBezTo>
                  <a:cubicBezTo>
                    <a:pt x="564" y="2728"/>
                    <a:pt x="534" y="2609"/>
                    <a:pt x="504" y="2431"/>
                  </a:cubicBezTo>
                  <a:cubicBezTo>
                    <a:pt x="445" y="2224"/>
                    <a:pt x="445" y="2016"/>
                    <a:pt x="445" y="1750"/>
                  </a:cubicBezTo>
                  <a:cubicBezTo>
                    <a:pt x="445" y="1483"/>
                    <a:pt x="445" y="1275"/>
                    <a:pt x="475" y="1097"/>
                  </a:cubicBezTo>
                  <a:cubicBezTo>
                    <a:pt x="534" y="919"/>
                    <a:pt x="564" y="771"/>
                    <a:pt x="623" y="652"/>
                  </a:cubicBezTo>
                  <a:cubicBezTo>
                    <a:pt x="682" y="563"/>
                    <a:pt x="771" y="475"/>
                    <a:pt x="860" y="415"/>
                  </a:cubicBezTo>
                  <a:cubicBezTo>
                    <a:pt x="949" y="386"/>
                    <a:pt x="1068" y="356"/>
                    <a:pt x="1186" y="356"/>
                  </a:cubicBezTo>
                  <a:close/>
                  <a:moveTo>
                    <a:pt x="1186" y="0"/>
                  </a:moveTo>
                  <a:cubicBezTo>
                    <a:pt x="1008" y="0"/>
                    <a:pt x="860" y="30"/>
                    <a:pt x="712" y="89"/>
                  </a:cubicBezTo>
                  <a:cubicBezTo>
                    <a:pt x="564" y="148"/>
                    <a:pt x="445" y="237"/>
                    <a:pt x="326" y="386"/>
                  </a:cubicBezTo>
                  <a:cubicBezTo>
                    <a:pt x="237" y="504"/>
                    <a:pt x="148" y="682"/>
                    <a:pt x="89" y="919"/>
                  </a:cubicBezTo>
                  <a:cubicBezTo>
                    <a:pt x="30" y="1127"/>
                    <a:pt x="0" y="1423"/>
                    <a:pt x="0" y="1750"/>
                  </a:cubicBezTo>
                  <a:cubicBezTo>
                    <a:pt x="0" y="2076"/>
                    <a:pt x="30" y="2372"/>
                    <a:pt x="89" y="2580"/>
                  </a:cubicBezTo>
                  <a:cubicBezTo>
                    <a:pt x="148" y="2817"/>
                    <a:pt x="237" y="2995"/>
                    <a:pt x="326" y="3113"/>
                  </a:cubicBezTo>
                  <a:cubicBezTo>
                    <a:pt x="445" y="3262"/>
                    <a:pt x="564" y="3351"/>
                    <a:pt x="712" y="3410"/>
                  </a:cubicBezTo>
                  <a:cubicBezTo>
                    <a:pt x="860" y="3469"/>
                    <a:pt x="1008" y="3499"/>
                    <a:pt x="1186" y="3499"/>
                  </a:cubicBezTo>
                  <a:cubicBezTo>
                    <a:pt x="1334" y="3499"/>
                    <a:pt x="1483" y="3469"/>
                    <a:pt x="1631" y="3410"/>
                  </a:cubicBezTo>
                  <a:cubicBezTo>
                    <a:pt x="1779" y="3351"/>
                    <a:pt x="1898" y="3262"/>
                    <a:pt x="2016" y="3113"/>
                  </a:cubicBezTo>
                  <a:cubicBezTo>
                    <a:pt x="2135" y="2995"/>
                    <a:pt x="2194" y="2817"/>
                    <a:pt x="2283" y="2580"/>
                  </a:cubicBezTo>
                  <a:cubicBezTo>
                    <a:pt x="2343" y="2372"/>
                    <a:pt x="2372" y="2076"/>
                    <a:pt x="2372" y="1750"/>
                  </a:cubicBezTo>
                  <a:cubicBezTo>
                    <a:pt x="2372" y="1423"/>
                    <a:pt x="2343" y="1127"/>
                    <a:pt x="2283" y="919"/>
                  </a:cubicBezTo>
                  <a:cubicBezTo>
                    <a:pt x="2224" y="682"/>
                    <a:pt x="2135" y="504"/>
                    <a:pt x="2016" y="386"/>
                  </a:cubicBezTo>
                  <a:cubicBezTo>
                    <a:pt x="1927" y="237"/>
                    <a:pt x="1779" y="148"/>
                    <a:pt x="1661" y="89"/>
                  </a:cubicBezTo>
                  <a:cubicBezTo>
                    <a:pt x="1512" y="30"/>
                    <a:pt x="1364" y="0"/>
                    <a:pt x="11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332200" y="1511700"/>
              <a:ext cx="58600" cy="87475"/>
            </a:xfrm>
            <a:custGeom>
              <a:rect b="b" l="l" r="r" t="t"/>
              <a:pathLst>
                <a:path extrusionOk="0" h="3499" w="2344">
                  <a:moveTo>
                    <a:pt x="1187" y="356"/>
                  </a:moveTo>
                  <a:cubicBezTo>
                    <a:pt x="1305" y="356"/>
                    <a:pt x="1394" y="386"/>
                    <a:pt x="1483" y="415"/>
                  </a:cubicBezTo>
                  <a:cubicBezTo>
                    <a:pt x="1572" y="475"/>
                    <a:pt x="1661" y="534"/>
                    <a:pt x="1720" y="652"/>
                  </a:cubicBezTo>
                  <a:cubicBezTo>
                    <a:pt x="1780" y="771"/>
                    <a:pt x="1839" y="919"/>
                    <a:pt x="1869" y="1097"/>
                  </a:cubicBezTo>
                  <a:cubicBezTo>
                    <a:pt x="1898" y="1275"/>
                    <a:pt x="1928" y="1483"/>
                    <a:pt x="1928" y="1750"/>
                  </a:cubicBezTo>
                  <a:cubicBezTo>
                    <a:pt x="1928" y="2016"/>
                    <a:pt x="1898" y="2224"/>
                    <a:pt x="1869" y="2431"/>
                  </a:cubicBezTo>
                  <a:cubicBezTo>
                    <a:pt x="1839" y="2609"/>
                    <a:pt x="1780" y="2728"/>
                    <a:pt x="1720" y="2847"/>
                  </a:cubicBezTo>
                  <a:cubicBezTo>
                    <a:pt x="1661" y="2965"/>
                    <a:pt x="1572" y="3025"/>
                    <a:pt x="1483" y="3084"/>
                  </a:cubicBezTo>
                  <a:cubicBezTo>
                    <a:pt x="1394" y="3143"/>
                    <a:pt x="1276" y="3143"/>
                    <a:pt x="1187" y="3143"/>
                  </a:cubicBezTo>
                  <a:cubicBezTo>
                    <a:pt x="1068" y="3143"/>
                    <a:pt x="950" y="3143"/>
                    <a:pt x="861" y="3084"/>
                  </a:cubicBezTo>
                  <a:cubicBezTo>
                    <a:pt x="772" y="3025"/>
                    <a:pt x="683" y="2965"/>
                    <a:pt x="623" y="2847"/>
                  </a:cubicBezTo>
                  <a:cubicBezTo>
                    <a:pt x="564" y="2728"/>
                    <a:pt x="505" y="2609"/>
                    <a:pt x="475" y="2431"/>
                  </a:cubicBezTo>
                  <a:cubicBezTo>
                    <a:pt x="445" y="2224"/>
                    <a:pt x="445" y="2016"/>
                    <a:pt x="445" y="1750"/>
                  </a:cubicBezTo>
                  <a:cubicBezTo>
                    <a:pt x="445" y="1483"/>
                    <a:pt x="445" y="1275"/>
                    <a:pt x="475" y="1097"/>
                  </a:cubicBezTo>
                  <a:cubicBezTo>
                    <a:pt x="505" y="919"/>
                    <a:pt x="564" y="771"/>
                    <a:pt x="623" y="652"/>
                  </a:cubicBezTo>
                  <a:cubicBezTo>
                    <a:pt x="683" y="563"/>
                    <a:pt x="772" y="475"/>
                    <a:pt x="861" y="415"/>
                  </a:cubicBezTo>
                  <a:cubicBezTo>
                    <a:pt x="950" y="386"/>
                    <a:pt x="1068" y="356"/>
                    <a:pt x="1187" y="356"/>
                  </a:cubicBezTo>
                  <a:close/>
                  <a:moveTo>
                    <a:pt x="1187" y="0"/>
                  </a:moveTo>
                  <a:cubicBezTo>
                    <a:pt x="1009" y="0"/>
                    <a:pt x="861" y="30"/>
                    <a:pt x="712" y="89"/>
                  </a:cubicBezTo>
                  <a:cubicBezTo>
                    <a:pt x="564" y="148"/>
                    <a:pt x="445" y="237"/>
                    <a:pt x="327" y="386"/>
                  </a:cubicBezTo>
                  <a:cubicBezTo>
                    <a:pt x="238" y="504"/>
                    <a:pt x="149" y="682"/>
                    <a:pt x="90" y="919"/>
                  </a:cubicBezTo>
                  <a:cubicBezTo>
                    <a:pt x="30" y="1127"/>
                    <a:pt x="1" y="1423"/>
                    <a:pt x="1" y="1750"/>
                  </a:cubicBezTo>
                  <a:cubicBezTo>
                    <a:pt x="1" y="2076"/>
                    <a:pt x="30" y="2372"/>
                    <a:pt x="90" y="2580"/>
                  </a:cubicBezTo>
                  <a:cubicBezTo>
                    <a:pt x="149" y="2817"/>
                    <a:pt x="238" y="2995"/>
                    <a:pt x="327" y="3113"/>
                  </a:cubicBezTo>
                  <a:cubicBezTo>
                    <a:pt x="445" y="3262"/>
                    <a:pt x="564" y="3351"/>
                    <a:pt x="712" y="3410"/>
                  </a:cubicBezTo>
                  <a:cubicBezTo>
                    <a:pt x="861" y="3469"/>
                    <a:pt x="1009" y="3499"/>
                    <a:pt x="1157" y="3499"/>
                  </a:cubicBezTo>
                  <a:cubicBezTo>
                    <a:pt x="1335" y="3499"/>
                    <a:pt x="1483" y="3469"/>
                    <a:pt x="1632" y="3410"/>
                  </a:cubicBezTo>
                  <a:cubicBezTo>
                    <a:pt x="1780" y="3351"/>
                    <a:pt x="1898" y="3262"/>
                    <a:pt x="2017" y="3113"/>
                  </a:cubicBezTo>
                  <a:cubicBezTo>
                    <a:pt x="2106" y="2995"/>
                    <a:pt x="2195" y="2817"/>
                    <a:pt x="2254" y="2580"/>
                  </a:cubicBezTo>
                  <a:cubicBezTo>
                    <a:pt x="2314" y="2372"/>
                    <a:pt x="2343" y="2076"/>
                    <a:pt x="2343" y="1750"/>
                  </a:cubicBezTo>
                  <a:cubicBezTo>
                    <a:pt x="2343" y="1423"/>
                    <a:pt x="2314" y="1127"/>
                    <a:pt x="2254" y="919"/>
                  </a:cubicBezTo>
                  <a:cubicBezTo>
                    <a:pt x="2195" y="682"/>
                    <a:pt x="2106" y="504"/>
                    <a:pt x="2017" y="386"/>
                  </a:cubicBezTo>
                  <a:cubicBezTo>
                    <a:pt x="1898" y="237"/>
                    <a:pt x="1780" y="148"/>
                    <a:pt x="1632" y="89"/>
                  </a:cubicBezTo>
                  <a:cubicBezTo>
                    <a:pt x="1483" y="30"/>
                    <a:pt x="1335" y="0"/>
                    <a:pt x="11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407075" y="1585075"/>
              <a:ext cx="11875" cy="28925"/>
            </a:xfrm>
            <a:custGeom>
              <a:rect b="b" l="l" r="r" t="t"/>
              <a:pathLst>
                <a:path extrusionOk="0" h="1157" w="475">
                  <a:moveTo>
                    <a:pt x="0" y="1"/>
                  </a:moveTo>
                  <a:lnTo>
                    <a:pt x="0" y="534"/>
                  </a:lnTo>
                  <a:lnTo>
                    <a:pt x="238" y="534"/>
                  </a:lnTo>
                  <a:cubicBezTo>
                    <a:pt x="238" y="623"/>
                    <a:pt x="208" y="742"/>
                    <a:pt x="178" y="831"/>
                  </a:cubicBezTo>
                  <a:cubicBezTo>
                    <a:pt x="119" y="949"/>
                    <a:pt x="60" y="1038"/>
                    <a:pt x="0" y="1157"/>
                  </a:cubicBezTo>
                  <a:lnTo>
                    <a:pt x="297" y="1157"/>
                  </a:lnTo>
                  <a:cubicBezTo>
                    <a:pt x="327" y="1098"/>
                    <a:pt x="356" y="1068"/>
                    <a:pt x="386" y="1009"/>
                  </a:cubicBezTo>
                  <a:cubicBezTo>
                    <a:pt x="386" y="949"/>
                    <a:pt x="416" y="890"/>
                    <a:pt x="445" y="831"/>
                  </a:cubicBezTo>
                  <a:cubicBezTo>
                    <a:pt x="445" y="771"/>
                    <a:pt x="475" y="712"/>
                    <a:pt x="475" y="623"/>
                  </a:cubicBezTo>
                  <a:cubicBezTo>
                    <a:pt x="475" y="564"/>
                    <a:pt x="475" y="475"/>
                    <a:pt x="475" y="416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435250" y="1511700"/>
              <a:ext cx="58575" cy="87475"/>
            </a:xfrm>
            <a:custGeom>
              <a:rect b="b" l="l" r="r" t="t"/>
              <a:pathLst>
                <a:path extrusionOk="0" h="3499" w="2343">
                  <a:moveTo>
                    <a:pt x="1186" y="356"/>
                  </a:moveTo>
                  <a:cubicBezTo>
                    <a:pt x="1305" y="356"/>
                    <a:pt x="1394" y="386"/>
                    <a:pt x="1483" y="415"/>
                  </a:cubicBezTo>
                  <a:cubicBezTo>
                    <a:pt x="1572" y="475"/>
                    <a:pt x="1661" y="534"/>
                    <a:pt x="1720" y="652"/>
                  </a:cubicBezTo>
                  <a:cubicBezTo>
                    <a:pt x="1779" y="771"/>
                    <a:pt x="1839" y="919"/>
                    <a:pt x="1868" y="1097"/>
                  </a:cubicBezTo>
                  <a:cubicBezTo>
                    <a:pt x="1898" y="1275"/>
                    <a:pt x="1898" y="1483"/>
                    <a:pt x="1898" y="1750"/>
                  </a:cubicBezTo>
                  <a:cubicBezTo>
                    <a:pt x="1898" y="2016"/>
                    <a:pt x="1898" y="2224"/>
                    <a:pt x="1868" y="2431"/>
                  </a:cubicBezTo>
                  <a:cubicBezTo>
                    <a:pt x="1839" y="2609"/>
                    <a:pt x="1779" y="2728"/>
                    <a:pt x="1720" y="2847"/>
                  </a:cubicBezTo>
                  <a:cubicBezTo>
                    <a:pt x="1661" y="2965"/>
                    <a:pt x="1572" y="3025"/>
                    <a:pt x="1483" y="3084"/>
                  </a:cubicBezTo>
                  <a:cubicBezTo>
                    <a:pt x="1394" y="3143"/>
                    <a:pt x="1275" y="3143"/>
                    <a:pt x="1157" y="3143"/>
                  </a:cubicBezTo>
                  <a:cubicBezTo>
                    <a:pt x="1068" y="3143"/>
                    <a:pt x="949" y="3143"/>
                    <a:pt x="860" y="3084"/>
                  </a:cubicBezTo>
                  <a:cubicBezTo>
                    <a:pt x="771" y="3025"/>
                    <a:pt x="682" y="2965"/>
                    <a:pt x="623" y="2847"/>
                  </a:cubicBezTo>
                  <a:cubicBezTo>
                    <a:pt x="564" y="2728"/>
                    <a:pt x="504" y="2609"/>
                    <a:pt x="475" y="2431"/>
                  </a:cubicBezTo>
                  <a:cubicBezTo>
                    <a:pt x="445" y="2224"/>
                    <a:pt x="445" y="2016"/>
                    <a:pt x="445" y="1750"/>
                  </a:cubicBezTo>
                  <a:cubicBezTo>
                    <a:pt x="445" y="1483"/>
                    <a:pt x="445" y="1275"/>
                    <a:pt x="475" y="1097"/>
                  </a:cubicBezTo>
                  <a:cubicBezTo>
                    <a:pt x="504" y="919"/>
                    <a:pt x="564" y="771"/>
                    <a:pt x="623" y="652"/>
                  </a:cubicBezTo>
                  <a:cubicBezTo>
                    <a:pt x="682" y="563"/>
                    <a:pt x="771" y="475"/>
                    <a:pt x="860" y="415"/>
                  </a:cubicBezTo>
                  <a:cubicBezTo>
                    <a:pt x="949" y="386"/>
                    <a:pt x="1068" y="356"/>
                    <a:pt x="1186" y="356"/>
                  </a:cubicBezTo>
                  <a:close/>
                  <a:moveTo>
                    <a:pt x="1186" y="0"/>
                  </a:moveTo>
                  <a:cubicBezTo>
                    <a:pt x="1008" y="0"/>
                    <a:pt x="860" y="30"/>
                    <a:pt x="712" y="89"/>
                  </a:cubicBezTo>
                  <a:cubicBezTo>
                    <a:pt x="564" y="148"/>
                    <a:pt x="445" y="237"/>
                    <a:pt x="326" y="386"/>
                  </a:cubicBezTo>
                  <a:cubicBezTo>
                    <a:pt x="237" y="504"/>
                    <a:pt x="148" y="682"/>
                    <a:pt x="89" y="919"/>
                  </a:cubicBezTo>
                  <a:cubicBezTo>
                    <a:pt x="30" y="1127"/>
                    <a:pt x="0" y="1423"/>
                    <a:pt x="0" y="1750"/>
                  </a:cubicBezTo>
                  <a:cubicBezTo>
                    <a:pt x="0" y="2076"/>
                    <a:pt x="30" y="2372"/>
                    <a:pt x="89" y="2580"/>
                  </a:cubicBezTo>
                  <a:cubicBezTo>
                    <a:pt x="148" y="2817"/>
                    <a:pt x="237" y="2995"/>
                    <a:pt x="326" y="3113"/>
                  </a:cubicBezTo>
                  <a:cubicBezTo>
                    <a:pt x="445" y="3262"/>
                    <a:pt x="564" y="3351"/>
                    <a:pt x="712" y="3410"/>
                  </a:cubicBezTo>
                  <a:cubicBezTo>
                    <a:pt x="860" y="3469"/>
                    <a:pt x="1008" y="3499"/>
                    <a:pt x="1157" y="3499"/>
                  </a:cubicBezTo>
                  <a:cubicBezTo>
                    <a:pt x="1335" y="3499"/>
                    <a:pt x="1483" y="3469"/>
                    <a:pt x="1631" y="3410"/>
                  </a:cubicBezTo>
                  <a:cubicBezTo>
                    <a:pt x="1779" y="3351"/>
                    <a:pt x="1898" y="3262"/>
                    <a:pt x="2017" y="3113"/>
                  </a:cubicBezTo>
                  <a:cubicBezTo>
                    <a:pt x="2105" y="2995"/>
                    <a:pt x="2194" y="2817"/>
                    <a:pt x="2254" y="2580"/>
                  </a:cubicBezTo>
                  <a:cubicBezTo>
                    <a:pt x="2313" y="2372"/>
                    <a:pt x="2343" y="2076"/>
                    <a:pt x="2343" y="1750"/>
                  </a:cubicBezTo>
                  <a:cubicBezTo>
                    <a:pt x="2343" y="1423"/>
                    <a:pt x="2313" y="1127"/>
                    <a:pt x="2254" y="919"/>
                  </a:cubicBezTo>
                  <a:cubicBezTo>
                    <a:pt x="2194" y="682"/>
                    <a:pt x="2105" y="504"/>
                    <a:pt x="2017" y="386"/>
                  </a:cubicBezTo>
                  <a:cubicBezTo>
                    <a:pt x="1898" y="237"/>
                    <a:pt x="1779" y="148"/>
                    <a:pt x="1631" y="89"/>
                  </a:cubicBezTo>
                  <a:cubicBezTo>
                    <a:pt x="1483" y="30"/>
                    <a:pt x="1335" y="0"/>
                    <a:pt x="11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503450" y="1511700"/>
              <a:ext cx="59325" cy="87475"/>
            </a:xfrm>
            <a:custGeom>
              <a:rect b="b" l="l" r="r" t="t"/>
              <a:pathLst>
                <a:path extrusionOk="0" h="3499" w="2373">
                  <a:moveTo>
                    <a:pt x="1216" y="356"/>
                  </a:moveTo>
                  <a:cubicBezTo>
                    <a:pt x="1305" y="356"/>
                    <a:pt x="1423" y="386"/>
                    <a:pt x="1512" y="415"/>
                  </a:cubicBezTo>
                  <a:cubicBezTo>
                    <a:pt x="1601" y="475"/>
                    <a:pt x="1690" y="534"/>
                    <a:pt x="1750" y="652"/>
                  </a:cubicBezTo>
                  <a:cubicBezTo>
                    <a:pt x="1809" y="771"/>
                    <a:pt x="1839" y="919"/>
                    <a:pt x="1898" y="1097"/>
                  </a:cubicBezTo>
                  <a:cubicBezTo>
                    <a:pt x="1928" y="1275"/>
                    <a:pt x="1928" y="1483"/>
                    <a:pt x="1928" y="1750"/>
                  </a:cubicBezTo>
                  <a:cubicBezTo>
                    <a:pt x="1928" y="2016"/>
                    <a:pt x="1928" y="2224"/>
                    <a:pt x="1868" y="2431"/>
                  </a:cubicBezTo>
                  <a:cubicBezTo>
                    <a:pt x="1839" y="2609"/>
                    <a:pt x="1809" y="2728"/>
                    <a:pt x="1720" y="2847"/>
                  </a:cubicBezTo>
                  <a:cubicBezTo>
                    <a:pt x="1661" y="2965"/>
                    <a:pt x="1601" y="3025"/>
                    <a:pt x="1512" y="3084"/>
                  </a:cubicBezTo>
                  <a:cubicBezTo>
                    <a:pt x="1423" y="3143"/>
                    <a:pt x="1305" y="3143"/>
                    <a:pt x="1186" y="3143"/>
                  </a:cubicBezTo>
                  <a:cubicBezTo>
                    <a:pt x="1068" y="3143"/>
                    <a:pt x="979" y="3143"/>
                    <a:pt x="890" y="3084"/>
                  </a:cubicBezTo>
                  <a:cubicBezTo>
                    <a:pt x="801" y="3025"/>
                    <a:pt x="712" y="2965"/>
                    <a:pt x="652" y="2847"/>
                  </a:cubicBezTo>
                  <a:cubicBezTo>
                    <a:pt x="593" y="2728"/>
                    <a:pt x="534" y="2609"/>
                    <a:pt x="504" y="2431"/>
                  </a:cubicBezTo>
                  <a:cubicBezTo>
                    <a:pt x="475" y="2224"/>
                    <a:pt x="445" y="2016"/>
                    <a:pt x="445" y="1750"/>
                  </a:cubicBezTo>
                  <a:cubicBezTo>
                    <a:pt x="445" y="1483"/>
                    <a:pt x="475" y="1275"/>
                    <a:pt x="504" y="1097"/>
                  </a:cubicBezTo>
                  <a:cubicBezTo>
                    <a:pt x="534" y="919"/>
                    <a:pt x="593" y="771"/>
                    <a:pt x="652" y="652"/>
                  </a:cubicBezTo>
                  <a:cubicBezTo>
                    <a:pt x="712" y="563"/>
                    <a:pt x="771" y="475"/>
                    <a:pt x="890" y="415"/>
                  </a:cubicBezTo>
                  <a:cubicBezTo>
                    <a:pt x="979" y="386"/>
                    <a:pt x="1068" y="356"/>
                    <a:pt x="1216" y="356"/>
                  </a:cubicBezTo>
                  <a:close/>
                  <a:moveTo>
                    <a:pt x="1216" y="0"/>
                  </a:moveTo>
                  <a:cubicBezTo>
                    <a:pt x="1038" y="0"/>
                    <a:pt x="860" y="30"/>
                    <a:pt x="741" y="89"/>
                  </a:cubicBezTo>
                  <a:cubicBezTo>
                    <a:pt x="593" y="148"/>
                    <a:pt x="445" y="237"/>
                    <a:pt x="356" y="386"/>
                  </a:cubicBezTo>
                  <a:cubicBezTo>
                    <a:pt x="237" y="504"/>
                    <a:pt x="148" y="682"/>
                    <a:pt x="89" y="919"/>
                  </a:cubicBezTo>
                  <a:cubicBezTo>
                    <a:pt x="30" y="1127"/>
                    <a:pt x="0" y="1423"/>
                    <a:pt x="0" y="1750"/>
                  </a:cubicBezTo>
                  <a:cubicBezTo>
                    <a:pt x="0" y="2076"/>
                    <a:pt x="30" y="2372"/>
                    <a:pt x="89" y="2580"/>
                  </a:cubicBezTo>
                  <a:cubicBezTo>
                    <a:pt x="148" y="2817"/>
                    <a:pt x="237" y="2995"/>
                    <a:pt x="356" y="3113"/>
                  </a:cubicBezTo>
                  <a:cubicBezTo>
                    <a:pt x="445" y="3262"/>
                    <a:pt x="593" y="3351"/>
                    <a:pt x="712" y="3410"/>
                  </a:cubicBezTo>
                  <a:cubicBezTo>
                    <a:pt x="860" y="3469"/>
                    <a:pt x="1008" y="3499"/>
                    <a:pt x="1186" y="3499"/>
                  </a:cubicBezTo>
                  <a:cubicBezTo>
                    <a:pt x="1364" y="3499"/>
                    <a:pt x="1512" y="3469"/>
                    <a:pt x="1661" y="3410"/>
                  </a:cubicBezTo>
                  <a:cubicBezTo>
                    <a:pt x="1809" y="3351"/>
                    <a:pt x="1928" y="3262"/>
                    <a:pt x="2016" y="3113"/>
                  </a:cubicBezTo>
                  <a:cubicBezTo>
                    <a:pt x="2135" y="2995"/>
                    <a:pt x="2224" y="2817"/>
                    <a:pt x="2283" y="2580"/>
                  </a:cubicBezTo>
                  <a:cubicBezTo>
                    <a:pt x="2343" y="2372"/>
                    <a:pt x="2372" y="2076"/>
                    <a:pt x="2372" y="1750"/>
                  </a:cubicBezTo>
                  <a:cubicBezTo>
                    <a:pt x="2372" y="1423"/>
                    <a:pt x="2343" y="1127"/>
                    <a:pt x="2283" y="919"/>
                  </a:cubicBezTo>
                  <a:cubicBezTo>
                    <a:pt x="2224" y="682"/>
                    <a:pt x="2135" y="504"/>
                    <a:pt x="2016" y="386"/>
                  </a:cubicBezTo>
                  <a:cubicBezTo>
                    <a:pt x="1928" y="237"/>
                    <a:pt x="1809" y="148"/>
                    <a:pt x="1661" y="89"/>
                  </a:cubicBezTo>
                  <a:cubicBezTo>
                    <a:pt x="1512" y="30"/>
                    <a:pt x="1364" y="0"/>
                    <a:pt x="121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572375" y="1511700"/>
              <a:ext cx="59325" cy="87475"/>
            </a:xfrm>
            <a:custGeom>
              <a:rect b="b" l="l" r="r" t="t"/>
              <a:pathLst>
                <a:path extrusionOk="0" h="3499" w="2373">
                  <a:moveTo>
                    <a:pt x="1187" y="356"/>
                  </a:moveTo>
                  <a:cubicBezTo>
                    <a:pt x="1305" y="356"/>
                    <a:pt x="1424" y="386"/>
                    <a:pt x="1513" y="415"/>
                  </a:cubicBezTo>
                  <a:cubicBezTo>
                    <a:pt x="1602" y="475"/>
                    <a:pt x="1661" y="534"/>
                    <a:pt x="1721" y="652"/>
                  </a:cubicBezTo>
                  <a:cubicBezTo>
                    <a:pt x="1809" y="771"/>
                    <a:pt x="1839" y="919"/>
                    <a:pt x="1869" y="1097"/>
                  </a:cubicBezTo>
                  <a:cubicBezTo>
                    <a:pt x="1898" y="1275"/>
                    <a:pt x="1928" y="1483"/>
                    <a:pt x="1928" y="1750"/>
                  </a:cubicBezTo>
                  <a:cubicBezTo>
                    <a:pt x="1928" y="2016"/>
                    <a:pt x="1898" y="2224"/>
                    <a:pt x="1869" y="2431"/>
                  </a:cubicBezTo>
                  <a:cubicBezTo>
                    <a:pt x="1839" y="2609"/>
                    <a:pt x="1780" y="2728"/>
                    <a:pt x="1721" y="2847"/>
                  </a:cubicBezTo>
                  <a:cubicBezTo>
                    <a:pt x="1661" y="2965"/>
                    <a:pt x="1572" y="3025"/>
                    <a:pt x="1483" y="3084"/>
                  </a:cubicBezTo>
                  <a:cubicBezTo>
                    <a:pt x="1394" y="3143"/>
                    <a:pt x="1305" y="3143"/>
                    <a:pt x="1187" y="3143"/>
                  </a:cubicBezTo>
                  <a:cubicBezTo>
                    <a:pt x="1068" y="3143"/>
                    <a:pt x="950" y="3143"/>
                    <a:pt x="861" y="3084"/>
                  </a:cubicBezTo>
                  <a:cubicBezTo>
                    <a:pt x="772" y="3025"/>
                    <a:pt x="712" y="2965"/>
                    <a:pt x="623" y="2847"/>
                  </a:cubicBezTo>
                  <a:cubicBezTo>
                    <a:pt x="564" y="2728"/>
                    <a:pt x="534" y="2609"/>
                    <a:pt x="505" y="2431"/>
                  </a:cubicBezTo>
                  <a:cubicBezTo>
                    <a:pt x="446" y="2224"/>
                    <a:pt x="446" y="2016"/>
                    <a:pt x="446" y="1750"/>
                  </a:cubicBezTo>
                  <a:cubicBezTo>
                    <a:pt x="446" y="1483"/>
                    <a:pt x="446" y="1275"/>
                    <a:pt x="505" y="1097"/>
                  </a:cubicBezTo>
                  <a:cubicBezTo>
                    <a:pt x="534" y="919"/>
                    <a:pt x="564" y="771"/>
                    <a:pt x="623" y="652"/>
                  </a:cubicBezTo>
                  <a:cubicBezTo>
                    <a:pt x="712" y="563"/>
                    <a:pt x="772" y="475"/>
                    <a:pt x="861" y="415"/>
                  </a:cubicBezTo>
                  <a:cubicBezTo>
                    <a:pt x="950" y="386"/>
                    <a:pt x="1068" y="356"/>
                    <a:pt x="1187" y="356"/>
                  </a:cubicBezTo>
                  <a:close/>
                  <a:moveTo>
                    <a:pt x="1187" y="0"/>
                  </a:moveTo>
                  <a:cubicBezTo>
                    <a:pt x="1009" y="0"/>
                    <a:pt x="861" y="30"/>
                    <a:pt x="712" y="89"/>
                  </a:cubicBezTo>
                  <a:cubicBezTo>
                    <a:pt x="564" y="148"/>
                    <a:pt x="446" y="237"/>
                    <a:pt x="357" y="386"/>
                  </a:cubicBezTo>
                  <a:cubicBezTo>
                    <a:pt x="238" y="504"/>
                    <a:pt x="149" y="682"/>
                    <a:pt x="90" y="919"/>
                  </a:cubicBezTo>
                  <a:cubicBezTo>
                    <a:pt x="30" y="1127"/>
                    <a:pt x="1" y="1423"/>
                    <a:pt x="1" y="1750"/>
                  </a:cubicBezTo>
                  <a:cubicBezTo>
                    <a:pt x="1" y="2076"/>
                    <a:pt x="30" y="2372"/>
                    <a:pt x="90" y="2580"/>
                  </a:cubicBezTo>
                  <a:cubicBezTo>
                    <a:pt x="149" y="2817"/>
                    <a:pt x="238" y="2995"/>
                    <a:pt x="357" y="3113"/>
                  </a:cubicBezTo>
                  <a:cubicBezTo>
                    <a:pt x="446" y="3262"/>
                    <a:pt x="564" y="3351"/>
                    <a:pt x="712" y="3410"/>
                  </a:cubicBezTo>
                  <a:cubicBezTo>
                    <a:pt x="861" y="3469"/>
                    <a:pt x="1009" y="3499"/>
                    <a:pt x="1187" y="3499"/>
                  </a:cubicBezTo>
                  <a:cubicBezTo>
                    <a:pt x="1335" y="3499"/>
                    <a:pt x="1483" y="3469"/>
                    <a:pt x="1632" y="3410"/>
                  </a:cubicBezTo>
                  <a:cubicBezTo>
                    <a:pt x="1780" y="3351"/>
                    <a:pt x="1898" y="3262"/>
                    <a:pt x="2017" y="3113"/>
                  </a:cubicBezTo>
                  <a:cubicBezTo>
                    <a:pt x="2136" y="2995"/>
                    <a:pt x="2225" y="2817"/>
                    <a:pt x="2284" y="2580"/>
                  </a:cubicBezTo>
                  <a:cubicBezTo>
                    <a:pt x="2343" y="2372"/>
                    <a:pt x="2373" y="2076"/>
                    <a:pt x="2373" y="1750"/>
                  </a:cubicBezTo>
                  <a:cubicBezTo>
                    <a:pt x="2373" y="1423"/>
                    <a:pt x="2343" y="1127"/>
                    <a:pt x="2284" y="919"/>
                  </a:cubicBezTo>
                  <a:cubicBezTo>
                    <a:pt x="2225" y="682"/>
                    <a:pt x="2136" y="504"/>
                    <a:pt x="2017" y="386"/>
                  </a:cubicBezTo>
                  <a:cubicBezTo>
                    <a:pt x="1928" y="237"/>
                    <a:pt x="1780" y="148"/>
                    <a:pt x="1661" y="89"/>
                  </a:cubicBezTo>
                  <a:cubicBezTo>
                    <a:pt x="1513" y="30"/>
                    <a:pt x="1365" y="0"/>
                    <a:pt x="11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5815525" y="993525"/>
              <a:ext cx="184600" cy="3693850"/>
            </a:xfrm>
            <a:custGeom>
              <a:rect b="b" l="l" r="r" t="t"/>
              <a:pathLst>
                <a:path extrusionOk="0" h="147754" w="7384">
                  <a:moveTo>
                    <a:pt x="1" y="1"/>
                  </a:moveTo>
                  <a:lnTo>
                    <a:pt x="1" y="564"/>
                  </a:lnTo>
                  <a:lnTo>
                    <a:pt x="1" y="147190"/>
                  </a:lnTo>
                  <a:lnTo>
                    <a:pt x="1" y="147753"/>
                  </a:lnTo>
                  <a:lnTo>
                    <a:pt x="7384" y="147753"/>
                  </a:lnTo>
                  <a:lnTo>
                    <a:pt x="7384" y="147190"/>
                  </a:lnTo>
                  <a:lnTo>
                    <a:pt x="7384" y="564"/>
                  </a:lnTo>
                  <a:lnTo>
                    <a:pt x="7384" y="1"/>
                  </a:lnTo>
                  <a:close/>
                </a:path>
              </a:pathLst>
            </a:custGeom>
            <a:gradFill>
              <a:gsLst>
                <a:gs pos="0">
                  <a:srgbClr val="17346A"/>
                </a:gs>
                <a:gs pos="37000">
                  <a:srgbClr val="548FC0"/>
                </a:gs>
                <a:gs pos="100000">
                  <a:srgbClr val="F5F8FD"/>
                </a:gs>
              </a:gsLst>
              <a:lin ang="5400012" scaled="0"/>
            </a:gradFill>
            <a:ln cap="flat" cmpd="sng" w="750">
              <a:solidFill>
                <a:srgbClr val="EAEAF2"/>
              </a:solidFill>
              <a:prstDash val="solid"/>
              <a:miter lim="296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Results</a:t>
            </a:r>
            <a:endParaRPr/>
          </a:p>
        </p:txBody>
      </p:sp>
      <p:sp>
        <p:nvSpPr>
          <p:cNvPr id="806" name="Google Shape;806;p17"/>
          <p:cNvSpPr txBox="1"/>
          <p:nvPr>
            <p:ph idx="1" type="body"/>
          </p:nvPr>
        </p:nvSpPr>
        <p:spPr>
          <a:xfrm>
            <a:off x="311700" y="1266325"/>
            <a:ext cx="38280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Of the top 20 stations: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5 are in areas with highest income earnings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3 are in areas with highest Female to Male ratio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5 </a:t>
            </a:r>
            <a:r>
              <a:rPr lang="en" sz="1600"/>
              <a:t>are situated closer to tech companies/tech jobs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Interesting Insight:</a:t>
            </a:r>
            <a:r>
              <a:rPr lang="en" sz="1600"/>
              <a:t> 67% Women near 116th St &amp; Columbia University Station</a:t>
            </a:r>
            <a:endParaRPr sz="1600"/>
          </a:p>
        </p:txBody>
      </p:sp>
      <p:grpSp>
        <p:nvGrpSpPr>
          <p:cNvPr id="807" name="Google Shape;807;p17"/>
          <p:cNvGrpSpPr/>
          <p:nvPr/>
        </p:nvGrpSpPr>
        <p:grpSpPr>
          <a:xfrm>
            <a:off x="4320238" y="633435"/>
            <a:ext cx="4728748" cy="3876634"/>
            <a:chOff x="227250" y="476575"/>
            <a:chExt cx="7126975" cy="6371850"/>
          </a:xfrm>
        </p:grpSpPr>
        <p:sp>
          <p:nvSpPr>
            <p:cNvPr id="808" name="Google Shape;808;p17"/>
            <p:cNvSpPr/>
            <p:nvPr/>
          </p:nvSpPr>
          <p:spPr>
            <a:xfrm>
              <a:off x="238125" y="476575"/>
              <a:ext cx="7116100" cy="4744050"/>
            </a:xfrm>
            <a:custGeom>
              <a:rect b="b" l="l" r="r" t="t"/>
              <a:pathLst>
                <a:path extrusionOk="0" h="189762" w="284644">
                  <a:moveTo>
                    <a:pt x="0" y="0"/>
                  </a:moveTo>
                  <a:lnTo>
                    <a:pt x="0" y="189761"/>
                  </a:lnTo>
                  <a:lnTo>
                    <a:pt x="284643" y="189761"/>
                  </a:lnTo>
                  <a:lnTo>
                    <a:pt x="284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1127625" y="1045850"/>
              <a:ext cx="5514975" cy="3581775"/>
            </a:xfrm>
            <a:custGeom>
              <a:rect b="b" l="l" r="r" t="t"/>
              <a:pathLst>
                <a:path extrusionOk="0" h="143271" w="220599">
                  <a:moveTo>
                    <a:pt x="0" y="0"/>
                  </a:moveTo>
                  <a:lnTo>
                    <a:pt x="0" y="143270"/>
                  </a:lnTo>
                  <a:lnTo>
                    <a:pt x="220599" y="143270"/>
                  </a:lnTo>
                  <a:lnTo>
                    <a:pt x="220599" y="0"/>
                  </a:lnTo>
                  <a:close/>
                </a:path>
              </a:pathLst>
            </a:custGeom>
            <a:solidFill>
              <a:srgbClr val="EAE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179025" y="5221575"/>
              <a:ext cx="116650" cy="77125"/>
            </a:xfrm>
            <a:custGeom>
              <a:rect b="b" l="l" r="r" t="t"/>
              <a:pathLst>
                <a:path extrusionOk="0" h="3085" w="4666">
                  <a:moveTo>
                    <a:pt x="0" y="1"/>
                  </a:moveTo>
                  <a:lnTo>
                    <a:pt x="0" y="3085"/>
                  </a:lnTo>
                  <a:lnTo>
                    <a:pt x="554" y="3085"/>
                  </a:lnTo>
                  <a:lnTo>
                    <a:pt x="554" y="752"/>
                  </a:lnTo>
                  <a:cubicBezTo>
                    <a:pt x="909" y="1068"/>
                    <a:pt x="1305" y="1345"/>
                    <a:pt x="1779" y="1582"/>
                  </a:cubicBezTo>
                  <a:cubicBezTo>
                    <a:pt x="2293" y="1859"/>
                    <a:pt x="2807" y="2057"/>
                    <a:pt x="3321" y="2175"/>
                  </a:cubicBezTo>
                  <a:cubicBezTo>
                    <a:pt x="3835" y="2333"/>
                    <a:pt x="4309" y="2412"/>
                    <a:pt x="4665" y="2412"/>
                  </a:cubicBezTo>
                  <a:lnTo>
                    <a:pt x="4665" y="1819"/>
                  </a:lnTo>
                  <a:cubicBezTo>
                    <a:pt x="4191" y="1780"/>
                    <a:pt x="3756" y="1701"/>
                    <a:pt x="3361" y="1582"/>
                  </a:cubicBezTo>
                  <a:cubicBezTo>
                    <a:pt x="2807" y="1424"/>
                    <a:pt x="2254" y="1187"/>
                    <a:pt x="1740" y="910"/>
                  </a:cubicBezTo>
                  <a:cubicBezTo>
                    <a:pt x="1186" y="594"/>
                    <a:pt x="791" y="317"/>
                    <a:pt x="47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179025" y="5130650"/>
              <a:ext cx="116650" cy="76125"/>
            </a:xfrm>
            <a:custGeom>
              <a:rect b="b" l="l" r="r" t="t"/>
              <a:pathLst>
                <a:path extrusionOk="0" h="3045" w="4666">
                  <a:moveTo>
                    <a:pt x="0" y="1"/>
                  </a:moveTo>
                  <a:lnTo>
                    <a:pt x="0" y="3045"/>
                  </a:lnTo>
                  <a:lnTo>
                    <a:pt x="554" y="3045"/>
                  </a:lnTo>
                  <a:lnTo>
                    <a:pt x="554" y="712"/>
                  </a:lnTo>
                  <a:cubicBezTo>
                    <a:pt x="909" y="1029"/>
                    <a:pt x="1305" y="1305"/>
                    <a:pt x="1779" y="1543"/>
                  </a:cubicBezTo>
                  <a:cubicBezTo>
                    <a:pt x="2293" y="1819"/>
                    <a:pt x="2807" y="2017"/>
                    <a:pt x="3321" y="2175"/>
                  </a:cubicBezTo>
                  <a:cubicBezTo>
                    <a:pt x="3835" y="2294"/>
                    <a:pt x="4309" y="2373"/>
                    <a:pt x="4665" y="2373"/>
                  </a:cubicBezTo>
                  <a:lnTo>
                    <a:pt x="4665" y="1780"/>
                  </a:lnTo>
                  <a:cubicBezTo>
                    <a:pt x="4191" y="1740"/>
                    <a:pt x="3756" y="1661"/>
                    <a:pt x="3361" y="1582"/>
                  </a:cubicBezTo>
                  <a:cubicBezTo>
                    <a:pt x="2807" y="1385"/>
                    <a:pt x="2254" y="1187"/>
                    <a:pt x="1740" y="871"/>
                  </a:cubicBezTo>
                  <a:cubicBezTo>
                    <a:pt x="1186" y="594"/>
                    <a:pt x="791" y="278"/>
                    <a:pt x="47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1180000" y="507827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112" y="475"/>
                    <a:pt x="4073" y="554"/>
                  </a:cubicBezTo>
                  <a:cubicBezTo>
                    <a:pt x="4073" y="594"/>
                    <a:pt x="4033" y="633"/>
                    <a:pt x="3954" y="633"/>
                  </a:cubicBezTo>
                  <a:cubicBezTo>
                    <a:pt x="3915" y="673"/>
                    <a:pt x="3835" y="673"/>
                    <a:pt x="3638" y="673"/>
                  </a:cubicBezTo>
                  <a:lnTo>
                    <a:pt x="1661" y="673"/>
                  </a:lnTo>
                  <a:lnTo>
                    <a:pt x="1661" y="80"/>
                  </a:lnTo>
                  <a:lnTo>
                    <a:pt x="1187" y="80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56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638" y="1226"/>
                  </a:lnTo>
                  <a:cubicBezTo>
                    <a:pt x="3954" y="1226"/>
                    <a:pt x="4191" y="1226"/>
                    <a:pt x="4310" y="1187"/>
                  </a:cubicBezTo>
                  <a:cubicBezTo>
                    <a:pt x="4428" y="1108"/>
                    <a:pt x="4508" y="1028"/>
                    <a:pt x="4587" y="910"/>
                  </a:cubicBezTo>
                  <a:cubicBezTo>
                    <a:pt x="4626" y="791"/>
                    <a:pt x="4666" y="633"/>
                    <a:pt x="4666" y="435"/>
                  </a:cubicBezTo>
                  <a:cubicBezTo>
                    <a:pt x="4666" y="317"/>
                    <a:pt x="466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1178025" y="4996250"/>
              <a:ext cx="117650" cy="70200"/>
            </a:xfrm>
            <a:custGeom>
              <a:rect b="b" l="l" r="r" t="t"/>
              <a:pathLst>
                <a:path extrusionOk="0" h="2808" w="4706">
                  <a:moveTo>
                    <a:pt x="2531" y="0"/>
                  </a:moveTo>
                  <a:cubicBezTo>
                    <a:pt x="2214" y="0"/>
                    <a:pt x="1938" y="40"/>
                    <a:pt x="1780" y="119"/>
                  </a:cubicBezTo>
                  <a:cubicBezTo>
                    <a:pt x="1582" y="198"/>
                    <a:pt x="1463" y="356"/>
                    <a:pt x="1345" y="554"/>
                  </a:cubicBezTo>
                  <a:cubicBezTo>
                    <a:pt x="1266" y="712"/>
                    <a:pt x="1226" y="949"/>
                    <a:pt x="1226" y="1186"/>
                  </a:cubicBezTo>
                  <a:cubicBezTo>
                    <a:pt x="1226" y="1621"/>
                    <a:pt x="1345" y="1937"/>
                    <a:pt x="1661" y="2214"/>
                  </a:cubicBezTo>
                  <a:lnTo>
                    <a:pt x="1" y="2214"/>
                  </a:lnTo>
                  <a:lnTo>
                    <a:pt x="1" y="2807"/>
                  </a:lnTo>
                  <a:lnTo>
                    <a:pt x="4705" y="2807"/>
                  </a:lnTo>
                  <a:lnTo>
                    <a:pt x="4705" y="2214"/>
                  </a:lnTo>
                  <a:lnTo>
                    <a:pt x="2847" y="2214"/>
                  </a:lnTo>
                  <a:cubicBezTo>
                    <a:pt x="2570" y="2214"/>
                    <a:pt x="2373" y="2175"/>
                    <a:pt x="2214" y="2135"/>
                  </a:cubicBezTo>
                  <a:cubicBezTo>
                    <a:pt x="2056" y="2056"/>
                    <a:pt x="1938" y="1937"/>
                    <a:pt x="1859" y="1819"/>
                  </a:cubicBezTo>
                  <a:cubicBezTo>
                    <a:pt x="1740" y="1661"/>
                    <a:pt x="1701" y="1503"/>
                    <a:pt x="1701" y="1305"/>
                  </a:cubicBezTo>
                  <a:cubicBezTo>
                    <a:pt x="1701" y="1068"/>
                    <a:pt x="1780" y="910"/>
                    <a:pt x="1898" y="791"/>
                  </a:cubicBezTo>
                  <a:cubicBezTo>
                    <a:pt x="2017" y="672"/>
                    <a:pt x="2254" y="593"/>
                    <a:pt x="2531" y="593"/>
                  </a:cubicBez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176050" y="4838100"/>
              <a:ext cx="121600" cy="93925"/>
            </a:xfrm>
            <a:custGeom>
              <a:rect b="b" l="l" r="r" t="t"/>
              <a:pathLst>
                <a:path extrusionOk="0" h="3757" w="4864">
                  <a:moveTo>
                    <a:pt x="3440" y="1"/>
                  </a:moveTo>
                  <a:cubicBezTo>
                    <a:pt x="3203" y="1"/>
                    <a:pt x="2966" y="80"/>
                    <a:pt x="2768" y="199"/>
                  </a:cubicBezTo>
                  <a:cubicBezTo>
                    <a:pt x="2570" y="357"/>
                    <a:pt x="2412" y="554"/>
                    <a:pt x="2293" y="831"/>
                  </a:cubicBezTo>
                  <a:cubicBezTo>
                    <a:pt x="2214" y="989"/>
                    <a:pt x="2096" y="1345"/>
                    <a:pt x="1977" y="1859"/>
                  </a:cubicBezTo>
                  <a:cubicBezTo>
                    <a:pt x="1898" y="2373"/>
                    <a:pt x="1780" y="2689"/>
                    <a:pt x="1661" y="2808"/>
                  </a:cubicBezTo>
                  <a:cubicBezTo>
                    <a:pt x="1542" y="2926"/>
                    <a:pt x="1424" y="3005"/>
                    <a:pt x="1226" y="3005"/>
                  </a:cubicBezTo>
                  <a:cubicBezTo>
                    <a:pt x="1028" y="3005"/>
                    <a:pt x="870" y="2887"/>
                    <a:pt x="752" y="2729"/>
                  </a:cubicBezTo>
                  <a:cubicBezTo>
                    <a:pt x="594" y="2571"/>
                    <a:pt x="514" y="2294"/>
                    <a:pt x="514" y="1899"/>
                  </a:cubicBezTo>
                  <a:cubicBezTo>
                    <a:pt x="514" y="1543"/>
                    <a:pt x="594" y="1266"/>
                    <a:pt x="752" y="1068"/>
                  </a:cubicBezTo>
                  <a:cubicBezTo>
                    <a:pt x="910" y="910"/>
                    <a:pt x="1147" y="792"/>
                    <a:pt x="1424" y="752"/>
                  </a:cubicBezTo>
                  <a:lnTo>
                    <a:pt x="1384" y="159"/>
                  </a:lnTo>
                  <a:cubicBezTo>
                    <a:pt x="1107" y="159"/>
                    <a:pt x="870" y="238"/>
                    <a:pt x="633" y="396"/>
                  </a:cubicBezTo>
                  <a:cubicBezTo>
                    <a:pt x="435" y="515"/>
                    <a:pt x="277" y="752"/>
                    <a:pt x="159" y="989"/>
                  </a:cubicBezTo>
                  <a:cubicBezTo>
                    <a:pt x="40" y="1266"/>
                    <a:pt x="1" y="1582"/>
                    <a:pt x="1" y="1938"/>
                  </a:cubicBezTo>
                  <a:cubicBezTo>
                    <a:pt x="1" y="2254"/>
                    <a:pt x="40" y="2531"/>
                    <a:pt x="159" y="2808"/>
                  </a:cubicBezTo>
                  <a:cubicBezTo>
                    <a:pt x="238" y="3045"/>
                    <a:pt x="396" y="3243"/>
                    <a:pt x="633" y="3401"/>
                  </a:cubicBezTo>
                  <a:cubicBezTo>
                    <a:pt x="831" y="3519"/>
                    <a:pt x="1028" y="3598"/>
                    <a:pt x="1266" y="3598"/>
                  </a:cubicBezTo>
                  <a:cubicBezTo>
                    <a:pt x="1503" y="3598"/>
                    <a:pt x="1700" y="3519"/>
                    <a:pt x="1859" y="3440"/>
                  </a:cubicBezTo>
                  <a:cubicBezTo>
                    <a:pt x="2056" y="3322"/>
                    <a:pt x="2175" y="3124"/>
                    <a:pt x="2293" y="2926"/>
                  </a:cubicBezTo>
                  <a:cubicBezTo>
                    <a:pt x="2412" y="2729"/>
                    <a:pt x="2491" y="2452"/>
                    <a:pt x="2610" y="2017"/>
                  </a:cubicBezTo>
                  <a:cubicBezTo>
                    <a:pt x="2689" y="1582"/>
                    <a:pt x="2768" y="1305"/>
                    <a:pt x="2847" y="1187"/>
                  </a:cubicBezTo>
                  <a:cubicBezTo>
                    <a:pt x="2926" y="989"/>
                    <a:pt x="3005" y="831"/>
                    <a:pt x="3124" y="752"/>
                  </a:cubicBezTo>
                  <a:cubicBezTo>
                    <a:pt x="3242" y="673"/>
                    <a:pt x="3361" y="633"/>
                    <a:pt x="3519" y="633"/>
                  </a:cubicBezTo>
                  <a:cubicBezTo>
                    <a:pt x="3638" y="633"/>
                    <a:pt x="3796" y="673"/>
                    <a:pt x="3914" y="752"/>
                  </a:cubicBezTo>
                  <a:cubicBezTo>
                    <a:pt x="4033" y="831"/>
                    <a:pt x="4112" y="989"/>
                    <a:pt x="4191" y="1147"/>
                  </a:cubicBezTo>
                  <a:cubicBezTo>
                    <a:pt x="4270" y="1345"/>
                    <a:pt x="4310" y="1543"/>
                    <a:pt x="4310" y="1780"/>
                  </a:cubicBezTo>
                  <a:cubicBezTo>
                    <a:pt x="4310" y="2057"/>
                    <a:pt x="4270" y="2294"/>
                    <a:pt x="4152" y="2492"/>
                  </a:cubicBezTo>
                  <a:cubicBezTo>
                    <a:pt x="4073" y="2729"/>
                    <a:pt x="3954" y="2887"/>
                    <a:pt x="3796" y="2966"/>
                  </a:cubicBezTo>
                  <a:cubicBezTo>
                    <a:pt x="3638" y="3085"/>
                    <a:pt x="3440" y="3164"/>
                    <a:pt x="3203" y="3164"/>
                  </a:cubicBezTo>
                  <a:lnTo>
                    <a:pt x="3282" y="3757"/>
                  </a:lnTo>
                  <a:cubicBezTo>
                    <a:pt x="3598" y="3757"/>
                    <a:pt x="3875" y="3678"/>
                    <a:pt x="4112" y="3519"/>
                  </a:cubicBezTo>
                  <a:cubicBezTo>
                    <a:pt x="4349" y="3361"/>
                    <a:pt x="4547" y="3124"/>
                    <a:pt x="4666" y="2847"/>
                  </a:cubicBezTo>
                  <a:cubicBezTo>
                    <a:pt x="4784" y="2531"/>
                    <a:pt x="4863" y="2175"/>
                    <a:pt x="4863" y="1740"/>
                  </a:cubicBezTo>
                  <a:cubicBezTo>
                    <a:pt x="4863" y="1424"/>
                    <a:pt x="4784" y="1108"/>
                    <a:pt x="4666" y="831"/>
                  </a:cubicBezTo>
                  <a:cubicBezTo>
                    <a:pt x="4547" y="594"/>
                    <a:pt x="4389" y="357"/>
                    <a:pt x="4152" y="238"/>
                  </a:cubicBezTo>
                  <a:cubicBezTo>
                    <a:pt x="3954" y="80"/>
                    <a:pt x="3717" y="1"/>
                    <a:pt x="34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180000" y="47857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112" y="475"/>
                    <a:pt x="4073" y="515"/>
                  </a:cubicBezTo>
                  <a:cubicBezTo>
                    <a:pt x="4073" y="554"/>
                    <a:pt x="4033" y="594"/>
                    <a:pt x="3954" y="633"/>
                  </a:cubicBezTo>
                  <a:lnTo>
                    <a:pt x="1661" y="633"/>
                  </a:lnTo>
                  <a:lnTo>
                    <a:pt x="1661" y="80"/>
                  </a:lnTo>
                  <a:lnTo>
                    <a:pt x="1187" y="80"/>
                  </a:lnTo>
                  <a:lnTo>
                    <a:pt x="1187" y="633"/>
                  </a:lnTo>
                  <a:lnTo>
                    <a:pt x="1" y="633"/>
                  </a:lnTo>
                  <a:lnTo>
                    <a:pt x="356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638" y="1226"/>
                  </a:lnTo>
                  <a:cubicBezTo>
                    <a:pt x="3954" y="1226"/>
                    <a:pt x="4191" y="1187"/>
                    <a:pt x="4310" y="1147"/>
                  </a:cubicBezTo>
                  <a:cubicBezTo>
                    <a:pt x="4428" y="1108"/>
                    <a:pt x="4508" y="1028"/>
                    <a:pt x="4587" y="910"/>
                  </a:cubicBezTo>
                  <a:cubicBezTo>
                    <a:pt x="4626" y="791"/>
                    <a:pt x="4666" y="633"/>
                    <a:pt x="4666" y="435"/>
                  </a:cubicBezTo>
                  <a:cubicBezTo>
                    <a:pt x="4666" y="277"/>
                    <a:pt x="466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430050" y="5257175"/>
              <a:ext cx="118625" cy="78100"/>
            </a:xfrm>
            <a:custGeom>
              <a:rect b="b" l="l" r="r" t="t"/>
              <a:pathLst>
                <a:path extrusionOk="0" h="3124" w="4745">
                  <a:moveTo>
                    <a:pt x="3045" y="0"/>
                  </a:moveTo>
                  <a:cubicBezTo>
                    <a:pt x="2610" y="0"/>
                    <a:pt x="2215" y="158"/>
                    <a:pt x="1938" y="435"/>
                  </a:cubicBezTo>
                  <a:cubicBezTo>
                    <a:pt x="1661" y="712"/>
                    <a:pt x="1503" y="1068"/>
                    <a:pt x="1503" y="1463"/>
                  </a:cubicBezTo>
                  <a:cubicBezTo>
                    <a:pt x="1503" y="1779"/>
                    <a:pt x="1622" y="2095"/>
                    <a:pt x="1819" y="2372"/>
                  </a:cubicBezTo>
                  <a:lnTo>
                    <a:pt x="554" y="2135"/>
                  </a:lnTo>
                  <a:lnTo>
                    <a:pt x="554" y="237"/>
                  </a:lnTo>
                  <a:lnTo>
                    <a:pt x="1" y="237"/>
                  </a:lnTo>
                  <a:lnTo>
                    <a:pt x="1" y="2570"/>
                  </a:lnTo>
                  <a:lnTo>
                    <a:pt x="2412" y="3044"/>
                  </a:lnTo>
                  <a:lnTo>
                    <a:pt x="2491" y="2491"/>
                  </a:lnTo>
                  <a:cubicBezTo>
                    <a:pt x="2373" y="2412"/>
                    <a:pt x="2254" y="2293"/>
                    <a:pt x="2175" y="2135"/>
                  </a:cubicBezTo>
                  <a:cubicBezTo>
                    <a:pt x="2056" y="1977"/>
                    <a:pt x="2017" y="1819"/>
                    <a:pt x="2017" y="1621"/>
                  </a:cubicBezTo>
                  <a:cubicBezTo>
                    <a:pt x="2017" y="1344"/>
                    <a:pt x="2136" y="1107"/>
                    <a:pt x="2333" y="909"/>
                  </a:cubicBezTo>
                  <a:cubicBezTo>
                    <a:pt x="2491" y="712"/>
                    <a:pt x="2768" y="633"/>
                    <a:pt x="3084" y="633"/>
                  </a:cubicBezTo>
                  <a:cubicBezTo>
                    <a:pt x="3440" y="633"/>
                    <a:pt x="3717" y="712"/>
                    <a:pt x="3954" y="909"/>
                  </a:cubicBezTo>
                  <a:cubicBezTo>
                    <a:pt x="4152" y="1107"/>
                    <a:pt x="4270" y="1344"/>
                    <a:pt x="4270" y="1621"/>
                  </a:cubicBezTo>
                  <a:cubicBezTo>
                    <a:pt x="4270" y="1858"/>
                    <a:pt x="4191" y="2056"/>
                    <a:pt x="4033" y="2214"/>
                  </a:cubicBezTo>
                  <a:cubicBezTo>
                    <a:pt x="3875" y="2372"/>
                    <a:pt x="3638" y="2491"/>
                    <a:pt x="3361" y="2530"/>
                  </a:cubicBezTo>
                  <a:lnTo>
                    <a:pt x="3401" y="3123"/>
                  </a:lnTo>
                  <a:cubicBezTo>
                    <a:pt x="3796" y="3084"/>
                    <a:pt x="4112" y="2965"/>
                    <a:pt x="4349" y="2688"/>
                  </a:cubicBezTo>
                  <a:cubicBezTo>
                    <a:pt x="4626" y="2412"/>
                    <a:pt x="4745" y="2056"/>
                    <a:pt x="4745" y="1621"/>
                  </a:cubicBezTo>
                  <a:cubicBezTo>
                    <a:pt x="4745" y="1107"/>
                    <a:pt x="4547" y="672"/>
                    <a:pt x="4152" y="395"/>
                  </a:cubicBezTo>
                  <a:cubicBezTo>
                    <a:pt x="3835" y="119"/>
                    <a:pt x="3480" y="0"/>
                    <a:pt x="304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431050" y="5206750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586" y="1"/>
                  </a:moveTo>
                  <a:lnTo>
                    <a:pt x="4072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112" y="475"/>
                    <a:pt x="4072" y="515"/>
                  </a:cubicBezTo>
                  <a:cubicBezTo>
                    <a:pt x="4033" y="554"/>
                    <a:pt x="3993" y="594"/>
                    <a:pt x="3954" y="633"/>
                  </a:cubicBezTo>
                  <a:lnTo>
                    <a:pt x="1661" y="633"/>
                  </a:lnTo>
                  <a:lnTo>
                    <a:pt x="1661" y="80"/>
                  </a:lnTo>
                  <a:lnTo>
                    <a:pt x="1186" y="80"/>
                  </a:lnTo>
                  <a:lnTo>
                    <a:pt x="1186" y="633"/>
                  </a:lnTo>
                  <a:lnTo>
                    <a:pt x="0" y="63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598" y="1226"/>
                  </a:lnTo>
                  <a:cubicBezTo>
                    <a:pt x="3954" y="1226"/>
                    <a:pt x="4191" y="1187"/>
                    <a:pt x="4309" y="1147"/>
                  </a:cubicBezTo>
                  <a:cubicBezTo>
                    <a:pt x="4388" y="1108"/>
                    <a:pt x="4468" y="1029"/>
                    <a:pt x="4547" y="910"/>
                  </a:cubicBezTo>
                  <a:cubicBezTo>
                    <a:pt x="4626" y="792"/>
                    <a:pt x="4665" y="633"/>
                    <a:pt x="4665" y="436"/>
                  </a:cubicBezTo>
                  <a:cubicBezTo>
                    <a:pt x="4665" y="278"/>
                    <a:pt x="4626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1428075" y="5124725"/>
              <a:ext cx="118625" cy="69200"/>
            </a:xfrm>
            <a:custGeom>
              <a:rect b="b" l="l" r="r" t="t"/>
              <a:pathLst>
                <a:path extrusionOk="0" h="2768" w="4745">
                  <a:moveTo>
                    <a:pt x="2570" y="1"/>
                  </a:moveTo>
                  <a:cubicBezTo>
                    <a:pt x="2215" y="1"/>
                    <a:pt x="1977" y="40"/>
                    <a:pt x="1780" y="119"/>
                  </a:cubicBezTo>
                  <a:cubicBezTo>
                    <a:pt x="1622" y="198"/>
                    <a:pt x="1463" y="317"/>
                    <a:pt x="1384" y="515"/>
                  </a:cubicBezTo>
                  <a:cubicBezTo>
                    <a:pt x="1266" y="712"/>
                    <a:pt x="1226" y="910"/>
                    <a:pt x="1226" y="1187"/>
                  </a:cubicBezTo>
                  <a:cubicBezTo>
                    <a:pt x="1226" y="1582"/>
                    <a:pt x="1384" y="1938"/>
                    <a:pt x="1701" y="2215"/>
                  </a:cubicBezTo>
                  <a:lnTo>
                    <a:pt x="1" y="2215"/>
                  </a:lnTo>
                  <a:lnTo>
                    <a:pt x="1" y="2768"/>
                  </a:lnTo>
                  <a:lnTo>
                    <a:pt x="4745" y="2768"/>
                  </a:lnTo>
                  <a:lnTo>
                    <a:pt x="4745" y="2215"/>
                  </a:lnTo>
                  <a:lnTo>
                    <a:pt x="2847" y="2215"/>
                  </a:lnTo>
                  <a:cubicBezTo>
                    <a:pt x="2570" y="2215"/>
                    <a:pt x="2373" y="2175"/>
                    <a:pt x="2215" y="2096"/>
                  </a:cubicBezTo>
                  <a:cubicBezTo>
                    <a:pt x="2056" y="2056"/>
                    <a:pt x="1938" y="1938"/>
                    <a:pt x="1859" y="1780"/>
                  </a:cubicBezTo>
                  <a:cubicBezTo>
                    <a:pt x="1780" y="1622"/>
                    <a:pt x="1740" y="1463"/>
                    <a:pt x="1740" y="1305"/>
                  </a:cubicBezTo>
                  <a:cubicBezTo>
                    <a:pt x="1740" y="1068"/>
                    <a:pt x="1780" y="910"/>
                    <a:pt x="1938" y="752"/>
                  </a:cubicBezTo>
                  <a:cubicBezTo>
                    <a:pt x="2056" y="633"/>
                    <a:pt x="2254" y="594"/>
                    <a:pt x="2570" y="594"/>
                  </a:cubicBezTo>
                  <a:lnTo>
                    <a:pt x="4745" y="594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1428075" y="4957700"/>
              <a:ext cx="118625" cy="110725"/>
            </a:xfrm>
            <a:custGeom>
              <a:rect b="b" l="l" r="r" t="t"/>
              <a:pathLst>
                <a:path extrusionOk="0" h="4429" w="4745">
                  <a:moveTo>
                    <a:pt x="2808" y="1463"/>
                  </a:moveTo>
                  <a:lnTo>
                    <a:pt x="2808" y="3045"/>
                  </a:lnTo>
                  <a:lnTo>
                    <a:pt x="1424" y="2531"/>
                  </a:lnTo>
                  <a:cubicBezTo>
                    <a:pt x="1108" y="2412"/>
                    <a:pt x="791" y="2333"/>
                    <a:pt x="515" y="2293"/>
                  </a:cubicBezTo>
                  <a:cubicBezTo>
                    <a:pt x="752" y="2214"/>
                    <a:pt x="1068" y="2096"/>
                    <a:pt x="1503" y="1938"/>
                  </a:cubicBezTo>
                  <a:lnTo>
                    <a:pt x="2808" y="1463"/>
                  </a:lnTo>
                  <a:close/>
                  <a:moveTo>
                    <a:pt x="4745" y="0"/>
                  </a:moveTo>
                  <a:lnTo>
                    <a:pt x="1" y="1938"/>
                  </a:lnTo>
                  <a:lnTo>
                    <a:pt x="1" y="2610"/>
                  </a:lnTo>
                  <a:lnTo>
                    <a:pt x="4745" y="4428"/>
                  </a:lnTo>
                  <a:lnTo>
                    <a:pt x="4745" y="3756"/>
                  </a:lnTo>
                  <a:lnTo>
                    <a:pt x="3282" y="3242"/>
                  </a:lnTo>
                  <a:lnTo>
                    <a:pt x="3282" y="1266"/>
                  </a:lnTo>
                  <a:lnTo>
                    <a:pt x="4745" y="712"/>
                  </a:lnTo>
                  <a:lnTo>
                    <a:pt x="47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1460700" y="4877650"/>
              <a:ext cx="86000" cy="78100"/>
            </a:xfrm>
            <a:custGeom>
              <a:rect b="b" l="l" r="r" t="t"/>
              <a:pathLst>
                <a:path extrusionOk="0" h="3124" w="3440">
                  <a:moveTo>
                    <a:pt x="0" y="0"/>
                  </a:moveTo>
                  <a:lnTo>
                    <a:pt x="0" y="593"/>
                  </a:lnTo>
                  <a:lnTo>
                    <a:pt x="2096" y="1344"/>
                  </a:lnTo>
                  <a:cubicBezTo>
                    <a:pt x="2333" y="1463"/>
                    <a:pt x="2570" y="1503"/>
                    <a:pt x="2728" y="1582"/>
                  </a:cubicBezTo>
                  <a:cubicBezTo>
                    <a:pt x="2491" y="1621"/>
                    <a:pt x="2254" y="1700"/>
                    <a:pt x="2056" y="1779"/>
                  </a:cubicBezTo>
                  <a:lnTo>
                    <a:pt x="0" y="2530"/>
                  </a:lnTo>
                  <a:lnTo>
                    <a:pt x="0" y="3123"/>
                  </a:lnTo>
                  <a:lnTo>
                    <a:pt x="3440" y="1819"/>
                  </a:lnTo>
                  <a:lnTo>
                    <a:pt x="3440" y="1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1458725" y="4790675"/>
              <a:ext cx="88975" cy="79075"/>
            </a:xfrm>
            <a:custGeom>
              <a:rect b="b" l="l" r="r" t="t"/>
              <a:pathLst>
                <a:path extrusionOk="0" h="3163" w="3559">
                  <a:moveTo>
                    <a:pt x="1463" y="633"/>
                  </a:moveTo>
                  <a:lnTo>
                    <a:pt x="1463" y="2530"/>
                  </a:lnTo>
                  <a:cubicBezTo>
                    <a:pt x="1147" y="2491"/>
                    <a:pt x="909" y="2412"/>
                    <a:pt x="751" y="2214"/>
                  </a:cubicBezTo>
                  <a:cubicBezTo>
                    <a:pt x="554" y="2056"/>
                    <a:pt x="475" y="1819"/>
                    <a:pt x="475" y="1542"/>
                  </a:cubicBezTo>
                  <a:cubicBezTo>
                    <a:pt x="475" y="1265"/>
                    <a:pt x="593" y="1028"/>
                    <a:pt x="830" y="830"/>
                  </a:cubicBezTo>
                  <a:cubicBezTo>
                    <a:pt x="949" y="712"/>
                    <a:pt x="1186" y="633"/>
                    <a:pt x="1463" y="633"/>
                  </a:cubicBezTo>
                  <a:close/>
                  <a:moveTo>
                    <a:pt x="1779" y="0"/>
                  </a:moveTo>
                  <a:cubicBezTo>
                    <a:pt x="1226" y="0"/>
                    <a:pt x="791" y="158"/>
                    <a:pt x="475" y="435"/>
                  </a:cubicBezTo>
                  <a:cubicBezTo>
                    <a:pt x="158" y="751"/>
                    <a:pt x="0" y="1107"/>
                    <a:pt x="0" y="1582"/>
                  </a:cubicBezTo>
                  <a:cubicBezTo>
                    <a:pt x="0" y="2016"/>
                    <a:pt x="158" y="2412"/>
                    <a:pt x="475" y="2728"/>
                  </a:cubicBezTo>
                  <a:cubicBezTo>
                    <a:pt x="791" y="3005"/>
                    <a:pt x="1265" y="3163"/>
                    <a:pt x="1819" y="3163"/>
                  </a:cubicBezTo>
                  <a:cubicBezTo>
                    <a:pt x="2372" y="3163"/>
                    <a:pt x="2807" y="3005"/>
                    <a:pt x="3123" y="2728"/>
                  </a:cubicBezTo>
                  <a:cubicBezTo>
                    <a:pt x="3440" y="2412"/>
                    <a:pt x="3558" y="2016"/>
                    <a:pt x="3558" y="1542"/>
                  </a:cubicBezTo>
                  <a:cubicBezTo>
                    <a:pt x="3558" y="1147"/>
                    <a:pt x="3479" y="791"/>
                    <a:pt x="3281" y="554"/>
                  </a:cubicBezTo>
                  <a:cubicBezTo>
                    <a:pt x="3084" y="317"/>
                    <a:pt x="2807" y="119"/>
                    <a:pt x="2491" y="40"/>
                  </a:cubicBezTo>
                  <a:lnTo>
                    <a:pt x="2412" y="633"/>
                  </a:lnTo>
                  <a:cubicBezTo>
                    <a:pt x="2649" y="712"/>
                    <a:pt x="2807" y="830"/>
                    <a:pt x="2926" y="989"/>
                  </a:cubicBezTo>
                  <a:cubicBezTo>
                    <a:pt x="3044" y="1147"/>
                    <a:pt x="3084" y="1305"/>
                    <a:pt x="3084" y="1542"/>
                  </a:cubicBezTo>
                  <a:cubicBezTo>
                    <a:pt x="3084" y="1819"/>
                    <a:pt x="3005" y="2056"/>
                    <a:pt x="2807" y="2254"/>
                  </a:cubicBezTo>
                  <a:cubicBezTo>
                    <a:pt x="2609" y="2451"/>
                    <a:pt x="2333" y="2530"/>
                    <a:pt x="1937" y="2570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679125" y="5493375"/>
              <a:ext cx="117625" cy="91950"/>
            </a:xfrm>
            <a:custGeom>
              <a:rect b="b" l="l" r="r" t="t"/>
              <a:pathLst>
                <a:path extrusionOk="0" h="3678" w="4705">
                  <a:moveTo>
                    <a:pt x="0" y="1"/>
                  </a:moveTo>
                  <a:lnTo>
                    <a:pt x="0" y="633"/>
                  </a:lnTo>
                  <a:lnTo>
                    <a:pt x="1937" y="633"/>
                  </a:lnTo>
                  <a:lnTo>
                    <a:pt x="1937" y="3084"/>
                  </a:lnTo>
                  <a:lnTo>
                    <a:pt x="0" y="3084"/>
                  </a:lnTo>
                  <a:lnTo>
                    <a:pt x="0" y="3677"/>
                  </a:lnTo>
                  <a:lnTo>
                    <a:pt x="4705" y="3677"/>
                  </a:lnTo>
                  <a:lnTo>
                    <a:pt x="4705" y="3084"/>
                  </a:lnTo>
                  <a:lnTo>
                    <a:pt x="2491" y="3084"/>
                  </a:lnTo>
                  <a:lnTo>
                    <a:pt x="2491" y="633"/>
                  </a:lnTo>
                  <a:lnTo>
                    <a:pt x="4705" y="633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709750" y="5394550"/>
              <a:ext cx="88975" cy="80075"/>
            </a:xfrm>
            <a:custGeom>
              <a:rect b="b" l="l" r="r" t="t"/>
              <a:pathLst>
                <a:path extrusionOk="0" h="3203" w="3559">
                  <a:moveTo>
                    <a:pt x="1740" y="593"/>
                  </a:moveTo>
                  <a:cubicBezTo>
                    <a:pt x="2215" y="593"/>
                    <a:pt x="2531" y="672"/>
                    <a:pt x="2768" y="870"/>
                  </a:cubicBezTo>
                  <a:cubicBezTo>
                    <a:pt x="2966" y="1068"/>
                    <a:pt x="3084" y="1305"/>
                    <a:pt x="3084" y="1582"/>
                  </a:cubicBezTo>
                  <a:cubicBezTo>
                    <a:pt x="3084" y="1898"/>
                    <a:pt x="2966" y="2135"/>
                    <a:pt x="2768" y="2333"/>
                  </a:cubicBezTo>
                  <a:cubicBezTo>
                    <a:pt x="2531" y="2491"/>
                    <a:pt x="2215" y="2610"/>
                    <a:pt x="1780" y="2610"/>
                  </a:cubicBezTo>
                  <a:cubicBezTo>
                    <a:pt x="1345" y="2610"/>
                    <a:pt x="1029" y="2491"/>
                    <a:pt x="791" y="2333"/>
                  </a:cubicBezTo>
                  <a:cubicBezTo>
                    <a:pt x="594" y="2135"/>
                    <a:pt x="475" y="1898"/>
                    <a:pt x="475" y="1582"/>
                  </a:cubicBezTo>
                  <a:cubicBezTo>
                    <a:pt x="475" y="1305"/>
                    <a:pt x="594" y="1068"/>
                    <a:pt x="791" y="870"/>
                  </a:cubicBezTo>
                  <a:cubicBezTo>
                    <a:pt x="1029" y="672"/>
                    <a:pt x="1345" y="593"/>
                    <a:pt x="1740" y="593"/>
                  </a:cubicBezTo>
                  <a:close/>
                  <a:moveTo>
                    <a:pt x="1740" y="0"/>
                  </a:moveTo>
                  <a:cubicBezTo>
                    <a:pt x="1187" y="0"/>
                    <a:pt x="752" y="158"/>
                    <a:pt x="436" y="435"/>
                  </a:cubicBezTo>
                  <a:cubicBezTo>
                    <a:pt x="159" y="751"/>
                    <a:pt x="1" y="1147"/>
                    <a:pt x="1" y="1582"/>
                  </a:cubicBezTo>
                  <a:cubicBezTo>
                    <a:pt x="1" y="2017"/>
                    <a:pt x="119" y="2372"/>
                    <a:pt x="357" y="2689"/>
                  </a:cubicBezTo>
                  <a:cubicBezTo>
                    <a:pt x="673" y="3005"/>
                    <a:pt x="1147" y="3203"/>
                    <a:pt x="1780" y="3203"/>
                  </a:cubicBezTo>
                  <a:cubicBezTo>
                    <a:pt x="2373" y="3203"/>
                    <a:pt x="2808" y="3044"/>
                    <a:pt x="3084" y="2768"/>
                  </a:cubicBezTo>
                  <a:cubicBezTo>
                    <a:pt x="3401" y="2451"/>
                    <a:pt x="3559" y="2096"/>
                    <a:pt x="3559" y="1582"/>
                  </a:cubicBezTo>
                  <a:cubicBezTo>
                    <a:pt x="3559" y="1305"/>
                    <a:pt x="3480" y="1028"/>
                    <a:pt x="3361" y="791"/>
                  </a:cubicBezTo>
                  <a:cubicBezTo>
                    <a:pt x="3203" y="514"/>
                    <a:pt x="3005" y="317"/>
                    <a:pt x="2768" y="198"/>
                  </a:cubicBezTo>
                  <a:cubicBezTo>
                    <a:pt x="2531" y="79"/>
                    <a:pt x="2175" y="0"/>
                    <a:pt x="174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1711725" y="5308550"/>
              <a:ext cx="87000" cy="69225"/>
            </a:xfrm>
            <a:custGeom>
              <a:rect b="b" l="l" r="r" t="t"/>
              <a:pathLst>
                <a:path extrusionOk="0" h="2769" w="3480">
                  <a:moveTo>
                    <a:pt x="1" y="1"/>
                  </a:moveTo>
                  <a:lnTo>
                    <a:pt x="1" y="594"/>
                  </a:lnTo>
                  <a:lnTo>
                    <a:pt x="1819" y="594"/>
                  </a:lnTo>
                  <a:cubicBezTo>
                    <a:pt x="2096" y="594"/>
                    <a:pt x="2333" y="594"/>
                    <a:pt x="2491" y="673"/>
                  </a:cubicBezTo>
                  <a:cubicBezTo>
                    <a:pt x="2650" y="752"/>
                    <a:pt x="2768" y="831"/>
                    <a:pt x="2847" y="989"/>
                  </a:cubicBezTo>
                  <a:cubicBezTo>
                    <a:pt x="2926" y="1147"/>
                    <a:pt x="3005" y="1306"/>
                    <a:pt x="3005" y="1503"/>
                  </a:cubicBezTo>
                  <a:cubicBezTo>
                    <a:pt x="3005" y="1661"/>
                    <a:pt x="2926" y="1819"/>
                    <a:pt x="2847" y="1938"/>
                  </a:cubicBezTo>
                  <a:cubicBezTo>
                    <a:pt x="2768" y="2057"/>
                    <a:pt x="2650" y="2136"/>
                    <a:pt x="2491" y="2175"/>
                  </a:cubicBezTo>
                  <a:lnTo>
                    <a:pt x="1" y="2175"/>
                  </a:lnTo>
                  <a:lnTo>
                    <a:pt x="1" y="2768"/>
                  </a:lnTo>
                  <a:lnTo>
                    <a:pt x="2096" y="2768"/>
                  </a:lnTo>
                  <a:cubicBezTo>
                    <a:pt x="2373" y="2768"/>
                    <a:pt x="2531" y="2768"/>
                    <a:pt x="2650" y="2729"/>
                  </a:cubicBezTo>
                  <a:cubicBezTo>
                    <a:pt x="2808" y="2689"/>
                    <a:pt x="2966" y="2650"/>
                    <a:pt x="3084" y="2571"/>
                  </a:cubicBezTo>
                  <a:cubicBezTo>
                    <a:pt x="3203" y="2492"/>
                    <a:pt x="3282" y="2333"/>
                    <a:pt x="3361" y="2175"/>
                  </a:cubicBezTo>
                  <a:cubicBezTo>
                    <a:pt x="3440" y="1978"/>
                    <a:pt x="3480" y="1819"/>
                    <a:pt x="3480" y="1622"/>
                  </a:cubicBezTo>
                  <a:cubicBezTo>
                    <a:pt x="3480" y="1147"/>
                    <a:pt x="3282" y="792"/>
                    <a:pt x="2887" y="515"/>
                  </a:cubicBezTo>
                  <a:lnTo>
                    <a:pt x="3401" y="515"/>
                  </a:lnTo>
                  <a:lnTo>
                    <a:pt x="340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1709750" y="5220600"/>
              <a:ext cx="88975" cy="71175"/>
            </a:xfrm>
            <a:custGeom>
              <a:rect b="b" l="l" r="r" t="t"/>
              <a:pathLst>
                <a:path extrusionOk="0" h="2847" w="3559">
                  <a:moveTo>
                    <a:pt x="2491" y="0"/>
                  </a:moveTo>
                  <a:cubicBezTo>
                    <a:pt x="2294" y="0"/>
                    <a:pt x="2136" y="40"/>
                    <a:pt x="1977" y="159"/>
                  </a:cubicBezTo>
                  <a:cubicBezTo>
                    <a:pt x="1859" y="238"/>
                    <a:pt x="1740" y="356"/>
                    <a:pt x="1701" y="514"/>
                  </a:cubicBezTo>
                  <a:cubicBezTo>
                    <a:pt x="1622" y="672"/>
                    <a:pt x="1543" y="989"/>
                    <a:pt x="1424" y="1384"/>
                  </a:cubicBezTo>
                  <a:cubicBezTo>
                    <a:pt x="1345" y="1661"/>
                    <a:pt x="1305" y="1819"/>
                    <a:pt x="1266" y="1898"/>
                  </a:cubicBezTo>
                  <a:cubicBezTo>
                    <a:pt x="1226" y="2017"/>
                    <a:pt x="1187" y="2056"/>
                    <a:pt x="1108" y="2135"/>
                  </a:cubicBezTo>
                  <a:cubicBezTo>
                    <a:pt x="1068" y="2175"/>
                    <a:pt x="989" y="2175"/>
                    <a:pt x="910" y="2175"/>
                  </a:cubicBezTo>
                  <a:cubicBezTo>
                    <a:pt x="791" y="2175"/>
                    <a:pt x="673" y="2135"/>
                    <a:pt x="594" y="2017"/>
                  </a:cubicBezTo>
                  <a:cubicBezTo>
                    <a:pt x="515" y="1898"/>
                    <a:pt x="475" y="1700"/>
                    <a:pt x="475" y="1463"/>
                  </a:cubicBezTo>
                  <a:cubicBezTo>
                    <a:pt x="475" y="1226"/>
                    <a:pt x="515" y="1068"/>
                    <a:pt x="633" y="910"/>
                  </a:cubicBezTo>
                  <a:cubicBezTo>
                    <a:pt x="712" y="791"/>
                    <a:pt x="871" y="712"/>
                    <a:pt x="1029" y="712"/>
                  </a:cubicBezTo>
                  <a:lnTo>
                    <a:pt x="950" y="119"/>
                  </a:lnTo>
                  <a:cubicBezTo>
                    <a:pt x="712" y="159"/>
                    <a:pt x="554" y="238"/>
                    <a:pt x="436" y="317"/>
                  </a:cubicBezTo>
                  <a:cubicBezTo>
                    <a:pt x="278" y="435"/>
                    <a:pt x="198" y="593"/>
                    <a:pt x="119" y="791"/>
                  </a:cubicBezTo>
                  <a:cubicBezTo>
                    <a:pt x="40" y="989"/>
                    <a:pt x="1" y="1226"/>
                    <a:pt x="1" y="1503"/>
                  </a:cubicBezTo>
                  <a:cubicBezTo>
                    <a:pt x="1" y="1661"/>
                    <a:pt x="1" y="1819"/>
                    <a:pt x="80" y="1977"/>
                  </a:cubicBezTo>
                  <a:cubicBezTo>
                    <a:pt x="119" y="2135"/>
                    <a:pt x="159" y="2254"/>
                    <a:pt x="238" y="2372"/>
                  </a:cubicBezTo>
                  <a:cubicBezTo>
                    <a:pt x="317" y="2491"/>
                    <a:pt x="436" y="2570"/>
                    <a:pt x="554" y="2649"/>
                  </a:cubicBezTo>
                  <a:cubicBezTo>
                    <a:pt x="673" y="2728"/>
                    <a:pt x="831" y="2768"/>
                    <a:pt x="989" y="2768"/>
                  </a:cubicBezTo>
                  <a:cubicBezTo>
                    <a:pt x="1147" y="2768"/>
                    <a:pt x="1305" y="2689"/>
                    <a:pt x="1424" y="2610"/>
                  </a:cubicBezTo>
                  <a:cubicBezTo>
                    <a:pt x="1582" y="2531"/>
                    <a:pt x="1701" y="2412"/>
                    <a:pt x="1780" y="2254"/>
                  </a:cubicBezTo>
                  <a:cubicBezTo>
                    <a:pt x="1819" y="2096"/>
                    <a:pt x="1938" y="1779"/>
                    <a:pt x="2057" y="1384"/>
                  </a:cubicBezTo>
                  <a:cubicBezTo>
                    <a:pt x="2136" y="1068"/>
                    <a:pt x="2175" y="870"/>
                    <a:pt x="2254" y="791"/>
                  </a:cubicBezTo>
                  <a:cubicBezTo>
                    <a:pt x="2294" y="672"/>
                    <a:pt x="2412" y="593"/>
                    <a:pt x="2531" y="593"/>
                  </a:cubicBezTo>
                  <a:cubicBezTo>
                    <a:pt x="2689" y="593"/>
                    <a:pt x="2808" y="672"/>
                    <a:pt x="2926" y="791"/>
                  </a:cubicBezTo>
                  <a:cubicBezTo>
                    <a:pt x="3045" y="910"/>
                    <a:pt x="3084" y="1107"/>
                    <a:pt x="3084" y="1384"/>
                  </a:cubicBezTo>
                  <a:cubicBezTo>
                    <a:pt x="3084" y="1661"/>
                    <a:pt x="3045" y="1858"/>
                    <a:pt x="2887" y="2017"/>
                  </a:cubicBezTo>
                  <a:cubicBezTo>
                    <a:pt x="2768" y="2135"/>
                    <a:pt x="2610" y="2254"/>
                    <a:pt x="2373" y="2254"/>
                  </a:cubicBezTo>
                  <a:lnTo>
                    <a:pt x="2452" y="2847"/>
                  </a:lnTo>
                  <a:cubicBezTo>
                    <a:pt x="2847" y="2768"/>
                    <a:pt x="3084" y="2649"/>
                    <a:pt x="3282" y="2412"/>
                  </a:cubicBezTo>
                  <a:cubicBezTo>
                    <a:pt x="3480" y="2175"/>
                    <a:pt x="3559" y="1819"/>
                    <a:pt x="3559" y="1384"/>
                  </a:cubicBezTo>
                  <a:cubicBezTo>
                    <a:pt x="3559" y="1107"/>
                    <a:pt x="3519" y="870"/>
                    <a:pt x="3440" y="672"/>
                  </a:cubicBezTo>
                  <a:cubicBezTo>
                    <a:pt x="3322" y="435"/>
                    <a:pt x="3203" y="277"/>
                    <a:pt x="3045" y="159"/>
                  </a:cubicBezTo>
                  <a:cubicBezTo>
                    <a:pt x="2847" y="79"/>
                    <a:pt x="2689" y="0"/>
                    <a:pt x="249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1682075" y="5170200"/>
              <a:ext cx="115675" cy="41525"/>
            </a:xfrm>
            <a:custGeom>
              <a:rect b="b" l="l" r="r" t="t"/>
              <a:pathLst>
                <a:path extrusionOk="0" h="1661" w="4627">
                  <a:moveTo>
                    <a:pt x="4587" y="0"/>
                  </a:moveTo>
                  <a:lnTo>
                    <a:pt x="4073" y="79"/>
                  </a:lnTo>
                  <a:cubicBezTo>
                    <a:pt x="4073" y="158"/>
                    <a:pt x="4112" y="277"/>
                    <a:pt x="4112" y="316"/>
                  </a:cubicBezTo>
                  <a:cubicBezTo>
                    <a:pt x="4112" y="396"/>
                    <a:pt x="4073" y="475"/>
                    <a:pt x="4073" y="514"/>
                  </a:cubicBezTo>
                  <a:cubicBezTo>
                    <a:pt x="4033" y="554"/>
                    <a:pt x="3994" y="593"/>
                    <a:pt x="3954" y="633"/>
                  </a:cubicBezTo>
                  <a:cubicBezTo>
                    <a:pt x="3915" y="633"/>
                    <a:pt x="3796" y="672"/>
                    <a:pt x="3638" y="672"/>
                  </a:cubicBezTo>
                  <a:lnTo>
                    <a:pt x="1622" y="672"/>
                  </a:lnTo>
                  <a:lnTo>
                    <a:pt x="1622" y="79"/>
                  </a:lnTo>
                  <a:lnTo>
                    <a:pt x="1187" y="79"/>
                  </a:lnTo>
                  <a:lnTo>
                    <a:pt x="1187" y="672"/>
                  </a:lnTo>
                  <a:lnTo>
                    <a:pt x="1" y="672"/>
                  </a:lnTo>
                  <a:lnTo>
                    <a:pt x="317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52" y="1186"/>
                    <a:pt x="4270" y="1147"/>
                  </a:cubicBezTo>
                  <a:cubicBezTo>
                    <a:pt x="4389" y="1107"/>
                    <a:pt x="4468" y="1028"/>
                    <a:pt x="4547" y="909"/>
                  </a:cubicBezTo>
                  <a:cubicBezTo>
                    <a:pt x="4587" y="791"/>
                    <a:pt x="4626" y="633"/>
                    <a:pt x="4626" y="435"/>
                  </a:cubicBezTo>
                  <a:cubicBezTo>
                    <a:pt x="4626" y="277"/>
                    <a:pt x="4626" y="158"/>
                    <a:pt x="45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1709750" y="5083225"/>
              <a:ext cx="88975" cy="80075"/>
            </a:xfrm>
            <a:custGeom>
              <a:rect b="b" l="l" r="r" t="t"/>
              <a:pathLst>
                <a:path extrusionOk="0" h="3203" w="3559">
                  <a:moveTo>
                    <a:pt x="1740" y="593"/>
                  </a:moveTo>
                  <a:cubicBezTo>
                    <a:pt x="2215" y="593"/>
                    <a:pt x="2531" y="672"/>
                    <a:pt x="2768" y="870"/>
                  </a:cubicBezTo>
                  <a:cubicBezTo>
                    <a:pt x="2966" y="1068"/>
                    <a:pt x="3084" y="1305"/>
                    <a:pt x="3084" y="1582"/>
                  </a:cubicBezTo>
                  <a:cubicBezTo>
                    <a:pt x="3084" y="1898"/>
                    <a:pt x="2966" y="2135"/>
                    <a:pt x="2768" y="2333"/>
                  </a:cubicBezTo>
                  <a:cubicBezTo>
                    <a:pt x="2531" y="2491"/>
                    <a:pt x="2215" y="2609"/>
                    <a:pt x="1780" y="2609"/>
                  </a:cubicBezTo>
                  <a:cubicBezTo>
                    <a:pt x="1345" y="2609"/>
                    <a:pt x="1029" y="2491"/>
                    <a:pt x="791" y="2333"/>
                  </a:cubicBezTo>
                  <a:cubicBezTo>
                    <a:pt x="594" y="2135"/>
                    <a:pt x="475" y="1898"/>
                    <a:pt x="475" y="1582"/>
                  </a:cubicBezTo>
                  <a:cubicBezTo>
                    <a:pt x="475" y="1305"/>
                    <a:pt x="594" y="1068"/>
                    <a:pt x="791" y="870"/>
                  </a:cubicBezTo>
                  <a:cubicBezTo>
                    <a:pt x="1029" y="672"/>
                    <a:pt x="1345" y="593"/>
                    <a:pt x="1740" y="593"/>
                  </a:cubicBezTo>
                  <a:close/>
                  <a:moveTo>
                    <a:pt x="1740" y="0"/>
                  </a:moveTo>
                  <a:cubicBezTo>
                    <a:pt x="1187" y="0"/>
                    <a:pt x="752" y="158"/>
                    <a:pt x="436" y="435"/>
                  </a:cubicBezTo>
                  <a:cubicBezTo>
                    <a:pt x="159" y="751"/>
                    <a:pt x="1" y="1147"/>
                    <a:pt x="1" y="1582"/>
                  </a:cubicBezTo>
                  <a:cubicBezTo>
                    <a:pt x="1" y="2016"/>
                    <a:pt x="119" y="2372"/>
                    <a:pt x="357" y="2689"/>
                  </a:cubicBezTo>
                  <a:cubicBezTo>
                    <a:pt x="673" y="3005"/>
                    <a:pt x="1147" y="3202"/>
                    <a:pt x="1780" y="3202"/>
                  </a:cubicBezTo>
                  <a:cubicBezTo>
                    <a:pt x="2373" y="3202"/>
                    <a:pt x="2808" y="3044"/>
                    <a:pt x="3084" y="2768"/>
                  </a:cubicBezTo>
                  <a:cubicBezTo>
                    <a:pt x="3401" y="2451"/>
                    <a:pt x="3559" y="2056"/>
                    <a:pt x="3559" y="1582"/>
                  </a:cubicBezTo>
                  <a:cubicBezTo>
                    <a:pt x="3559" y="1305"/>
                    <a:pt x="3480" y="1028"/>
                    <a:pt x="3361" y="791"/>
                  </a:cubicBezTo>
                  <a:cubicBezTo>
                    <a:pt x="3203" y="514"/>
                    <a:pt x="3005" y="316"/>
                    <a:pt x="2768" y="198"/>
                  </a:cubicBezTo>
                  <a:cubicBezTo>
                    <a:pt x="2531" y="79"/>
                    <a:pt x="2175" y="0"/>
                    <a:pt x="174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1709750" y="4997225"/>
              <a:ext cx="87000" cy="69225"/>
            </a:xfrm>
            <a:custGeom>
              <a:rect b="b" l="l" r="r" t="t"/>
              <a:pathLst>
                <a:path extrusionOk="0" h="2769" w="3480">
                  <a:moveTo>
                    <a:pt x="831" y="1"/>
                  </a:moveTo>
                  <a:cubicBezTo>
                    <a:pt x="673" y="40"/>
                    <a:pt x="515" y="119"/>
                    <a:pt x="396" y="198"/>
                  </a:cubicBezTo>
                  <a:cubicBezTo>
                    <a:pt x="278" y="278"/>
                    <a:pt x="159" y="396"/>
                    <a:pt x="119" y="594"/>
                  </a:cubicBezTo>
                  <a:cubicBezTo>
                    <a:pt x="40" y="752"/>
                    <a:pt x="1" y="950"/>
                    <a:pt x="1" y="1147"/>
                  </a:cubicBezTo>
                  <a:cubicBezTo>
                    <a:pt x="1" y="1622"/>
                    <a:pt x="198" y="1977"/>
                    <a:pt x="554" y="2254"/>
                  </a:cubicBezTo>
                  <a:lnTo>
                    <a:pt x="80" y="2254"/>
                  </a:lnTo>
                  <a:lnTo>
                    <a:pt x="80" y="2768"/>
                  </a:lnTo>
                  <a:lnTo>
                    <a:pt x="3480" y="2768"/>
                  </a:lnTo>
                  <a:lnTo>
                    <a:pt x="3480" y="2175"/>
                  </a:lnTo>
                  <a:lnTo>
                    <a:pt x="1622" y="2175"/>
                  </a:lnTo>
                  <a:cubicBezTo>
                    <a:pt x="1187" y="2175"/>
                    <a:pt x="871" y="2096"/>
                    <a:pt x="712" y="1898"/>
                  </a:cubicBezTo>
                  <a:cubicBezTo>
                    <a:pt x="554" y="1740"/>
                    <a:pt x="475" y="1503"/>
                    <a:pt x="475" y="1266"/>
                  </a:cubicBezTo>
                  <a:cubicBezTo>
                    <a:pt x="475" y="1108"/>
                    <a:pt x="515" y="989"/>
                    <a:pt x="594" y="871"/>
                  </a:cubicBezTo>
                  <a:cubicBezTo>
                    <a:pt x="673" y="752"/>
                    <a:pt x="752" y="673"/>
                    <a:pt x="871" y="633"/>
                  </a:cubicBezTo>
                  <a:cubicBezTo>
                    <a:pt x="989" y="594"/>
                    <a:pt x="1187" y="554"/>
                    <a:pt x="1424" y="554"/>
                  </a:cubicBezTo>
                  <a:lnTo>
                    <a:pt x="3480" y="554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1677150" y="4838100"/>
              <a:ext cx="121575" cy="93925"/>
            </a:xfrm>
            <a:custGeom>
              <a:rect b="b" l="l" r="r" t="t"/>
              <a:pathLst>
                <a:path extrusionOk="0" h="3757" w="4863">
                  <a:moveTo>
                    <a:pt x="3440" y="1"/>
                  </a:moveTo>
                  <a:cubicBezTo>
                    <a:pt x="3202" y="1"/>
                    <a:pt x="2965" y="80"/>
                    <a:pt x="2807" y="199"/>
                  </a:cubicBezTo>
                  <a:cubicBezTo>
                    <a:pt x="2609" y="357"/>
                    <a:pt x="2451" y="554"/>
                    <a:pt x="2293" y="831"/>
                  </a:cubicBezTo>
                  <a:cubicBezTo>
                    <a:pt x="2214" y="989"/>
                    <a:pt x="2135" y="1345"/>
                    <a:pt x="2016" y="1859"/>
                  </a:cubicBezTo>
                  <a:cubicBezTo>
                    <a:pt x="1898" y="2373"/>
                    <a:pt x="1779" y="2689"/>
                    <a:pt x="1661" y="2808"/>
                  </a:cubicBezTo>
                  <a:cubicBezTo>
                    <a:pt x="1542" y="2926"/>
                    <a:pt x="1423" y="2966"/>
                    <a:pt x="1265" y="2966"/>
                  </a:cubicBezTo>
                  <a:cubicBezTo>
                    <a:pt x="1068" y="2966"/>
                    <a:pt x="909" y="2887"/>
                    <a:pt x="751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09" y="910"/>
                    <a:pt x="1147" y="792"/>
                    <a:pt x="1463" y="752"/>
                  </a:cubicBezTo>
                  <a:lnTo>
                    <a:pt x="1384" y="159"/>
                  </a:lnTo>
                  <a:cubicBezTo>
                    <a:pt x="1107" y="159"/>
                    <a:pt x="870" y="238"/>
                    <a:pt x="672" y="396"/>
                  </a:cubicBezTo>
                  <a:cubicBezTo>
                    <a:pt x="435" y="515"/>
                    <a:pt x="277" y="752"/>
                    <a:pt x="158" y="989"/>
                  </a:cubicBezTo>
                  <a:cubicBezTo>
                    <a:pt x="40" y="1266"/>
                    <a:pt x="0" y="1582"/>
                    <a:pt x="0" y="1938"/>
                  </a:cubicBezTo>
                  <a:cubicBezTo>
                    <a:pt x="0" y="2254"/>
                    <a:pt x="40" y="2531"/>
                    <a:pt x="158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30" y="3519"/>
                    <a:pt x="1068" y="3598"/>
                    <a:pt x="1305" y="3598"/>
                  </a:cubicBezTo>
                  <a:cubicBezTo>
                    <a:pt x="1502" y="3598"/>
                    <a:pt x="1700" y="3519"/>
                    <a:pt x="1898" y="3440"/>
                  </a:cubicBezTo>
                  <a:cubicBezTo>
                    <a:pt x="2056" y="3322"/>
                    <a:pt x="2214" y="3124"/>
                    <a:pt x="2333" y="2926"/>
                  </a:cubicBezTo>
                  <a:cubicBezTo>
                    <a:pt x="2412" y="2729"/>
                    <a:pt x="2491" y="2452"/>
                    <a:pt x="2609" y="2017"/>
                  </a:cubicBezTo>
                  <a:cubicBezTo>
                    <a:pt x="2728" y="1582"/>
                    <a:pt x="2807" y="1305"/>
                    <a:pt x="2847" y="1187"/>
                  </a:cubicBezTo>
                  <a:cubicBezTo>
                    <a:pt x="2926" y="989"/>
                    <a:pt x="3005" y="831"/>
                    <a:pt x="3123" y="752"/>
                  </a:cubicBezTo>
                  <a:cubicBezTo>
                    <a:pt x="3242" y="673"/>
                    <a:pt x="3361" y="633"/>
                    <a:pt x="3519" y="633"/>
                  </a:cubicBezTo>
                  <a:cubicBezTo>
                    <a:pt x="3637" y="633"/>
                    <a:pt x="3795" y="673"/>
                    <a:pt x="3914" y="752"/>
                  </a:cubicBezTo>
                  <a:cubicBezTo>
                    <a:pt x="4033" y="831"/>
                    <a:pt x="4151" y="989"/>
                    <a:pt x="4191" y="1147"/>
                  </a:cubicBezTo>
                  <a:cubicBezTo>
                    <a:pt x="4270" y="1345"/>
                    <a:pt x="4309" y="1543"/>
                    <a:pt x="4309" y="1780"/>
                  </a:cubicBezTo>
                  <a:cubicBezTo>
                    <a:pt x="4309" y="2057"/>
                    <a:pt x="4270" y="2294"/>
                    <a:pt x="4151" y="2492"/>
                  </a:cubicBezTo>
                  <a:cubicBezTo>
                    <a:pt x="4072" y="2729"/>
                    <a:pt x="3954" y="2887"/>
                    <a:pt x="3795" y="2966"/>
                  </a:cubicBezTo>
                  <a:cubicBezTo>
                    <a:pt x="3637" y="3085"/>
                    <a:pt x="3479" y="3164"/>
                    <a:pt x="3242" y="3164"/>
                  </a:cubicBezTo>
                  <a:lnTo>
                    <a:pt x="3281" y="3757"/>
                  </a:lnTo>
                  <a:cubicBezTo>
                    <a:pt x="3598" y="3757"/>
                    <a:pt x="3874" y="3678"/>
                    <a:pt x="4112" y="3519"/>
                  </a:cubicBezTo>
                  <a:cubicBezTo>
                    <a:pt x="4388" y="3361"/>
                    <a:pt x="4547" y="3124"/>
                    <a:pt x="4665" y="2847"/>
                  </a:cubicBezTo>
                  <a:cubicBezTo>
                    <a:pt x="4823" y="2531"/>
                    <a:pt x="4863" y="2175"/>
                    <a:pt x="4863" y="1740"/>
                  </a:cubicBezTo>
                  <a:cubicBezTo>
                    <a:pt x="4863" y="1424"/>
                    <a:pt x="4823" y="1108"/>
                    <a:pt x="4705" y="831"/>
                  </a:cubicBezTo>
                  <a:cubicBezTo>
                    <a:pt x="4547" y="594"/>
                    <a:pt x="4388" y="357"/>
                    <a:pt x="4151" y="238"/>
                  </a:cubicBezTo>
                  <a:cubicBezTo>
                    <a:pt x="3954" y="80"/>
                    <a:pt x="3716" y="1"/>
                    <a:pt x="34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1682075" y="4785725"/>
              <a:ext cx="115675" cy="41550"/>
            </a:xfrm>
            <a:custGeom>
              <a:rect b="b" l="l" r="r" t="t"/>
              <a:pathLst>
                <a:path extrusionOk="0" h="1662" w="4627">
                  <a:moveTo>
                    <a:pt x="4587" y="1"/>
                  </a:moveTo>
                  <a:lnTo>
                    <a:pt x="4073" y="80"/>
                  </a:lnTo>
                  <a:cubicBezTo>
                    <a:pt x="4073" y="159"/>
                    <a:pt x="4112" y="238"/>
                    <a:pt x="4112" y="317"/>
                  </a:cubicBezTo>
                  <a:cubicBezTo>
                    <a:pt x="4112" y="396"/>
                    <a:pt x="4073" y="475"/>
                    <a:pt x="4073" y="515"/>
                  </a:cubicBezTo>
                  <a:cubicBezTo>
                    <a:pt x="4033" y="554"/>
                    <a:pt x="3994" y="594"/>
                    <a:pt x="3954" y="633"/>
                  </a:cubicBezTo>
                  <a:lnTo>
                    <a:pt x="1622" y="63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33"/>
                  </a:lnTo>
                  <a:lnTo>
                    <a:pt x="1" y="633"/>
                  </a:lnTo>
                  <a:lnTo>
                    <a:pt x="317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52" y="1187"/>
                    <a:pt x="4270" y="1147"/>
                  </a:cubicBezTo>
                  <a:cubicBezTo>
                    <a:pt x="4389" y="1108"/>
                    <a:pt x="4468" y="1028"/>
                    <a:pt x="4547" y="910"/>
                  </a:cubicBezTo>
                  <a:cubicBezTo>
                    <a:pt x="4587" y="791"/>
                    <a:pt x="4626" y="633"/>
                    <a:pt x="4626" y="435"/>
                  </a:cubicBezTo>
                  <a:cubicBezTo>
                    <a:pt x="4626" y="27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1927200" y="5632725"/>
              <a:ext cx="122575" cy="104800"/>
            </a:xfrm>
            <a:custGeom>
              <a:rect b="b" l="l" r="r" t="t"/>
              <a:pathLst>
                <a:path extrusionOk="0" h="4192" w="4903">
                  <a:moveTo>
                    <a:pt x="3321" y="1"/>
                  </a:moveTo>
                  <a:lnTo>
                    <a:pt x="3163" y="633"/>
                  </a:lnTo>
                  <a:cubicBezTo>
                    <a:pt x="3558" y="713"/>
                    <a:pt x="3875" y="871"/>
                    <a:pt x="4072" y="1108"/>
                  </a:cubicBezTo>
                  <a:cubicBezTo>
                    <a:pt x="4270" y="1345"/>
                    <a:pt x="4349" y="1661"/>
                    <a:pt x="4349" y="2017"/>
                  </a:cubicBezTo>
                  <a:cubicBezTo>
                    <a:pt x="4349" y="2294"/>
                    <a:pt x="4270" y="2571"/>
                    <a:pt x="4151" y="2808"/>
                  </a:cubicBezTo>
                  <a:cubicBezTo>
                    <a:pt x="3993" y="3045"/>
                    <a:pt x="3756" y="3243"/>
                    <a:pt x="3479" y="3361"/>
                  </a:cubicBezTo>
                  <a:cubicBezTo>
                    <a:pt x="3163" y="3480"/>
                    <a:pt x="2807" y="3519"/>
                    <a:pt x="2412" y="3519"/>
                  </a:cubicBezTo>
                  <a:cubicBezTo>
                    <a:pt x="2095" y="3519"/>
                    <a:pt x="1819" y="3480"/>
                    <a:pt x="1502" y="3401"/>
                  </a:cubicBezTo>
                  <a:cubicBezTo>
                    <a:pt x="1226" y="3282"/>
                    <a:pt x="989" y="3124"/>
                    <a:pt x="830" y="2887"/>
                  </a:cubicBezTo>
                  <a:cubicBezTo>
                    <a:pt x="633" y="2610"/>
                    <a:pt x="554" y="2333"/>
                    <a:pt x="554" y="1978"/>
                  </a:cubicBezTo>
                  <a:cubicBezTo>
                    <a:pt x="554" y="1661"/>
                    <a:pt x="633" y="1385"/>
                    <a:pt x="791" y="1187"/>
                  </a:cubicBezTo>
                  <a:cubicBezTo>
                    <a:pt x="949" y="950"/>
                    <a:pt x="1186" y="792"/>
                    <a:pt x="1542" y="713"/>
                  </a:cubicBezTo>
                  <a:lnTo>
                    <a:pt x="1384" y="80"/>
                  </a:lnTo>
                  <a:cubicBezTo>
                    <a:pt x="949" y="199"/>
                    <a:pt x="633" y="436"/>
                    <a:pt x="396" y="752"/>
                  </a:cubicBezTo>
                  <a:cubicBezTo>
                    <a:pt x="158" y="1068"/>
                    <a:pt x="0" y="1464"/>
                    <a:pt x="0" y="1938"/>
                  </a:cubicBezTo>
                  <a:cubicBezTo>
                    <a:pt x="0" y="2373"/>
                    <a:pt x="119" y="2729"/>
                    <a:pt x="316" y="3085"/>
                  </a:cubicBezTo>
                  <a:cubicBezTo>
                    <a:pt x="475" y="3440"/>
                    <a:pt x="791" y="3717"/>
                    <a:pt x="1147" y="3875"/>
                  </a:cubicBezTo>
                  <a:cubicBezTo>
                    <a:pt x="1502" y="4073"/>
                    <a:pt x="1937" y="4191"/>
                    <a:pt x="2412" y="4191"/>
                  </a:cubicBezTo>
                  <a:cubicBezTo>
                    <a:pt x="2886" y="4191"/>
                    <a:pt x="3281" y="4073"/>
                    <a:pt x="3677" y="3915"/>
                  </a:cubicBezTo>
                  <a:cubicBezTo>
                    <a:pt x="4072" y="3757"/>
                    <a:pt x="4388" y="3519"/>
                    <a:pt x="4586" y="3203"/>
                  </a:cubicBezTo>
                  <a:cubicBezTo>
                    <a:pt x="4784" y="2887"/>
                    <a:pt x="4902" y="2452"/>
                    <a:pt x="4902" y="1938"/>
                  </a:cubicBezTo>
                  <a:cubicBezTo>
                    <a:pt x="4902" y="1464"/>
                    <a:pt x="4744" y="1068"/>
                    <a:pt x="4507" y="713"/>
                  </a:cubicBezTo>
                  <a:cubicBezTo>
                    <a:pt x="4230" y="357"/>
                    <a:pt x="3835" y="120"/>
                    <a:pt x="332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1930150" y="5545750"/>
              <a:ext cx="117650" cy="70200"/>
            </a:xfrm>
            <a:custGeom>
              <a:rect b="b" l="l" r="r" t="t"/>
              <a:pathLst>
                <a:path extrusionOk="0" h="2808" w="4706">
                  <a:moveTo>
                    <a:pt x="2531" y="1"/>
                  </a:moveTo>
                  <a:cubicBezTo>
                    <a:pt x="2215" y="1"/>
                    <a:pt x="1938" y="40"/>
                    <a:pt x="1780" y="120"/>
                  </a:cubicBezTo>
                  <a:cubicBezTo>
                    <a:pt x="1582" y="199"/>
                    <a:pt x="1464" y="357"/>
                    <a:pt x="1345" y="515"/>
                  </a:cubicBezTo>
                  <a:cubicBezTo>
                    <a:pt x="1266" y="713"/>
                    <a:pt x="1187" y="950"/>
                    <a:pt x="1187" y="1187"/>
                  </a:cubicBezTo>
                  <a:cubicBezTo>
                    <a:pt x="1187" y="1582"/>
                    <a:pt x="1345" y="1938"/>
                    <a:pt x="1661" y="2215"/>
                  </a:cubicBezTo>
                  <a:lnTo>
                    <a:pt x="1" y="2215"/>
                  </a:lnTo>
                  <a:lnTo>
                    <a:pt x="1" y="2808"/>
                  </a:lnTo>
                  <a:lnTo>
                    <a:pt x="4705" y="2808"/>
                  </a:lnTo>
                  <a:lnTo>
                    <a:pt x="4705" y="2215"/>
                  </a:lnTo>
                  <a:lnTo>
                    <a:pt x="2847" y="2215"/>
                  </a:lnTo>
                  <a:cubicBezTo>
                    <a:pt x="2570" y="2215"/>
                    <a:pt x="2333" y="2175"/>
                    <a:pt x="2215" y="2096"/>
                  </a:cubicBezTo>
                  <a:cubicBezTo>
                    <a:pt x="2057" y="2057"/>
                    <a:pt x="1938" y="1938"/>
                    <a:pt x="1819" y="1780"/>
                  </a:cubicBezTo>
                  <a:cubicBezTo>
                    <a:pt x="1740" y="1622"/>
                    <a:pt x="1701" y="1464"/>
                    <a:pt x="1701" y="1306"/>
                  </a:cubicBezTo>
                  <a:cubicBezTo>
                    <a:pt x="1701" y="1068"/>
                    <a:pt x="1780" y="910"/>
                    <a:pt x="1898" y="792"/>
                  </a:cubicBezTo>
                  <a:cubicBezTo>
                    <a:pt x="2017" y="634"/>
                    <a:pt x="2254" y="594"/>
                    <a:pt x="2531" y="594"/>
                  </a:cubicBezTo>
                  <a:lnTo>
                    <a:pt x="4705" y="59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1959800" y="5449900"/>
              <a:ext cx="89975" cy="79075"/>
            </a:xfrm>
            <a:custGeom>
              <a:rect b="b" l="l" r="r" t="t"/>
              <a:pathLst>
                <a:path extrusionOk="0" h="3163" w="3599">
                  <a:moveTo>
                    <a:pt x="2017" y="791"/>
                  </a:moveTo>
                  <a:cubicBezTo>
                    <a:pt x="2254" y="791"/>
                    <a:pt x="2452" y="791"/>
                    <a:pt x="2571" y="870"/>
                  </a:cubicBezTo>
                  <a:cubicBezTo>
                    <a:pt x="2768" y="949"/>
                    <a:pt x="2887" y="1068"/>
                    <a:pt x="3005" y="1265"/>
                  </a:cubicBezTo>
                  <a:cubicBezTo>
                    <a:pt x="3084" y="1423"/>
                    <a:pt x="3124" y="1621"/>
                    <a:pt x="3124" y="1858"/>
                  </a:cubicBezTo>
                  <a:cubicBezTo>
                    <a:pt x="3124" y="2056"/>
                    <a:pt x="3084" y="2254"/>
                    <a:pt x="2966" y="2372"/>
                  </a:cubicBezTo>
                  <a:cubicBezTo>
                    <a:pt x="2887" y="2491"/>
                    <a:pt x="2768" y="2530"/>
                    <a:pt x="2610" y="2530"/>
                  </a:cubicBezTo>
                  <a:cubicBezTo>
                    <a:pt x="2491" y="2530"/>
                    <a:pt x="2412" y="2491"/>
                    <a:pt x="2333" y="2451"/>
                  </a:cubicBezTo>
                  <a:cubicBezTo>
                    <a:pt x="2254" y="2412"/>
                    <a:pt x="2175" y="2333"/>
                    <a:pt x="2136" y="2214"/>
                  </a:cubicBezTo>
                  <a:cubicBezTo>
                    <a:pt x="2096" y="2135"/>
                    <a:pt x="2057" y="1977"/>
                    <a:pt x="2017" y="1740"/>
                  </a:cubicBezTo>
                  <a:cubicBezTo>
                    <a:pt x="1938" y="1305"/>
                    <a:pt x="1898" y="989"/>
                    <a:pt x="1780" y="791"/>
                  </a:cubicBezTo>
                  <a:close/>
                  <a:moveTo>
                    <a:pt x="3519" y="0"/>
                  </a:moveTo>
                  <a:cubicBezTo>
                    <a:pt x="3361" y="79"/>
                    <a:pt x="3243" y="119"/>
                    <a:pt x="3084" y="158"/>
                  </a:cubicBezTo>
                  <a:cubicBezTo>
                    <a:pt x="2966" y="198"/>
                    <a:pt x="2610" y="198"/>
                    <a:pt x="2096" y="198"/>
                  </a:cubicBezTo>
                  <a:lnTo>
                    <a:pt x="1305" y="198"/>
                  </a:lnTo>
                  <a:cubicBezTo>
                    <a:pt x="1068" y="198"/>
                    <a:pt x="871" y="198"/>
                    <a:pt x="791" y="237"/>
                  </a:cubicBezTo>
                  <a:cubicBezTo>
                    <a:pt x="633" y="237"/>
                    <a:pt x="475" y="316"/>
                    <a:pt x="396" y="396"/>
                  </a:cubicBezTo>
                  <a:cubicBezTo>
                    <a:pt x="278" y="475"/>
                    <a:pt x="198" y="633"/>
                    <a:pt x="119" y="791"/>
                  </a:cubicBezTo>
                  <a:cubicBezTo>
                    <a:pt x="40" y="989"/>
                    <a:pt x="1" y="1226"/>
                    <a:pt x="1" y="1502"/>
                  </a:cubicBezTo>
                  <a:cubicBezTo>
                    <a:pt x="1" y="1819"/>
                    <a:pt x="40" y="2056"/>
                    <a:pt x="159" y="2293"/>
                  </a:cubicBezTo>
                  <a:cubicBezTo>
                    <a:pt x="238" y="2530"/>
                    <a:pt x="317" y="2688"/>
                    <a:pt x="475" y="2807"/>
                  </a:cubicBezTo>
                  <a:cubicBezTo>
                    <a:pt x="633" y="2926"/>
                    <a:pt x="831" y="3005"/>
                    <a:pt x="1068" y="3044"/>
                  </a:cubicBezTo>
                  <a:lnTo>
                    <a:pt x="1147" y="2491"/>
                  </a:lnTo>
                  <a:cubicBezTo>
                    <a:pt x="910" y="2412"/>
                    <a:pt x="752" y="2333"/>
                    <a:pt x="633" y="2214"/>
                  </a:cubicBezTo>
                  <a:cubicBezTo>
                    <a:pt x="554" y="2056"/>
                    <a:pt x="515" y="1858"/>
                    <a:pt x="515" y="1582"/>
                  </a:cubicBezTo>
                  <a:cubicBezTo>
                    <a:pt x="515" y="1305"/>
                    <a:pt x="554" y="1068"/>
                    <a:pt x="712" y="949"/>
                  </a:cubicBezTo>
                  <a:cubicBezTo>
                    <a:pt x="791" y="830"/>
                    <a:pt x="950" y="791"/>
                    <a:pt x="1187" y="791"/>
                  </a:cubicBezTo>
                  <a:lnTo>
                    <a:pt x="1345" y="791"/>
                  </a:lnTo>
                  <a:cubicBezTo>
                    <a:pt x="1424" y="989"/>
                    <a:pt x="1503" y="1344"/>
                    <a:pt x="1543" y="1819"/>
                  </a:cubicBezTo>
                  <a:cubicBezTo>
                    <a:pt x="1582" y="2056"/>
                    <a:pt x="1582" y="2214"/>
                    <a:pt x="1622" y="2333"/>
                  </a:cubicBezTo>
                  <a:cubicBezTo>
                    <a:pt x="1661" y="2491"/>
                    <a:pt x="1740" y="2609"/>
                    <a:pt x="1819" y="2728"/>
                  </a:cubicBezTo>
                  <a:cubicBezTo>
                    <a:pt x="1898" y="2847"/>
                    <a:pt x="2017" y="2965"/>
                    <a:pt x="2136" y="3044"/>
                  </a:cubicBezTo>
                  <a:cubicBezTo>
                    <a:pt x="2294" y="3123"/>
                    <a:pt x="2452" y="3163"/>
                    <a:pt x="2610" y="3163"/>
                  </a:cubicBezTo>
                  <a:cubicBezTo>
                    <a:pt x="2887" y="3163"/>
                    <a:pt x="3124" y="3044"/>
                    <a:pt x="3322" y="2847"/>
                  </a:cubicBezTo>
                  <a:cubicBezTo>
                    <a:pt x="3480" y="2649"/>
                    <a:pt x="3598" y="2372"/>
                    <a:pt x="3598" y="1977"/>
                  </a:cubicBezTo>
                  <a:cubicBezTo>
                    <a:pt x="3598" y="1740"/>
                    <a:pt x="3559" y="1542"/>
                    <a:pt x="3480" y="1344"/>
                  </a:cubicBezTo>
                  <a:cubicBezTo>
                    <a:pt x="3401" y="1147"/>
                    <a:pt x="3282" y="949"/>
                    <a:pt x="3084" y="712"/>
                  </a:cubicBezTo>
                  <a:cubicBezTo>
                    <a:pt x="3243" y="712"/>
                    <a:pt x="3401" y="672"/>
                    <a:pt x="3519" y="593"/>
                  </a:cubicBezTo>
                  <a:lnTo>
                    <a:pt x="351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1959800" y="5316475"/>
              <a:ext cx="88000" cy="115650"/>
            </a:xfrm>
            <a:custGeom>
              <a:rect b="b" l="l" r="r" t="t"/>
              <a:pathLst>
                <a:path extrusionOk="0" h="4626" w="3520">
                  <a:moveTo>
                    <a:pt x="1147" y="0"/>
                  </a:moveTo>
                  <a:cubicBezTo>
                    <a:pt x="791" y="0"/>
                    <a:pt x="475" y="79"/>
                    <a:pt x="317" y="277"/>
                  </a:cubicBezTo>
                  <a:cubicBezTo>
                    <a:pt x="119" y="475"/>
                    <a:pt x="1" y="712"/>
                    <a:pt x="1" y="1068"/>
                  </a:cubicBezTo>
                  <a:cubicBezTo>
                    <a:pt x="1" y="1502"/>
                    <a:pt x="198" y="1858"/>
                    <a:pt x="633" y="2095"/>
                  </a:cubicBezTo>
                  <a:cubicBezTo>
                    <a:pt x="436" y="2175"/>
                    <a:pt x="278" y="2293"/>
                    <a:pt x="159" y="2451"/>
                  </a:cubicBezTo>
                  <a:cubicBezTo>
                    <a:pt x="80" y="2609"/>
                    <a:pt x="1" y="2807"/>
                    <a:pt x="1" y="3084"/>
                  </a:cubicBezTo>
                  <a:cubicBezTo>
                    <a:pt x="1" y="3321"/>
                    <a:pt x="80" y="3519"/>
                    <a:pt x="159" y="3677"/>
                  </a:cubicBezTo>
                  <a:cubicBezTo>
                    <a:pt x="278" y="3874"/>
                    <a:pt x="396" y="3993"/>
                    <a:pt x="594" y="4112"/>
                  </a:cubicBezTo>
                  <a:lnTo>
                    <a:pt x="80" y="4112"/>
                  </a:lnTo>
                  <a:lnTo>
                    <a:pt x="80" y="4626"/>
                  </a:lnTo>
                  <a:lnTo>
                    <a:pt x="3519" y="4626"/>
                  </a:lnTo>
                  <a:lnTo>
                    <a:pt x="3519" y="4033"/>
                  </a:lnTo>
                  <a:lnTo>
                    <a:pt x="1740" y="4033"/>
                  </a:lnTo>
                  <a:cubicBezTo>
                    <a:pt x="1424" y="4033"/>
                    <a:pt x="1187" y="4033"/>
                    <a:pt x="1029" y="3954"/>
                  </a:cubicBezTo>
                  <a:cubicBezTo>
                    <a:pt x="871" y="3914"/>
                    <a:pt x="752" y="3795"/>
                    <a:pt x="633" y="3677"/>
                  </a:cubicBezTo>
                  <a:cubicBezTo>
                    <a:pt x="554" y="3519"/>
                    <a:pt x="515" y="3361"/>
                    <a:pt x="515" y="3202"/>
                  </a:cubicBezTo>
                  <a:cubicBezTo>
                    <a:pt x="515" y="3005"/>
                    <a:pt x="594" y="2847"/>
                    <a:pt x="712" y="2728"/>
                  </a:cubicBezTo>
                  <a:cubicBezTo>
                    <a:pt x="831" y="2649"/>
                    <a:pt x="1029" y="2609"/>
                    <a:pt x="1305" y="2609"/>
                  </a:cubicBezTo>
                  <a:lnTo>
                    <a:pt x="3519" y="2609"/>
                  </a:lnTo>
                  <a:lnTo>
                    <a:pt x="3519" y="2016"/>
                  </a:lnTo>
                  <a:lnTo>
                    <a:pt x="1543" y="2016"/>
                  </a:lnTo>
                  <a:cubicBezTo>
                    <a:pt x="1187" y="2016"/>
                    <a:pt x="910" y="1937"/>
                    <a:pt x="752" y="1779"/>
                  </a:cubicBezTo>
                  <a:cubicBezTo>
                    <a:pt x="594" y="1621"/>
                    <a:pt x="515" y="1423"/>
                    <a:pt x="515" y="1186"/>
                  </a:cubicBezTo>
                  <a:cubicBezTo>
                    <a:pt x="515" y="1068"/>
                    <a:pt x="554" y="949"/>
                    <a:pt x="633" y="830"/>
                  </a:cubicBezTo>
                  <a:cubicBezTo>
                    <a:pt x="673" y="751"/>
                    <a:pt x="752" y="672"/>
                    <a:pt x="871" y="633"/>
                  </a:cubicBezTo>
                  <a:cubicBezTo>
                    <a:pt x="950" y="593"/>
                    <a:pt x="1147" y="593"/>
                    <a:pt x="1345" y="593"/>
                  </a:cubicBezTo>
                  <a:lnTo>
                    <a:pt x="3519" y="593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1930150" y="5220600"/>
              <a:ext cx="119625" cy="74150"/>
            </a:xfrm>
            <a:custGeom>
              <a:rect b="b" l="l" r="r" t="t"/>
              <a:pathLst>
                <a:path extrusionOk="0" h="2966" w="4785">
                  <a:moveTo>
                    <a:pt x="3005" y="593"/>
                  </a:moveTo>
                  <a:cubicBezTo>
                    <a:pt x="3440" y="593"/>
                    <a:pt x="3757" y="712"/>
                    <a:pt x="3954" y="870"/>
                  </a:cubicBezTo>
                  <a:cubicBezTo>
                    <a:pt x="4191" y="1068"/>
                    <a:pt x="4310" y="1305"/>
                    <a:pt x="4310" y="1542"/>
                  </a:cubicBezTo>
                  <a:cubicBezTo>
                    <a:pt x="4310" y="1858"/>
                    <a:pt x="4152" y="2096"/>
                    <a:pt x="3836" y="2293"/>
                  </a:cubicBezTo>
                  <a:cubicBezTo>
                    <a:pt x="3677" y="2412"/>
                    <a:pt x="3361" y="2451"/>
                    <a:pt x="2966" y="2451"/>
                  </a:cubicBezTo>
                  <a:cubicBezTo>
                    <a:pt x="2531" y="2451"/>
                    <a:pt x="2215" y="2372"/>
                    <a:pt x="2017" y="2175"/>
                  </a:cubicBezTo>
                  <a:cubicBezTo>
                    <a:pt x="1780" y="1977"/>
                    <a:pt x="1661" y="1779"/>
                    <a:pt x="1661" y="1503"/>
                  </a:cubicBezTo>
                  <a:cubicBezTo>
                    <a:pt x="1661" y="1265"/>
                    <a:pt x="1780" y="1068"/>
                    <a:pt x="2017" y="870"/>
                  </a:cubicBezTo>
                  <a:cubicBezTo>
                    <a:pt x="2215" y="712"/>
                    <a:pt x="2531" y="593"/>
                    <a:pt x="3005" y="593"/>
                  </a:cubicBezTo>
                  <a:close/>
                  <a:moveTo>
                    <a:pt x="2926" y="0"/>
                  </a:moveTo>
                  <a:cubicBezTo>
                    <a:pt x="2689" y="0"/>
                    <a:pt x="2452" y="40"/>
                    <a:pt x="2254" y="119"/>
                  </a:cubicBezTo>
                  <a:cubicBezTo>
                    <a:pt x="2017" y="198"/>
                    <a:pt x="1859" y="277"/>
                    <a:pt x="1701" y="396"/>
                  </a:cubicBezTo>
                  <a:cubicBezTo>
                    <a:pt x="1543" y="514"/>
                    <a:pt x="1424" y="672"/>
                    <a:pt x="1345" y="870"/>
                  </a:cubicBezTo>
                  <a:cubicBezTo>
                    <a:pt x="1266" y="1068"/>
                    <a:pt x="1187" y="1265"/>
                    <a:pt x="1187" y="1463"/>
                  </a:cubicBezTo>
                  <a:cubicBezTo>
                    <a:pt x="1187" y="1858"/>
                    <a:pt x="1345" y="2175"/>
                    <a:pt x="1661" y="2412"/>
                  </a:cubicBezTo>
                  <a:lnTo>
                    <a:pt x="1" y="2412"/>
                  </a:lnTo>
                  <a:lnTo>
                    <a:pt x="1" y="2965"/>
                  </a:lnTo>
                  <a:lnTo>
                    <a:pt x="4705" y="2965"/>
                  </a:lnTo>
                  <a:lnTo>
                    <a:pt x="4705" y="2451"/>
                  </a:lnTo>
                  <a:lnTo>
                    <a:pt x="4270" y="2451"/>
                  </a:lnTo>
                  <a:cubicBezTo>
                    <a:pt x="4626" y="2214"/>
                    <a:pt x="4784" y="1898"/>
                    <a:pt x="4784" y="1503"/>
                  </a:cubicBezTo>
                  <a:cubicBezTo>
                    <a:pt x="4784" y="1107"/>
                    <a:pt x="4626" y="752"/>
                    <a:pt x="4310" y="435"/>
                  </a:cubicBezTo>
                  <a:cubicBezTo>
                    <a:pt x="3994" y="159"/>
                    <a:pt x="3519" y="0"/>
                    <a:pt x="292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1959800" y="5129675"/>
              <a:ext cx="89975" cy="78100"/>
            </a:xfrm>
            <a:custGeom>
              <a:rect b="b" l="l" r="r" t="t"/>
              <a:pathLst>
                <a:path extrusionOk="0" h="3124" w="3599">
                  <a:moveTo>
                    <a:pt x="1464" y="593"/>
                  </a:moveTo>
                  <a:lnTo>
                    <a:pt x="1464" y="2530"/>
                  </a:lnTo>
                  <a:cubicBezTo>
                    <a:pt x="1187" y="2491"/>
                    <a:pt x="950" y="2412"/>
                    <a:pt x="752" y="2214"/>
                  </a:cubicBezTo>
                  <a:cubicBezTo>
                    <a:pt x="594" y="2017"/>
                    <a:pt x="475" y="1819"/>
                    <a:pt x="475" y="1542"/>
                  </a:cubicBezTo>
                  <a:cubicBezTo>
                    <a:pt x="475" y="1265"/>
                    <a:pt x="594" y="989"/>
                    <a:pt x="831" y="831"/>
                  </a:cubicBezTo>
                  <a:cubicBezTo>
                    <a:pt x="989" y="712"/>
                    <a:pt x="1187" y="633"/>
                    <a:pt x="1464" y="593"/>
                  </a:cubicBezTo>
                  <a:close/>
                  <a:moveTo>
                    <a:pt x="1780" y="0"/>
                  </a:moveTo>
                  <a:cubicBezTo>
                    <a:pt x="1226" y="0"/>
                    <a:pt x="791" y="119"/>
                    <a:pt x="475" y="435"/>
                  </a:cubicBezTo>
                  <a:cubicBezTo>
                    <a:pt x="159" y="712"/>
                    <a:pt x="1" y="1107"/>
                    <a:pt x="1" y="1542"/>
                  </a:cubicBezTo>
                  <a:cubicBezTo>
                    <a:pt x="1" y="2017"/>
                    <a:pt x="159" y="2412"/>
                    <a:pt x="475" y="2689"/>
                  </a:cubicBezTo>
                  <a:cubicBezTo>
                    <a:pt x="831" y="3005"/>
                    <a:pt x="1266" y="3123"/>
                    <a:pt x="1819" y="3123"/>
                  </a:cubicBezTo>
                  <a:cubicBezTo>
                    <a:pt x="2373" y="3123"/>
                    <a:pt x="2808" y="3005"/>
                    <a:pt x="3124" y="2689"/>
                  </a:cubicBezTo>
                  <a:cubicBezTo>
                    <a:pt x="3440" y="2412"/>
                    <a:pt x="3598" y="2017"/>
                    <a:pt x="3598" y="1503"/>
                  </a:cubicBezTo>
                  <a:cubicBezTo>
                    <a:pt x="3598" y="1107"/>
                    <a:pt x="3480" y="791"/>
                    <a:pt x="3282" y="554"/>
                  </a:cubicBezTo>
                  <a:cubicBezTo>
                    <a:pt x="3124" y="277"/>
                    <a:pt x="2847" y="119"/>
                    <a:pt x="2491" y="0"/>
                  </a:cubicBezTo>
                  <a:lnTo>
                    <a:pt x="2412" y="593"/>
                  </a:lnTo>
                  <a:cubicBezTo>
                    <a:pt x="2650" y="712"/>
                    <a:pt x="2847" y="831"/>
                    <a:pt x="2926" y="949"/>
                  </a:cubicBezTo>
                  <a:cubicBezTo>
                    <a:pt x="3045" y="1107"/>
                    <a:pt x="3124" y="1305"/>
                    <a:pt x="3124" y="1503"/>
                  </a:cubicBezTo>
                  <a:cubicBezTo>
                    <a:pt x="3124" y="1779"/>
                    <a:pt x="3005" y="2017"/>
                    <a:pt x="2808" y="2214"/>
                  </a:cubicBezTo>
                  <a:cubicBezTo>
                    <a:pt x="2610" y="2412"/>
                    <a:pt x="2333" y="2530"/>
                    <a:pt x="1938" y="2530"/>
                  </a:cubicBezTo>
                  <a:lnTo>
                    <a:pt x="193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1959800" y="5065425"/>
              <a:ext cx="88000" cy="46475"/>
            </a:xfrm>
            <a:custGeom>
              <a:rect b="b" l="l" r="r" t="t"/>
              <a:pathLst>
                <a:path extrusionOk="0" h="1859" w="3520">
                  <a:moveTo>
                    <a:pt x="198" y="1"/>
                  </a:moveTo>
                  <a:cubicBezTo>
                    <a:pt x="80" y="198"/>
                    <a:pt x="1" y="396"/>
                    <a:pt x="1" y="594"/>
                  </a:cubicBezTo>
                  <a:cubicBezTo>
                    <a:pt x="1" y="752"/>
                    <a:pt x="40" y="870"/>
                    <a:pt x="119" y="989"/>
                  </a:cubicBezTo>
                  <a:cubicBezTo>
                    <a:pt x="198" y="1068"/>
                    <a:pt x="357" y="1226"/>
                    <a:pt x="594" y="1345"/>
                  </a:cubicBezTo>
                  <a:lnTo>
                    <a:pt x="80" y="1345"/>
                  </a:lnTo>
                  <a:lnTo>
                    <a:pt x="80" y="1859"/>
                  </a:lnTo>
                  <a:lnTo>
                    <a:pt x="3519" y="1859"/>
                  </a:lnTo>
                  <a:lnTo>
                    <a:pt x="3519" y="1266"/>
                  </a:lnTo>
                  <a:lnTo>
                    <a:pt x="1740" y="1266"/>
                  </a:lnTo>
                  <a:cubicBezTo>
                    <a:pt x="1464" y="1266"/>
                    <a:pt x="1266" y="1266"/>
                    <a:pt x="1029" y="1187"/>
                  </a:cubicBezTo>
                  <a:cubicBezTo>
                    <a:pt x="910" y="1147"/>
                    <a:pt x="791" y="1068"/>
                    <a:pt x="712" y="989"/>
                  </a:cubicBezTo>
                  <a:cubicBezTo>
                    <a:pt x="673" y="870"/>
                    <a:pt x="633" y="752"/>
                    <a:pt x="633" y="633"/>
                  </a:cubicBezTo>
                  <a:cubicBezTo>
                    <a:pt x="633" y="475"/>
                    <a:pt x="673" y="356"/>
                    <a:pt x="752" y="198"/>
                  </a:cubicBezTo>
                  <a:lnTo>
                    <a:pt x="19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1959800" y="4991300"/>
              <a:ext cx="89975" cy="71200"/>
            </a:xfrm>
            <a:custGeom>
              <a:rect b="b" l="l" r="r" t="t"/>
              <a:pathLst>
                <a:path extrusionOk="0" h="2848" w="3599">
                  <a:moveTo>
                    <a:pt x="2491" y="1"/>
                  </a:moveTo>
                  <a:cubicBezTo>
                    <a:pt x="2294" y="1"/>
                    <a:pt x="2136" y="80"/>
                    <a:pt x="2017" y="159"/>
                  </a:cubicBezTo>
                  <a:cubicBezTo>
                    <a:pt x="1898" y="238"/>
                    <a:pt x="1780" y="396"/>
                    <a:pt x="1701" y="554"/>
                  </a:cubicBezTo>
                  <a:cubicBezTo>
                    <a:pt x="1622" y="712"/>
                    <a:pt x="1543" y="989"/>
                    <a:pt x="1424" y="1384"/>
                  </a:cubicBezTo>
                  <a:cubicBezTo>
                    <a:pt x="1345" y="1661"/>
                    <a:pt x="1305" y="1859"/>
                    <a:pt x="1305" y="1898"/>
                  </a:cubicBezTo>
                  <a:cubicBezTo>
                    <a:pt x="1266" y="2017"/>
                    <a:pt x="1187" y="2096"/>
                    <a:pt x="1147" y="2135"/>
                  </a:cubicBezTo>
                  <a:cubicBezTo>
                    <a:pt x="1068" y="2175"/>
                    <a:pt x="1029" y="2214"/>
                    <a:pt x="950" y="2214"/>
                  </a:cubicBezTo>
                  <a:cubicBezTo>
                    <a:pt x="831" y="2214"/>
                    <a:pt x="712" y="2135"/>
                    <a:pt x="633" y="2017"/>
                  </a:cubicBezTo>
                  <a:cubicBezTo>
                    <a:pt x="554" y="1898"/>
                    <a:pt x="475" y="1740"/>
                    <a:pt x="475" y="1463"/>
                  </a:cubicBezTo>
                  <a:cubicBezTo>
                    <a:pt x="475" y="1226"/>
                    <a:pt x="554" y="1068"/>
                    <a:pt x="633" y="949"/>
                  </a:cubicBezTo>
                  <a:cubicBezTo>
                    <a:pt x="752" y="831"/>
                    <a:pt x="871" y="752"/>
                    <a:pt x="1068" y="712"/>
                  </a:cubicBezTo>
                  <a:lnTo>
                    <a:pt x="989" y="159"/>
                  </a:lnTo>
                  <a:cubicBezTo>
                    <a:pt x="752" y="198"/>
                    <a:pt x="594" y="238"/>
                    <a:pt x="436" y="356"/>
                  </a:cubicBezTo>
                  <a:cubicBezTo>
                    <a:pt x="317" y="435"/>
                    <a:pt x="198" y="594"/>
                    <a:pt x="119" y="791"/>
                  </a:cubicBezTo>
                  <a:cubicBezTo>
                    <a:pt x="40" y="989"/>
                    <a:pt x="1" y="1226"/>
                    <a:pt x="1" y="1503"/>
                  </a:cubicBezTo>
                  <a:cubicBezTo>
                    <a:pt x="1" y="1701"/>
                    <a:pt x="40" y="1859"/>
                    <a:pt x="80" y="2017"/>
                  </a:cubicBezTo>
                  <a:cubicBezTo>
                    <a:pt x="119" y="2175"/>
                    <a:pt x="198" y="2294"/>
                    <a:pt x="238" y="2373"/>
                  </a:cubicBezTo>
                  <a:cubicBezTo>
                    <a:pt x="357" y="2491"/>
                    <a:pt x="436" y="2570"/>
                    <a:pt x="594" y="2649"/>
                  </a:cubicBezTo>
                  <a:cubicBezTo>
                    <a:pt x="712" y="2728"/>
                    <a:pt x="831" y="2768"/>
                    <a:pt x="989" y="2768"/>
                  </a:cubicBezTo>
                  <a:cubicBezTo>
                    <a:pt x="1187" y="2768"/>
                    <a:pt x="1305" y="2728"/>
                    <a:pt x="1464" y="2649"/>
                  </a:cubicBezTo>
                  <a:cubicBezTo>
                    <a:pt x="1582" y="2531"/>
                    <a:pt x="1701" y="2412"/>
                    <a:pt x="1780" y="2254"/>
                  </a:cubicBezTo>
                  <a:cubicBezTo>
                    <a:pt x="1859" y="2096"/>
                    <a:pt x="1938" y="1819"/>
                    <a:pt x="2057" y="1384"/>
                  </a:cubicBezTo>
                  <a:cubicBezTo>
                    <a:pt x="2136" y="1068"/>
                    <a:pt x="2215" y="870"/>
                    <a:pt x="2254" y="791"/>
                  </a:cubicBezTo>
                  <a:cubicBezTo>
                    <a:pt x="2333" y="673"/>
                    <a:pt x="2452" y="633"/>
                    <a:pt x="2571" y="633"/>
                  </a:cubicBezTo>
                  <a:cubicBezTo>
                    <a:pt x="2729" y="633"/>
                    <a:pt x="2847" y="673"/>
                    <a:pt x="2966" y="791"/>
                  </a:cubicBezTo>
                  <a:cubicBezTo>
                    <a:pt x="3045" y="949"/>
                    <a:pt x="3124" y="1147"/>
                    <a:pt x="3124" y="1384"/>
                  </a:cubicBezTo>
                  <a:cubicBezTo>
                    <a:pt x="3124" y="1661"/>
                    <a:pt x="3045" y="1859"/>
                    <a:pt x="2926" y="2017"/>
                  </a:cubicBezTo>
                  <a:cubicBezTo>
                    <a:pt x="2808" y="2175"/>
                    <a:pt x="2650" y="2254"/>
                    <a:pt x="2412" y="2294"/>
                  </a:cubicBezTo>
                  <a:lnTo>
                    <a:pt x="2491" y="2847"/>
                  </a:lnTo>
                  <a:cubicBezTo>
                    <a:pt x="2847" y="2807"/>
                    <a:pt x="3124" y="2649"/>
                    <a:pt x="3322" y="2412"/>
                  </a:cubicBezTo>
                  <a:cubicBezTo>
                    <a:pt x="3480" y="2175"/>
                    <a:pt x="3598" y="1859"/>
                    <a:pt x="3598" y="1384"/>
                  </a:cubicBezTo>
                  <a:cubicBezTo>
                    <a:pt x="3598" y="1147"/>
                    <a:pt x="3559" y="870"/>
                    <a:pt x="3440" y="673"/>
                  </a:cubicBezTo>
                  <a:cubicBezTo>
                    <a:pt x="3361" y="475"/>
                    <a:pt x="3243" y="317"/>
                    <a:pt x="3045" y="198"/>
                  </a:cubicBezTo>
                  <a:cubicBezTo>
                    <a:pt x="2887" y="80"/>
                    <a:pt x="2689" y="1"/>
                    <a:pt x="249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927200" y="4838100"/>
              <a:ext cx="122575" cy="93925"/>
            </a:xfrm>
            <a:custGeom>
              <a:rect b="b" l="l" r="r" t="t"/>
              <a:pathLst>
                <a:path extrusionOk="0" h="3757" w="4903">
                  <a:moveTo>
                    <a:pt x="3479" y="1"/>
                  </a:moveTo>
                  <a:cubicBezTo>
                    <a:pt x="3242" y="1"/>
                    <a:pt x="3005" y="80"/>
                    <a:pt x="2807" y="199"/>
                  </a:cubicBezTo>
                  <a:cubicBezTo>
                    <a:pt x="2609" y="357"/>
                    <a:pt x="2451" y="554"/>
                    <a:pt x="2333" y="831"/>
                  </a:cubicBezTo>
                  <a:cubicBezTo>
                    <a:pt x="2254" y="989"/>
                    <a:pt x="2135" y="1345"/>
                    <a:pt x="2016" y="1859"/>
                  </a:cubicBezTo>
                  <a:cubicBezTo>
                    <a:pt x="1898" y="2373"/>
                    <a:pt x="1819" y="2689"/>
                    <a:pt x="1700" y="2808"/>
                  </a:cubicBezTo>
                  <a:cubicBezTo>
                    <a:pt x="1582" y="2926"/>
                    <a:pt x="1463" y="2966"/>
                    <a:pt x="1265" y="2966"/>
                  </a:cubicBezTo>
                  <a:cubicBezTo>
                    <a:pt x="1068" y="2966"/>
                    <a:pt x="909" y="2887"/>
                    <a:pt x="791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49" y="910"/>
                    <a:pt x="1186" y="792"/>
                    <a:pt x="1463" y="752"/>
                  </a:cubicBezTo>
                  <a:lnTo>
                    <a:pt x="1423" y="159"/>
                  </a:lnTo>
                  <a:cubicBezTo>
                    <a:pt x="1147" y="159"/>
                    <a:pt x="909" y="238"/>
                    <a:pt x="672" y="396"/>
                  </a:cubicBezTo>
                  <a:cubicBezTo>
                    <a:pt x="475" y="515"/>
                    <a:pt x="316" y="752"/>
                    <a:pt x="198" y="989"/>
                  </a:cubicBezTo>
                  <a:cubicBezTo>
                    <a:pt x="79" y="1266"/>
                    <a:pt x="0" y="1582"/>
                    <a:pt x="0" y="1938"/>
                  </a:cubicBezTo>
                  <a:cubicBezTo>
                    <a:pt x="0" y="2254"/>
                    <a:pt x="79" y="2531"/>
                    <a:pt x="198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70" y="3519"/>
                    <a:pt x="1068" y="3598"/>
                    <a:pt x="1305" y="3598"/>
                  </a:cubicBezTo>
                  <a:cubicBezTo>
                    <a:pt x="1542" y="3598"/>
                    <a:pt x="1740" y="3519"/>
                    <a:pt x="1898" y="3440"/>
                  </a:cubicBezTo>
                  <a:cubicBezTo>
                    <a:pt x="2095" y="3322"/>
                    <a:pt x="2214" y="3124"/>
                    <a:pt x="2333" y="2926"/>
                  </a:cubicBezTo>
                  <a:cubicBezTo>
                    <a:pt x="2451" y="2729"/>
                    <a:pt x="2530" y="2452"/>
                    <a:pt x="2649" y="2017"/>
                  </a:cubicBezTo>
                  <a:cubicBezTo>
                    <a:pt x="2728" y="1582"/>
                    <a:pt x="2807" y="1305"/>
                    <a:pt x="2886" y="1147"/>
                  </a:cubicBezTo>
                  <a:cubicBezTo>
                    <a:pt x="2926" y="989"/>
                    <a:pt x="3044" y="831"/>
                    <a:pt x="3163" y="752"/>
                  </a:cubicBezTo>
                  <a:cubicBezTo>
                    <a:pt x="3242" y="673"/>
                    <a:pt x="3400" y="633"/>
                    <a:pt x="3519" y="633"/>
                  </a:cubicBezTo>
                  <a:cubicBezTo>
                    <a:pt x="3677" y="633"/>
                    <a:pt x="3835" y="673"/>
                    <a:pt x="3954" y="752"/>
                  </a:cubicBezTo>
                  <a:cubicBezTo>
                    <a:pt x="4072" y="831"/>
                    <a:pt x="4151" y="989"/>
                    <a:pt x="4230" y="1147"/>
                  </a:cubicBezTo>
                  <a:cubicBezTo>
                    <a:pt x="4309" y="1345"/>
                    <a:pt x="4349" y="1543"/>
                    <a:pt x="4349" y="1780"/>
                  </a:cubicBezTo>
                  <a:cubicBezTo>
                    <a:pt x="4349" y="2057"/>
                    <a:pt x="4270" y="2294"/>
                    <a:pt x="4191" y="2492"/>
                  </a:cubicBezTo>
                  <a:cubicBezTo>
                    <a:pt x="4112" y="2729"/>
                    <a:pt x="3993" y="2887"/>
                    <a:pt x="3835" y="2966"/>
                  </a:cubicBezTo>
                  <a:cubicBezTo>
                    <a:pt x="3677" y="3085"/>
                    <a:pt x="3479" y="3164"/>
                    <a:pt x="3242" y="3164"/>
                  </a:cubicBezTo>
                  <a:lnTo>
                    <a:pt x="3281" y="3757"/>
                  </a:lnTo>
                  <a:cubicBezTo>
                    <a:pt x="3598" y="3757"/>
                    <a:pt x="3914" y="3678"/>
                    <a:pt x="4151" y="3519"/>
                  </a:cubicBezTo>
                  <a:cubicBezTo>
                    <a:pt x="4388" y="3361"/>
                    <a:pt x="4586" y="3124"/>
                    <a:pt x="4705" y="2847"/>
                  </a:cubicBezTo>
                  <a:cubicBezTo>
                    <a:pt x="4823" y="2531"/>
                    <a:pt x="4902" y="2175"/>
                    <a:pt x="4902" y="1740"/>
                  </a:cubicBezTo>
                  <a:cubicBezTo>
                    <a:pt x="4902" y="1424"/>
                    <a:pt x="4823" y="1108"/>
                    <a:pt x="4705" y="831"/>
                  </a:cubicBezTo>
                  <a:cubicBezTo>
                    <a:pt x="4586" y="594"/>
                    <a:pt x="4428" y="357"/>
                    <a:pt x="4191" y="238"/>
                  </a:cubicBezTo>
                  <a:cubicBezTo>
                    <a:pt x="3954" y="80"/>
                    <a:pt x="3716" y="1"/>
                    <a:pt x="347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932125" y="47857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112" y="475"/>
                    <a:pt x="4073" y="515"/>
                  </a:cubicBezTo>
                  <a:cubicBezTo>
                    <a:pt x="4073" y="554"/>
                    <a:pt x="4033" y="594"/>
                    <a:pt x="3954" y="633"/>
                  </a:cubicBezTo>
                  <a:lnTo>
                    <a:pt x="1661" y="633"/>
                  </a:lnTo>
                  <a:lnTo>
                    <a:pt x="1661" y="80"/>
                  </a:lnTo>
                  <a:lnTo>
                    <a:pt x="1187" y="80"/>
                  </a:lnTo>
                  <a:lnTo>
                    <a:pt x="1187" y="633"/>
                  </a:lnTo>
                  <a:lnTo>
                    <a:pt x="1" y="633"/>
                  </a:lnTo>
                  <a:lnTo>
                    <a:pt x="357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638" y="1226"/>
                  </a:lnTo>
                  <a:cubicBezTo>
                    <a:pt x="3954" y="1226"/>
                    <a:pt x="4191" y="1187"/>
                    <a:pt x="4310" y="1147"/>
                  </a:cubicBezTo>
                  <a:cubicBezTo>
                    <a:pt x="4429" y="1108"/>
                    <a:pt x="4508" y="1028"/>
                    <a:pt x="4547" y="910"/>
                  </a:cubicBezTo>
                  <a:cubicBezTo>
                    <a:pt x="4626" y="791"/>
                    <a:pt x="4666" y="633"/>
                    <a:pt x="4666" y="435"/>
                  </a:cubicBezTo>
                  <a:cubicBezTo>
                    <a:pt x="4666" y="277"/>
                    <a:pt x="466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2180200" y="6410550"/>
              <a:ext cx="117650" cy="73175"/>
            </a:xfrm>
            <a:custGeom>
              <a:rect b="b" l="l" r="r" t="t"/>
              <a:pathLst>
                <a:path extrusionOk="0" h="2927" w="4706">
                  <a:moveTo>
                    <a:pt x="4152" y="1"/>
                  </a:moveTo>
                  <a:lnTo>
                    <a:pt x="4152" y="2333"/>
                  </a:lnTo>
                  <a:lnTo>
                    <a:pt x="1" y="2333"/>
                  </a:lnTo>
                  <a:lnTo>
                    <a:pt x="1" y="2926"/>
                  </a:lnTo>
                  <a:lnTo>
                    <a:pt x="4705" y="2926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2210850" y="6319625"/>
              <a:ext cx="88975" cy="79100"/>
            </a:xfrm>
            <a:custGeom>
              <a:rect b="b" l="l" r="r" t="t"/>
              <a:pathLst>
                <a:path extrusionOk="0" h="3164" w="3559">
                  <a:moveTo>
                    <a:pt x="1463" y="633"/>
                  </a:moveTo>
                  <a:lnTo>
                    <a:pt x="1463" y="2531"/>
                  </a:lnTo>
                  <a:cubicBezTo>
                    <a:pt x="1147" y="2491"/>
                    <a:pt x="910" y="2412"/>
                    <a:pt x="752" y="2215"/>
                  </a:cubicBezTo>
                  <a:cubicBezTo>
                    <a:pt x="554" y="2057"/>
                    <a:pt x="475" y="1819"/>
                    <a:pt x="475" y="1543"/>
                  </a:cubicBezTo>
                  <a:cubicBezTo>
                    <a:pt x="475" y="1266"/>
                    <a:pt x="593" y="1029"/>
                    <a:pt x="831" y="831"/>
                  </a:cubicBezTo>
                  <a:cubicBezTo>
                    <a:pt x="949" y="712"/>
                    <a:pt x="1186" y="633"/>
                    <a:pt x="1463" y="633"/>
                  </a:cubicBezTo>
                  <a:close/>
                  <a:moveTo>
                    <a:pt x="1779" y="1"/>
                  </a:moveTo>
                  <a:cubicBezTo>
                    <a:pt x="1226" y="1"/>
                    <a:pt x="791" y="159"/>
                    <a:pt x="475" y="436"/>
                  </a:cubicBezTo>
                  <a:cubicBezTo>
                    <a:pt x="159" y="712"/>
                    <a:pt x="0" y="1108"/>
                    <a:pt x="0" y="1582"/>
                  </a:cubicBezTo>
                  <a:cubicBezTo>
                    <a:pt x="0" y="2017"/>
                    <a:pt x="159" y="2412"/>
                    <a:pt x="475" y="2729"/>
                  </a:cubicBezTo>
                  <a:cubicBezTo>
                    <a:pt x="791" y="3005"/>
                    <a:pt x="1226" y="3163"/>
                    <a:pt x="1819" y="3163"/>
                  </a:cubicBezTo>
                  <a:cubicBezTo>
                    <a:pt x="2372" y="3163"/>
                    <a:pt x="2807" y="3005"/>
                    <a:pt x="3124" y="2729"/>
                  </a:cubicBezTo>
                  <a:cubicBezTo>
                    <a:pt x="3440" y="2412"/>
                    <a:pt x="3558" y="2017"/>
                    <a:pt x="3558" y="1543"/>
                  </a:cubicBezTo>
                  <a:cubicBezTo>
                    <a:pt x="3558" y="1147"/>
                    <a:pt x="3479" y="791"/>
                    <a:pt x="3282" y="554"/>
                  </a:cubicBezTo>
                  <a:cubicBezTo>
                    <a:pt x="3084" y="278"/>
                    <a:pt x="2807" y="119"/>
                    <a:pt x="2491" y="40"/>
                  </a:cubicBezTo>
                  <a:lnTo>
                    <a:pt x="2412" y="633"/>
                  </a:lnTo>
                  <a:cubicBezTo>
                    <a:pt x="2649" y="712"/>
                    <a:pt x="2807" y="831"/>
                    <a:pt x="2926" y="989"/>
                  </a:cubicBezTo>
                  <a:cubicBezTo>
                    <a:pt x="3044" y="1147"/>
                    <a:pt x="3084" y="1305"/>
                    <a:pt x="3084" y="1543"/>
                  </a:cubicBezTo>
                  <a:cubicBezTo>
                    <a:pt x="3084" y="1819"/>
                    <a:pt x="3005" y="2057"/>
                    <a:pt x="2807" y="2254"/>
                  </a:cubicBezTo>
                  <a:cubicBezTo>
                    <a:pt x="2610" y="2412"/>
                    <a:pt x="2333" y="2531"/>
                    <a:pt x="1938" y="2570"/>
                  </a:cubicBezTo>
                  <a:lnTo>
                    <a:pt x="193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2212825" y="6231675"/>
              <a:ext cx="85025" cy="80075"/>
            </a:xfrm>
            <a:custGeom>
              <a:rect b="b" l="l" r="r" t="t"/>
              <a:pathLst>
                <a:path extrusionOk="0" h="3203" w="3401">
                  <a:moveTo>
                    <a:pt x="3400" y="0"/>
                  </a:moveTo>
                  <a:lnTo>
                    <a:pt x="1621" y="1265"/>
                  </a:lnTo>
                  <a:lnTo>
                    <a:pt x="0" y="79"/>
                  </a:lnTo>
                  <a:lnTo>
                    <a:pt x="0" y="791"/>
                  </a:lnTo>
                  <a:lnTo>
                    <a:pt x="791" y="1384"/>
                  </a:lnTo>
                  <a:cubicBezTo>
                    <a:pt x="910" y="1463"/>
                    <a:pt x="1028" y="1542"/>
                    <a:pt x="1186" y="1621"/>
                  </a:cubicBezTo>
                  <a:cubicBezTo>
                    <a:pt x="1068" y="1700"/>
                    <a:pt x="949" y="1779"/>
                    <a:pt x="791" y="1858"/>
                  </a:cubicBezTo>
                  <a:lnTo>
                    <a:pt x="0" y="2372"/>
                  </a:lnTo>
                  <a:lnTo>
                    <a:pt x="0" y="3123"/>
                  </a:lnTo>
                  <a:lnTo>
                    <a:pt x="1661" y="1937"/>
                  </a:lnTo>
                  <a:lnTo>
                    <a:pt x="3400" y="3203"/>
                  </a:lnTo>
                  <a:lnTo>
                    <a:pt x="3400" y="2491"/>
                  </a:lnTo>
                  <a:lnTo>
                    <a:pt x="2056" y="1621"/>
                  </a:lnTo>
                  <a:lnTo>
                    <a:pt x="2372" y="1424"/>
                  </a:lnTo>
                  <a:lnTo>
                    <a:pt x="3400" y="712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2180200" y="6204975"/>
              <a:ext cx="117650" cy="14850"/>
            </a:xfrm>
            <a:custGeom>
              <a:rect b="b" l="l" r="r" t="t"/>
              <a:pathLst>
                <a:path extrusionOk="0" h="594" w="4706">
                  <a:moveTo>
                    <a:pt x="1" y="1"/>
                  </a:moveTo>
                  <a:lnTo>
                    <a:pt x="1" y="594"/>
                  </a:lnTo>
                  <a:lnTo>
                    <a:pt x="673" y="594"/>
                  </a:lnTo>
                  <a:lnTo>
                    <a:pt x="673" y="1"/>
                  </a:lnTo>
                  <a:close/>
                  <a:moveTo>
                    <a:pt x="1305" y="1"/>
                  </a:moveTo>
                  <a:lnTo>
                    <a:pt x="1305" y="594"/>
                  </a:lnTo>
                  <a:lnTo>
                    <a:pt x="4705" y="59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2210850" y="6114050"/>
              <a:ext cx="87000" cy="69225"/>
            </a:xfrm>
            <a:custGeom>
              <a:rect b="b" l="l" r="r" t="t"/>
              <a:pathLst>
                <a:path extrusionOk="0" h="2769" w="3480">
                  <a:moveTo>
                    <a:pt x="831" y="1"/>
                  </a:moveTo>
                  <a:cubicBezTo>
                    <a:pt x="672" y="40"/>
                    <a:pt x="514" y="119"/>
                    <a:pt x="396" y="198"/>
                  </a:cubicBezTo>
                  <a:cubicBezTo>
                    <a:pt x="277" y="278"/>
                    <a:pt x="198" y="396"/>
                    <a:pt x="119" y="594"/>
                  </a:cubicBezTo>
                  <a:cubicBezTo>
                    <a:pt x="40" y="752"/>
                    <a:pt x="0" y="950"/>
                    <a:pt x="0" y="1147"/>
                  </a:cubicBezTo>
                  <a:cubicBezTo>
                    <a:pt x="0" y="1622"/>
                    <a:pt x="198" y="1977"/>
                    <a:pt x="554" y="2254"/>
                  </a:cubicBezTo>
                  <a:lnTo>
                    <a:pt x="79" y="2254"/>
                  </a:lnTo>
                  <a:lnTo>
                    <a:pt x="79" y="2768"/>
                  </a:lnTo>
                  <a:lnTo>
                    <a:pt x="3479" y="2768"/>
                  </a:lnTo>
                  <a:lnTo>
                    <a:pt x="3479" y="2175"/>
                  </a:lnTo>
                  <a:lnTo>
                    <a:pt x="1621" y="2175"/>
                  </a:lnTo>
                  <a:cubicBezTo>
                    <a:pt x="1186" y="2175"/>
                    <a:pt x="910" y="2096"/>
                    <a:pt x="752" y="1898"/>
                  </a:cubicBezTo>
                  <a:cubicBezTo>
                    <a:pt x="593" y="1740"/>
                    <a:pt x="514" y="1543"/>
                    <a:pt x="514" y="1266"/>
                  </a:cubicBezTo>
                  <a:cubicBezTo>
                    <a:pt x="514" y="1108"/>
                    <a:pt x="554" y="989"/>
                    <a:pt x="593" y="871"/>
                  </a:cubicBezTo>
                  <a:cubicBezTo>
                    <a:pt x="672" y="752"/>
                    <a:pt x="791" y="673"/>
                    <a:pt x="910" y="633"/>
                  </a:cubicBezTo>
                  <a:cubicBezTo>
                    <a:pt x="989" y="594"/>
                    <a:pt x="1186" y="554"/>
                    <a:pt x="1424" y="554"/>
                  </a:cubicBezTo>
                  <a:lnTo>
                    <a:pt x="3479" y="554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2210850" y="6022150"/>
              <a:ext cx="122575" cy="75125"/>
            </a:xfrm>
            <a:custGeom>
              <a:rect b="b" l="l" r="r" t="t"/>
              <a:pathLst>
                <a:path extrusionOk="0" h="3005" w="4903">
                  <a:moveTo>
                    <a:pt x="1740" y="514"/>
                  </a:moveTo>
                  <a:cubicBezTo>
                    <a:pt x="2175" y="514"/>
                    <a:pt x="2491" y="633"/>
                    <a:pt x="2728" y="791"/>
                  </a:cubicBezTo>
                  <a:cubicBezTo>
                    <a:pt x="2926" y="989"/>
                    <a:pt x="3005" y="1186"/>
                    <a:pt x="3005" y="1463"/>
                  </a:cubicBezTo>
                  <a:cubicBezTo>
                    <a:pt x="3005" y="1740"/>
                    <a:pt x="2926" y="1977"/>
                    <a:pt x="2728" y="2135"/>
                  </a:cubicBezTo>
                  <a:cubicBezTo>
                    <a:pt x="2491" y="2333"/>
                    <a:pt x="2175" y="2412"/>
                    <a:pt x="1740" y="2412"/>
                  </a:cubicBezTo>
                  <a:cubicBezTo>
                    <a:pt x="1305" y="2412"/>
                    <a:pt x="989" y="2333"/>
                    <a:pt x="791" y="2135"/>
                  </a:cubicBezTo>
                  <a:cubicBezTo>
                    <a:pt x="593" y="1937"/>
                    <a:pt x="475" y="1740"/>
                    <a:pt x="475" y="1463"/>
                  </a:cubicBezTo>
                  <a:cubicBezTo>
                    <a:pt x="475" y="1226"/>
                    <a:pt x="593" y="989"/>
                    <a:pt x="791" y="791"/>
                  </a:cubicBezTo>
                  <a:cubicBezTo>
                    <a:pt x="1028" y="633"/>
                    <a:pt x="1345" y="514"/>
                    <a:pt x="1740" y="514"/>
                  </a:cubicBezTo>
                  <a:close/>
                  <a:moveTo>
                    <a:pt x="79" y="0"/>
                  </a:moveTo>
                  <a:lnTo>
                    <a:pt x="79" y="514"/>
                  </a:lnTo>
                  <a:lnTo>
                    <a:pt x="475" y="514"/>
                  </a:lnTo>
                  <a:cubicBezTo>
                    <a:pt x="159" y="791"/>
                    <a:pt x="0" y="1107"/>
                    <a:pt x="0" y="1502"/>
                  </a:cubicBezTo>
                  <a:cubicBezTo>
                    <a:pt x="0" y="1819"/>
                    <a:pt x="79" y="2095"/>
                    <a:pt x="238" y="2293"/>
                  </a:cubicBezTo>
                  <a:cubicBezTo>
                    <a:pt x="396" y="2530"/>
                    <a:pt x="593" y="2688"/>
                    <a:pt x="870" y="2807"/>
                  </a:cubicBezTo>
                  <a:cubicBezTo>
                    <a:pt x="1147" y="2926"/>
                    <a:pt x="1463" y="3005"/>
                    <a:pt x="1779" y="3005"/>
                  </a:cubicBezTo>
                  <a:cubicBezTo>
                    <a:pt x="2254" y="3005"/>
                    <a:pt x="2649" y="2886"/>
                    <a:pt x="3005" y="2609"/>
                  </a:cubicBezTo>
                  <a:cubicBezTo>
                    <a:pt x="3321" y="2372"/>
                    <a:pt x="3479" y="1977"/>
                    <a:pt x="3479" y="1502"/>
                  </a:cubicBezTo>
                  <a:cubicBezTo>
                    <a:pt x="3479" y="1147"/>
                    <a:pt x="3361" y="830"/>
                    <a:pt x="3044" y="593"/>
                  </a:cubicBezTo>
                  <a:cubicBezTo>
                    <a:pt x="3440" y="593"/>
                    <a:pt x="3677" y="593"/>
                    <a:pt x="3796" y="633"/>
                  </a:cubicBezTo>
                  <a:cubicBezTo>
                    <a:pt x="3993" y="672"/>
                    <a:pt x="4151" y="751"/>
                    <a:pt x="4230" y="909"/>
                  </a:cubicBezTo>
                  <a:cubicBezTo>
                    <a:pt x="4349" y="1068"/>
                    <a:pt x="4389" y="1265"/>
                    <a:pt x="4389" y="1542"/>
                  </a:cubicBezTo>
                  <a:cubicBezTo>
                    <a:pt x="4389" y="1779"/>
                    <a:pt x="4349" y="1977"/>
                    <a:pt x="4230" y="2135"/>
                  </a:cubicBezTo>
                  <a:cubicBezTo>
                    <a:pt x="4151" y="2214"/>
                    <a:pt x="4033" y="2293"/>
                    <a:pt x="3875" y="2333"/>
                  </a:cubicBezTo>
                  <a:lnTo>
                    <a:pt x="3796" y="2886"/>
                  </a:lnTo>
                  <a:cubicBezTo>
                    <a:pt x="4151" y="2886"/>
                    <a:pt x="4428" y="2768"/>
                    <a:pt x="4626" y="2530"/>
                  </a:cubicBezTo>
                  <a:cubicBezTo>
                    <a:pt x="4784" y="2254"/>
                    <a:pt x="4903" y="1937"/>
                    <a:pt x="4903" y="1542"/>
                  </a:cubicBezTo>
                  <a:cubicBezTo>
                    <a:pt x="4903" y="1186"/>
                    <a:pt x="4824" y="909"/>
                    <a:pt x="4705" y="672"/>
                  </a:cubicBezTo>
                  <a:cubicBezTo>
                    <a:pt x="4547" y="435"/>
                    <a:pt x="4389" y="277"/>
                    <a:pt x="4151" y="158"/>
                  </a:cubicBezTo>
                  <a:cubicBezTo>
                    <a:pt x="3954" y="40"/>
                    <a:pt x="3558" y="0"/>
                    <a:pt x="304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2183175" y="5965800"/>
              <a:ext cx="116650" cy="42525"/>
            </a:xfrm>
            <a:custGeom>
              <a:rect b="b" l="l" r="r" t="t"/>
              <a:pathLst>
                <a:path extrusionOk="0" h="1701" w="4666">
                  <a:moveTo>
                    <a:pt x="4586" y="1"/>
                  </a:moveTo>
                  <a:lnTo>
                    <a:pt x="4072" y="119"/>
                  </a:lnTo>
                  <a:cubicBezTo>
                    <a:pt x="4112" y="198"/>
                    <a:pt x="4112" y="277"/>
                    <a:pt x="4112" y="357"/>
                  </a:cubicBezTo>
                  <a:cubicBezTo>
                    <a:pt x="4112" y="436"/>
                    <a:pt x="4112" y="515"/>
                    <a:pt x="4072" y="554"/>
                  </a:cubicBezTo>
                  <a:cubicBezTo>
                    <a:pt x="4033" y="594"/>
                    <a:pt x="3993" y="633"/>
                    <a:pt x="3954" y="673"/>
                  </a:cubicBezTo>
                  <a:lnTo>
                    <a:pt x="1621" y="673"/>
                  </a:lnTo>
                  <a:lnTo>
                    <a:pt x="1621" y="119"/>
                  </a:lnTo>
                  <a:lnTo>
                    <a:pt x="1186" y="119"/>
                  </a:lnTo>
                  <a:lnTo>
                    <a:pt x="1186" y="673"/>
                  </a:lnTo>
                  <a:lnTo>
                    <a:pt x="0" y="673"/>
                  </a:lnTo>
                  <a:lnTo>
                    <a:pt x="356" y="1266"/>
                  </a:lnTo>
                  <a:lnTo>
                    <a:pt x="1186" y="1266"/>
                  </a:lnTo>
                  <a:lnTo>
                    <a:pt x="1186" y="1701"/>
                  </a:lnTo>
                  <a:lnTo>
                    <a:pt x="1621" y="1701"/>
                  </a:lnTo>
                  <a:lnTo>
                    <a:pt x="1621" y="1266"/>
                  </a:lnTo>
                  <a:lnTo>
                    <a:pt x="3598" y="1266"/>
                  </a:lnTo>
                  <a:cubicBezTo>
                    <a:pt x="3954" y="1266"/>
                    <a:pt x="4191" y="1226"/>
                    <a:pt x="4270" y="1187"/>
                  </a:cubicBezTo>
                  <a:cubicBezTo>
                    <a:pt x="4389" y="1147"/>
                    <a:pt x="4468" y="1068"/>
                    <a:pt x="4547" y="950"/>
                  </a:cubicBezTo>
                  <a:cubicBezTo>
                    <a:pt x="4626" y="831"/>
                    <a:pt x="4665" y="673"/>
                    <a:pt x="4665" y="475"/>
                  </a:cubicBezTo>
                  <a:cubicBezTo>
                    <a:pt x="4665" y="317"/>
                    <a:pt x="4626" y="198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2210850" y="5879825"/>
              <a:ext cx="88975" cy="80075"/>
            </a:xfrm>
            <a:custGeom>
              <a:rect b="b" l="l" r="r" t="t"/>
              <a:pathLst>
                <a:path extrusionOk="0" h="3203" w="3559">
                  <a:moveTo>
                    <a:pt x="1779" y="593"/>
                  </a:moveTo>
                  <a:cubicBezTo>
                    <a:pt x="2214" y="593"/>
                    <a:pt x="2570" y="672"/>
                    <a:pt x="2768" y="870"/>
                  </a:cubicBezTo>
                  <a:cubicBezTo>
                    <a:pt x="3005" y="1068"/>
                    <a:pt x="3084" y="1305"/>
                    <a:pt x="3084" y="1582"/>
                  </a:cubicBezTo>
                  <a:cubicBezTo>
                    <a:pt x="3084" y="1858"/>
                    <a:pt x="3005" y="2135"/>
                    <a:pt x="2768" y="2293"/>
                  </a:cubicBezTo>
                  <a:cubicBezTo>
                    <a:pt x="2570" y="2491"/>
                    <a:pt x="2214" y="2610"/>
                    <a:pt x="1779" y="2610"/>
                  </a:cubicBezTo>
                  <a:cubicBezTo>
                    <a:pt x="1345" y="2610"/>
                    <a:pt x="1028" y="2491"/>
                    <a:pt x="791" y="2293"/>
                  </a:cubicBezTo>
                  <a:cubicBezTo>
                    <a:pt x="593" y="2135"/>
                    <a:pt x="475" y="1858"/>
                    <a:pt x="475" y="1582"/>
                  </a:cubicBezTo>
                  <a:cubicBezTo>
                    <a:pt x="475" y="1305"/>
                    <a:pt x="593" y="1068"/>
                    <a:pt x="791" y="870"/>
                  </a:cubicBezTo>
                  <a:cubicBezTo>
                    <a:pt x="1028" y="672"/>
                    <a:pt x="1345" y="593"/>
                    <a:pt x="1779" y="593"/>
                  </a:cubicBezTo>
                  <a:close/>
                  <a:moveTo>
                    <a:pt x="1740" y="0"/>
                  </a:moveTo>
                  <a:cubicBezTo>
                    <a:pt x="1186" y="0"/>
                    <a:pt x="791" y="119"/>
                    <a:pt x="475" y="435"/>
                  </a:cubicBezTo>
                  <a:cubicBezTo>
                    <a:pt x="159" y="751"/>
                    <a:pt x="0" y="1107"/>
                    <a:pt x="0" y="1582"/>
                  </a:cubicBezTo>
                  <a:cubicBezTo>
                    <a:pt x="0" y="2017"/>
                    <a:pt x="119" y="2372"/>
                    <a:pt x="396" y="2649"/>
                  </a:cubicBezTo>
                  <a:cubicBezTo>
                    <a:pt x="672" y="3005"/>
                    <a:pt x="1147" y="3203"/>
                    <a:pt x="1779" y="3203"/>
                  </a:cubicBezTo>
                  <a:cubicBezTo>
                    <a:pt x="2372" y="3203"/>
                    <a:pt x="2807" y="3044"/>
                    <a:pt x="3124" y="2728"/>
                  </a:cubicBezTo>
                  <a:cubicBezTo>
                    <a:pt x="3440" y="2451"/>
                    <a:pt x="3558" y="2056"/>
                    <a:pt x="3558" y="1582"/>
                  </a:cubicBezTo>
                  <a:cubicBezTo>
                    <a:pt x="3558" y="1305"/>
                    <a:pt x="3519" y="1028"/>
                    <a:pt x="3361" y="751"/>
                  </a:cubicBezTo>
                  <a:cubicBezTo>
                    <a:pt x="3242" y="514"/>
                    <a:pt x="3044" y="317"/>
                    <a:pt x="2768" y="198"/>
                  </a:cubicBezTo>
                  <a:cubicBezTo>
                    <a:pt x="2531" y="40"/>
                    <a:pt x="2175" y="0"/>
                    <a:pt x="174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2210850" y="5792850"/>
              <a:ext cx="87000" cy="70200"/>
            </a:xfrm>
            <a:custGeom>
              <a:rect b="b" l="l" r="r" t="t"/>
              <a:pathLst>
                <a:path extrusionOk="0" h="2808" w="3480">
                  <a:moveTo>
                    <a:pt x="1384" y="0"/>
                  </a:moveTo>
                  <a:cubicBezTo>
                    <a:pt x="1147" y="0"/>
                    <a:pt x="949" y="40"/>
                    <a:pt x="831" y="40"/>
                  </a:cubicBezTo>
                  <a:cubicBezTo>
                    <a:pt x="672" y="79"/>
                    <a:pt x="514" y="119"/>
                    <a:pt x="396" y="238"/>
                  </a:cubicBezTo>
                  <a:cubicBezTo>
                    <a:pt x="277" y="317"/>
                    <a:pt x="198" y="435"/>
                    <a:pt x="119" y="593"/>
                  </a:cubicBezTo>
                  <a:cubicBezTo>
                    <a:pt x="40" y="791"/>
                    <a:pt x="0" y="989"/>
                    <a:pt x="0" y="1186"/>
                  </a:cubicBezTo>
                  <a:cubicBezTo>
                    <a:pt x="0" y="1661"/>
                    <a:pt x="198" y="2017"/>
                    <a:pt x="554" y="2254"/>
                  </a:cubicBezTo>
                  <a:lnTo>
                    <a:pt x="79" y="2254"/>
                  </a:lnTo>
                  <a:lnTo>
                    <a:pt x="79" y="2807"/>
                  </a:lnTo>
                  <a:lnTo>
                    <a:pt x="3479" y="2807"/>
                  </a:lnTo>
                  <a:lnTo>
                    <a:pt x="3479" y="2214"/>
                  </a:lnTo>
                  <a:lnTo>
                    <a:pt x="1621" y="2214"/>
                  </a:lnTo>
                  <a:cubicBezTo>
                    <a:pt x="1186" y="2214"/>
                    <a:pt x="910" y="2135"/>
                    <a:pt x="752" y="1938"/>
                  </a:cubicBezTo>
                  <a:cubicBezTo>
                    <a:pt x="593" y="1779"/>
                    <a:pt x="514" y="1542"/>
                    <a:pt x="514" y="1305"/>
                  </a:cubicBezTo>
                  <a:cubicBezTo>
                    <a:pt x="514" y="1147"/>
                    <a:pt x="554" y="1028"/>
                    <a:pt x="593" y="910"/>
                  </a:cubicBezTo>
                  <a:cubicBezTo>
                    <a:pt x="672" y="791"/>
                    <a:pt x="791" y="712"/>
                    <a:pt x="910" y="672"/>
                  </a:cubicBezTo>
                  <a:cubicBezTo>
                    <a:pt x="989" y="633"/>
                    <a:pt x="1186" y="593"/>
                    <a:pt x="1424" y="593"/>
                  </a:cubicBezTo>
                  <a:lnTo>
                    <a:pt x="3479" y="593"/>
                  </a:lnTo>
                  <a:lnTo>
                    <a:pt x="347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2180200" y="5625825"/>
              <a:ext cx="117650" cy="110700"/>
            </a:xfrm>
            <a:custGeom>
              <a:rect b="b" l="l" r="r" t="t"/>
              <a:pathLst>
                <a:path extrusionOk="0" h="4428" w="4706">
                  <a:moveTo>
                    <a:pt x="2808" y="1463"/>
                  </a:moveTo>
                  <a:lnTo>
                    <a:pt x="2808" y="3044"/>
                  </a:lnTo>
                  <a:lnTo>
                    <a:pt x="1424" y="2530"/>
                  </a:lnTo>
                  <a:cubicBezTo>
                    <a:pt x="1108" y="2451"/>
                    <a:pt x="792" y="2333"/>
                    <a:pt x="515" y="2293"/>
                  </a:cubicBezTo>
                  <a:cubicBezTo>
                    <a:pt x="752" y="2214"/>
                    <a:pt x="1068" y="2095"/>
                    <a:pt x="1464" y="1937"/>
                  </a:cubicBezTo>
                  <a:lnTo>
                    <a:pt x="2808" y="1463"/>
                  </a:lnTo>
                  <a:close/>
                  <a:moveTo>
                    <a:pt x="4705" y="0"/>
                  </a:moveTo>
                  <a:lnTo>
                    <a:pt x="1" y="1937"/>
                  </a:lnTo>
                  <a:lnTo>
                    <a:pt x="1" y="2609"/>
                  </a:lnTo>
                  <a:lnTo>
                    <a:pt x="4705" y="4428"/>
                  </a:lnTo>
                  <a:lnTo>
                    <a:pt x="4705" y="3756"/>
                  </a:lnTo>
                  <a:lnTo>
                    <a:pt x="3282" y="3242"/>
                  </a:lnTo>
                  <a:lnTo>
                    <a:pt x="3282" y="1265"/>
                  </a:lnTo>
                  <a:lnTo>
                    <a:pt x="4705" y="71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2212825" y="5545750"/>
              <a:ext cx="85025" cy="78125"/>
            </a:xfrm>
            <a:custGeom>
              <a:rect b="b" l="l" r="r" t="t"/>
              <a:pathLst>
                <a:path extrusionOk="0" h="3125" w="3401">
                  <a:moveTo>
                    <a:pt x="0" y="1"/>
                  </a:moveTo>
                  <a:lnTo>
                    <a:pt x="0" y="594"/>
                  </a:lnTo>
                  <a:lnTo>
                    <a:pt x="2096" y="1345"/>
                  </a:lnTo>
                  <a:cubicBezTo>
                    <a:pt x="2333" y="1464"/>
                    <a:pt x="2570" y="1543"/>
                    <a:pt x="2728" y="1582"/>
                  </a:cubicBezTo>
                  <a:cubicBezTo>
                    <a:pt x="2491" y="1661"/>
                    <a:pt x="2254" y="1701"/>
                    <a:pt x="2056" y="1780"/>
                  </a:cubicBezTo>
                  <a:lnTo>
                    <a:pt x="0" y="2531"/>
                  </a:lnTo>
                  <a:lnTo>
                    <a:pt x="0" y="3124"/>
                  </a:lnTo>
                  <a:lnTo>
                    <a:pt x="3400" y="1859"/>
                  </a:lnTo>
                  <a:lnTo>
                    <a:pt x="3400" y="13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2210850" y="5458800"/>
              <a:ext cx="88975" cy="79075"/>
            </a:xfrm>
            <a:custGeom>
              <a:rect b="b" l="l" r="r" t="t"/>
              <a:pathLst>
                <a:path extrusionOk="0" h="3163" w="3559">
                  <a:moveTo>
                    <a:pt x="1463" y="633"/>
                  </a:moveTo>
                  <a:lnTo>
                    <a:pt x="1463" y="2530"/>
                  </a:lnTo>
                  <a:cubicBezTo>
                    <a:pt x="1147" y="2530"/>
                    <a:pt x="910" y="2412"/>
                    <a:pt x="752" y="2253"/>
                  </a:cubicBezTo>
                  <a:cubicBezTo>
                    <a:pt x="554" y="2056"/>
                    <a:pt x="475" y="1819"/>
                    <a:pt x="475" y="1581"/>
                  </a:cubicBezTo>
                  <a:cubicBezTo>
                    <a:pt x="475" y="1265"/>
                    <a:pt x="593" y="1028"/>
                    <a:pt x="831" y="830"/>
                  </a:cubicBezTo>
                  <a:cubicBezTo>
                    <a:pt x="949" y="712"/>
                    <a:pt x="1186" y="672"/>
                    <a:pt x="1463" y="633"/>
                  </a:cubicBezTo>
                  <a:close/>
                  <a:moveTo>
                    <a:pt x="1779" y="0"/>
                  </a:moveTo>
                  <a:cubicBezTo>
                    <a:pt x="1226" y="0"/>
                    <a:pt x="791" y="158"/>
                    <a:pt x="475" y="435"/>
                  </a:cubicBezTo>
                  <a:cubicBezTo>
                    <a:pt x="159" y="751"/>
                    <a:pt x="0" y="1107"/>
                    <a:pt x="0" y="1581"/>
                  </a:cubicBezTo>
                  <a:cubicBezTo>
                    <a:pt x="0" y="2056"/>
                    <a:pt x="159" y="2412"/>
                    <a:pt x="475" y="2728"/>
                  </a:cubicBezTo>
                  <a:cubicBezTo>
                    <a:pt x="791" y="3005"/>
                    <a:pt x="1226" y="3163"/>
                    <a:pt x="1819" y="3163"/>
                  </a:cubicBezTo>
                  <a:cubicBezTo>
                    <a:pt x="2372" y="3163"/>
                    <a:pt x="2807" y="3005"/>
                    <a:pt x="3124" y="2728"/>
                  </a:cubicBezTo>
                  <a:cubicBezTo>
                    <a:pt x="3440" y="2451"/>
                    <a:pt x="3558" y="2056"/>
                    <a:pt x="3558" y="1542"/>
                  </a:cubicBezTo>
                  <a:cubicBezTo>
                    <a:pt x="3558" y="1146"/>
                    <a:pt x="3479" y="830"/>
                    <a:pt x="3282" y="553"/>
                  </a:cubicBezTo>
                  <a:cubicBezTo>
                    <a:pt x="3084" y="316"/>
                    <a:pt x="2807" y="119"/>
                    <a:pt x="2491" y="40"/>
                  </a:cubicBezTo>
                  <a:lnTo>
                    <a:pt x="2412" y="633"/>
                  </a:lnTo>
                  <a:cubicBezTo>
                    <a:pt x="2649" y="712"/>
                    <a:pt x="2807" y="830"/>
                    <a:pt x="2926" y="988"/>
                  </a:cubicBezTo>
                  <a:cubicBezTo>
                    <a:pt x="3044" y="1146"/>
                    <a:pt x="3084" y="1305"/>
                    <a:pt x="3084" y="1542"/>
                  </a:cubicBezTo>
                  <a:cubicBezTo>
                    <a:pt x="3084" y="1819"/>
                    <a:pt x="3005" y="2056"/>
                    <a:pt x="2807" y="2253"/>
                  </a:cubicBezTo>
                  <a:cubicBezTo>
                    <a:pt x="2610" y="2451"/>
                    <a:pt x="2333" y="2530"/>
                    <a:pt x="1938" y="2570"/>
                  </a:cubicBezTo>
                  <a:lnTo>
                    <a:pt x="193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2248400" y="5357000"/>
              <a:ext cx="14850" cy="44500"/>
            </a:xfrm>
            <a:custGeom>
              <a:rect b="b" l="l" r="r" t="t"/>
              <a:pathLst>
                <a:path extrusionOk="0" h="1780" w="594">
                  <a:moveTo>
                    <a:pt x="1" y="0"/>
                  </a:moveTo>
                  <a:lnTo>
                    <a:pt x="1" y="1779"/>
                  </a:lnTo>
                  <a:lnTo>
                    <a:pt x="594" y="1779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2180200" y="5221575"/>
              <a:ext cx="120600" cy="78125"/>
            </a:xfrm>
            <a:custGeom>
              <a:rect b="b" l="l" r="r" t="t"/>
              <a:pathLst>
                <a:path extrusionOk="0" h="3125" w="4824">
                  <a:moveTo>
                    <a:pt x="1226" y="792"/>
                  </a:moveTo>
                  <a:cubicBezTo>
                    <a:pt x="1424" y="792"/>
                    <a:pt x="1582" y="871"/>
                    <a:pt x="1740" y="989"/>
                  </a:cubicBezTo>
                  <a:cubicBezTo>
                    <a:pt x="1859" y="1147"/>
                    <a:pt x="1938" y="1345"/>
                    <a:pt x="1938" y="1543"/>
                  </a:cubicBezTo>
                  <a:cubicBezTo>
                    <a:pt x="1938" y="1780"/>
                    <a:pt x="1859" y="1978"/>
                    <a:pt x="1740" y="2096"/>
                  </a:cubicBezTo>
                  <a:cubicBezTo>
                    <a:pt x="1582" y="2254"/>
                    <a:pt x="1424" y="2333"/>
                    <a:pt x="1187" y="2333"/>
                  </a:cubicBezTo>
                  <a:cubicBezTo>
                    <a:pt x="989" y="2333"/>
                    <a:pt x="831" y="2254"/>
                    <a:pt x="673" y="2096"/>
                  </a:cubicBezTo>
                  <a:cubicBezTo>
                    <a:pt x="554" y="1978"/>
                    <a:pt x="475" y="1780"/>
                    <a:pt x="475" y="1543"/>
                  </a:cubicBezTo>
                  <a:cubicBezTo>
                    <a:pt x="475" y="1345"/>
                    <a:pt x="554" y="1147"/>
                    <a:pt x="673" y="1029"/>
                  </a:cubicBezTo>
                  <a:cubicBezTo>
                    <a:pt x="831" y="871"/>
                    <a:pt x="989" y="792"/>
                    <a:pt x="1226" y="792"/>
                  </a:cubicBezTo>
                  <a:close/>
                  <a:moveTo>
                    <a:pt x="3401" y="594"/>
                  </a:moveTo>
                  <a:cubicBezTo>
                    <a:pt x="3677" y="594"/>
                    <a:pt x="3875" y="673"/>
                    <a:pt x="4073" y="871"/>
                  </a:cubicBezTo>
                  <a:cubicBezTo>
                    <a:pt x="4231" y="1029"/>
                    <a:pt x="4310" y="1266"/>
                    <a:pt x="4310" y="1543"/>
                  </a:cubicBezTo>
                  <a:cubicBezTo>
                    <a:pt x="4310" y="1740"/>
                    <a:pt x="4270" y="1899"/>
                    <a:pt x="4191" y="2057"/>
                  </a:cubicBezTo>
                  <a:cubicBezTo>
                    <a:pt x="4112" y="2215"/>
                    <a:pt x="3994" y="2333"/>
                    <a:pt x="3836" y="2412"/>
                  </a:cubicBezTo>
                  <a:cubicBezTo>
                    <a:pt x="3677" y="2492"/>
                    <a:pt x="3519" y="2531"/>
                    <a:pt x="3361" y="2531"/>
                  </a:cubicBezTo>
                  <a:cubicBezTo>
                    <a:pt x="3084" y="2531"/>
                    <a:pt x="2887" y="2412"/>
                    <a:pt x="2689" y="2254"/>
                  </a:cubicBezTo>
                  <a:cubicBezTo>
                    <a:pt x="2491" y="2057"/>
                    <a:pt x="2412" y="1859"/>
                    <a:pt x="2412" y="1582"/>
                  </a:cubicBezTo>
                  <a:cubicBezTo>
                    <a:pt x="2412" y="1306"/>
                    <a:pt x="2491" y="1068"/>
                    <a:pt x="2689" y="871"/>
                  </a:cubicBezTo>
                  <a:cubicBezTo>
                    <a:pt x="2887" y="673"/>
                    <a:pt x="3124" y="594"/>
                    <a:pt x="3401" y="594"/>
                  </a:cubicBezTo>
                  <a:close/>
                  <a:moveTo>
                    <a:pt x="3361" y="1"/>
                  </a:moveTo>
                  <a:cubicBezTo>
                    <a:pt x="3084" y="1"/>
                    <a:pt x="2847" y="80"/>
                    <a:pt x="2610" y="238"/>
                  </a:cubicBezTo>
                  <a:cubicBezTo>
                    <a:pt x="2412" y="396"/>
                    <a:pt x="2254" y="594"/>
                    <a:pt x="2175" y="871"/>
                  </a:cubicBezTo>
                  <a:cubicBezTo>
                    <a:pt x="2096" y="673"/>
                    <a:pt x="1938" y="475"/>
                    <a:pt x="1780" y="357"/>
                  </a:cubicBezTo>
                  <a:cubicBezTo>
                    <a:pt x="1622" y="238"/>
                    <a:pt x="1424" y="199"/>
                    <a:pt x="1226" y="199"/>
                  </a:cubicBezTo>
                  <a:cubicBezTo>
                    <a:pt x="871" y="199"/>
                    <a:pt x="594" y="317"/>
                    <a:pt x="357" y="554"/>
                  </a:cubicBezTo>
                  <a:cubicBezTo>
                    <a:pt x="119" y="831"/>
                    <a:pt x="1" y="1147"/>
                    <a:pt x="1" y="1582"/>
                  </a:cubicBezTo>
                  <a:cubicBezTo>
                    <a:pt x="1" y="1978"/>
                    <a:pt x="119" y="2294"/>
                    <a:pt x="357" y="2531"/>
                  </a:cubicBezTo>
                  <a:cubicBezTo>
                    <a:pt x="554" y="2808"/>
                    <a:pt x="871" y="2926"/>
                    <a:pt x="1187" y="2926"/>
                  </a:cubicBezTo>
                  <a:cubicBezTo>
                    <a:pt x="1424" y="2926"/>
                    <a:pt x="1622" y="2847"/>
                    <a:pt x="1780" y="2729"/>
                  </a:cubicBezTo>
                  <a:cubicBezTo>
                    <a:pt x="1938" y="2650"/>
                    <a:pt x="2096" y="2452"/>
                    <a:pt x="2175" y="2215"/>
                  </a:cubicBezTo>
                  <a:cubicBezTo>
                    <a:pt x="2254" y="2492"/>
                    <a:pt x="2373" y="2729"/>
                    <a:pt x="2610" y="2887"/>
                  </a:cubicBezTo>
                  <a:cubicBezTo>
                    <a:pt x="2808" y="3045"/>
                    <a:pt x="3045" y="3124"/>
                    <a:pt x="3361" y="3124"/>
                  </a:cubicBezTo>
                  <a:cubicBezTo>
                    <a:pt x="3757" y="3124"/>
                    <a:pt x="4112" y="2966"/>
                    <a:pt x="4389" y="2689"/>
                  </a:cubicBezTo>
                  <a:cubicBezTo>
                    <a:pt x="4666" y="2412"/>
                    <a:pt x="4824" y="2017"/>
                    <a:pt x="4824" y="1543"/>
                  </a:cubicBezTo>
                  <a:cubicBezTo>
                    <a:pt x="4824" y="1108"/>
                    <a:pt x="4666" y="713"/>
                    <a:pt x="4389" y="436"/>
                  </a:cubicBezTo>
                  <a:cubicBezTo>
                    <a:pt x="4112" y="159"/>
                    <a:pt x="3796" y="1"/>
                    <a:pt x="33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2180200" y="5130650"/>
              <a:ext cx="120600" cy="77125"/>
            </a:xfrm>
            <a:custGeom>
              <a:rect b="b" l="l" r="r" t="t"/>
              <a:pathLst>
                <a:path extrusionOk="0" h="3085" w="4824">
                  <a:moveTo>
                    <a:pt x="3243" y="594"/>
                  </a:moveTo>
                  <a:cubicBezTo>
                    <a:pt x="3559" y="594"/>
                    <a:pt x="3836" y="673"/>
                    <a:pt x="4033" y="831"/>
                  </a:cubicBezTo>
                  <a:cubicBezTo>
                    <a:pt x="4231" y="1029"/>
                    <a:pt x="4310" y="1226"/>
                    <a:pt x="4310" y="1464"/>
                  </a:cubicBezTo>
                  <a:cubicBezTo>
                    <a:pt x="4310" y="1622"/>
                    <a:pt x="4270" y="1819"/>
                    <a:pt x="4191" y="1938"/>
                  </a:cubicBezTo>
                  <a:cubicBezTo>
                    <a:pt x="4073" y="2096"/>
                    <a:pt x="3954" y="2215"/>
                    <a:pt x="3757" y="2294"/>
                  </a:cubicBezTo>
                  <a:cubicBezTo>
                    <a:pt x="3598" y="2373"/>
                    <a:pt x="3401" y="2452"/>
                    <a:pt x="3203" y="2452"/>
                  </a:cubicBezTo>
                  <a:cubicBezTo>
                    <a:pt x="2887" y="2452"/>
                    <a:pt x="2650" y="2333"/>
                    <a:pt x="2452" y="2175"/>
                  </a:cubicBezTo>
                  <a:cubicBezTo>
                    <a:pt x="2254" y="1978"/>
                    <a:pt x="2175" y="1740"/>
                    <a:pt x="2175" y="1503"/>
                  </a:cubicBezTo>
                  <a:cubicBezTo>
                    <a:pt x="2175" y="1226"/>
                    <a:pt x="2254" y="1029"/>
                    <a:pt x="2452" y="831"/>
                  </a:cubicBezTo>
                  <a:cubicBezTo>
                    <a:pt x="2650" y="673"/>
                    <a:pt x="2887" y="594"/>
                    <a:pt x="3243" y="594"/>
                  </a:cubicBezTo>
                  <a:close/>
                  <a:moveTo>
                    <a:pt x="3203" y="1"/>
                  </a:moveTo>
                  <a:cubicBezTo>
                    <a:pt x="2729" y="1"/>
                    <a:pt x="2373" y="119"/>
                    <a:pt x="2096" y="396"/>
                  </a:cubicBezTo>
                  <a:cubicBezTo>
                    <a:pt x="1819" y="673"/>
                    <a:pt x="1661" y="989"/>
                    <a:pt x="1661" y="1385"/>
                  </a:cubicBezTo>
                  <a:cubicBezTo>
                    <a:pt x="1661" y="1582"/>
                    <a:pt x="1701" y="1819"/>
                    <a:pt x="1819" y="2017"/>
                  </a:cubicBezTo>
                  <a:cubicBezTo>
                    <a:pt x="1938" y="2215"/>
                    <a:pt x="2096" y="2373"/>
                    <a:pt x="2294" y="2531"/>
                  </a:cubicBezTo>
                  <a:cubicBezTo>
                    <a:pt x="1819" y="2531"/>
                    <a:pt x="1464" y="2452"/>
                    <a:pt x="1187" y="2373"/>
                  </a:cubicBezTo>
                  <a:cubicBezTo>
                    <a:pt x="950" y="2254"/>
                    <a:pt x="752" y="2096"/>
                    <a:pt x="633" y="1938"/>
                  </a:cubicBezTo>
                  <a:cubicBezTo>
                    <a:pt x="515" y="1780"/>
                    <a:pt x="475" y="1622"/>
                    <a:pt x="475" y="1464"/>
                  </a:cubicBezTo>
                  <a:cubicBezTo>
                    <a:pt x="475" y="1226"/>
                    <a:pt x="554" y="1029"/>
                    <a:pt x="712" y="871"/>
                  </a:cubicBezTo>
                  <a:cubicBezTo>
                    <a:pt x="831" y="752"/>
                    <a:pt x="989" y="712"/>
                    <a:pt x="1226" y="633"/>
                  </a:cubicBezTo>
                  <a:lnTo>
                    <a:pt x="1147" y="80"/>
                  </a:lnTo>
                  <a:cubicBezTo>
                    <a:pt x="792" y="119"/>
                    <a:pt x="515" y="278"/>
                    <a:pt x="317" y="515"/>
                  </a:cubicBezTo>
                  <a:cubicBezTo>
                    <a:pt x="80" y="752"/>
                    <a:pt x="1" y="1029"/>
                    <a:pt x="1" y="1424"/>
                  </a:cubicBezTo>
                  <a:cubicBezTo>
                    <a:pt x="1" y="1898"/>
                    <a:pt x="159" y="2294"/>
                    <a:pt x="515" y="2610"/>
                  </a:cubicBezTo>
                  <a:cubicBezTo>
                    <a:pt x="950" y="2926"/>
                    <a:pt x="1622" y="3084"/>
                    <a:pt x="2531" y="3084"/>
                  </a:cubicBezTo>
                  <a:cubicBezTo>
                    <a:pt x="3322" y="3084"/>
                    <a:pt x="3915" y="2966"/>
                    <a:pt x="4270" y="2650"/>
                  </a:cubicBezTo>
                  <a:cubicBezTo>
                    <a:pt x="4626" y="2333"/>
                    <a:pt x="4824" y="1938"/>
                    <a:pt x="4824" y="1464"/>
                  </a:cubicBezTo>
                  <a:cubicBezTo>
                    <a:pt x="4824" y="1187"/>
                    <a:pt x="4745" y="910"/>
                    <a:pt x="4587" y="712"/>
                  </a:cubicBezTo>
                  <a:cubicBezTo>
                    <a:pt x="4468" y="475"/>
                    <a:pt x="4270" y="317"/>
                    <a:pt x="4033" y="159"/>
                  </a:cubicBezTo>
                  <a:cubicBezTo>
                    <a:pt x="3757" y="40"/>
                    <a:pt x="3480" y="1"/>
                    <a:pt x="320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2183175" y="507827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586" y="1"/>
                  </a:moveTo>
                  <a:lnTo>
                    <a:pt x="4072" y="80"/>
                  </a:lnTo>
                  <a:cubicBezTo>
                    <a:pt x="4112" y="198"/>
                    <a:pt x="4112" y="277"/>
                    <a:pt x="4112" y="317"/>
                  </a:cubicBezTo>
                  <a:cubicBezTo>
                    <a:pt x="4112" y="435"/>
                    <a:pt x="4112" y="475"/>
                    <a:pt x="4072" y="514"/>
                  </a:cubicBezTo>
                  <a:cubicBezTo>
                    <a:pt x="4033" y="594"/>
                    <a:pt x="3993" y="594"/>
                    <a:pt x="3954" y="633"/>
                  </a:cubicBezTo>
                  <a:cubicBezTo>
                    <a:pt x="3914" y="673"/>
                    <a:pt x="3796" y="673"/>
                    <a:pt x="3638" y="673"/>
                  </a:cubicBezTo>
                  <a:lnTo>
                    <a:pt x="1621" y="673"/>
                  </a:lnTo>
                  <a:lnTo>
                    <a:pt x="1621" y="80"/>
                  </a:lnTo>
                  <a:lnTo>
                    <a:pt x="1186" y="80"/>
                  </a:lnTo>
                  <a:lnTo>
                    <a:pt x="1186" y="673"/>
                  </a:lnTo>
                  <a:lnTo>
                    <a:pt x="0" y="67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21" y="1661"/>
                  </a:lnTo>
                  <a:lnTo>
                    <a:pt x="1621" y="1226"/>
                  </a:lnTo>
                  <a:lnTo>
                    <a:pt x="3598" y="1226"/>
                  </a:lnTo>
                  <a:cubicBezTo>
                    <a:pt x="3954" y="1226"/>
                    <a:pt x="4191" y="1226"/>
                    <a:pt x="4270" y="1187"/>
                  </a:cubicBezTo>
                  <a:cubicBezTo>
                    <a:pt x="4389" y="1108"/>
                    <a:pt x="4468" y="1028"/>
                    <a:pt x="4547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317"/>
                    <a:pt x="4626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2180200" y="4996250"/>
              <a:ext cx="117650" cy="70200"/>
            </a:xfrm>
            <a:custGeom>
              <a:rect b="b" l="l" r="r" t="t"/>
              <a:pathLst>
                <a:path extrusionOk="0" h="2808" w="4706">
                  <a:moveTo>
                    <a:pt x="2571" y="0"/>
                  </a:moveTo>
                  <a:cubicBezTo>
                    <a:pt x="2215" y="0"/>
                    <a:pt x="1978" y="40"/>
                    <a:pt x="1780" y="119"/>
                  </a:cubicBezTo>
                  <a:cubicBezTo>
                    <a:pt x="1622" y="198"/>
                    <a:pt x="1464" y="356"/>
                    <a:pt x="1385" y="514"/>
                  </a:cubicBezTo>
                  <a:cubicBezTo>
                    <a:pt x="1266" y="712"/>
                    <a:pt x="1226" y="949"/>
                    <a:pt x="1226" y="1186"/>
                  </a:cubicBezTo>
                  <a:cubicBezTo>
                    <a:pt x="1226" y="1621"/>
                    <a:pt x="1385" y="1937"/>
                    <a:pt x="1701" y="2214"/>
                  </a:cubicBezTo>
                  <a:lnTo>
                    <a:pt x="1" y="2214"/>
                  </a:lnTo>
                  <a:lnTo>
                    <a:pt x="1" y="2807"/>
                  </a:lnTo>
                  <a:lnTo>
                    <a:pt x="4705" y="2807"/>
                  </a:lnTo>
                  <a:lnTo>
                    <a:pt x="4705" y="2214"/>
                  </a:lnTo>
                  <a:lnTo>
                    <a:pt x="2847" y="2214"/>
                  </a:lnTo>
                  <a:cubicBezTo>
                    <a:pt x="2571" y="2214"/>
                    <a:pt x="2373" y="2175"/>
                    <a:pt x="2215" y="2135"/>
                  </a:cubicBezTo>
                  <a:cubicBezTo>
                    <a:pt x="2057" y="2056"/>
                    <a:pt x="1938" y="1937"/>
                    <a:pt x="1859" y="1779"/>
                  </a:cubicBezTo>
                  <a:cubicBezTo>
                    <a:pt x="1780" y="1661"/>
                    <a:pt x="1740" y="1503"/>
                    <a:pt x="1740" y="1305"/>
                  </a:cubicBezTo>
                  <a:cubicBezTo>
                    <a:pt x="1740" y="1068"/>
                    <a:pt x="1780" y="910"/>
                    <a:pt x="1938" y="791"/>
                  </a:cubicBezTo>
                  <a:cubicBezTo>
                    <a:pt x="2057" y="672"/>
                    <a:pt x="2254" y="593"/>
                    <a:pt x="2571" y="593"/>
                  </a:cubicBez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2178225" y="4838100"/>
              <a:ext cx="122575" cy="93925"/>
            </a:xfrm>
            <a:custGeom>
              <a:rect b="b" l="l" r="r" t="t"/>
              <a:pathLst>
                <a:path extrusionOk="0" h="3757" w="4903">
                  <a:moveTo>
                    <a:pt x="3480" y="1"/>
                  </a:moveTo>
                  <a:cubicBezTo>
                    <a:pt x="3203" y="1"/>
                    <a:pt x="3005" y="80"/>
                    <a:pt x="2808" y="199"/>
                  </a:cubicBezTo>
                  <a:cubicBezTo>
                    <a:pt x="2610" y="357"/>
                    <a:pt x="2452" y="554"/>
                    <a:pt x="2333" y="831"/>
                  </a:cubicBezTo>
                  <a:cubicBezTo>
                    <a:pt x="2215" y="989"/>
                    <a:pt x="2136" y="1345"/>
                    <a:pt x="2017" y="1859"/>
                  </a:cubicBezTo>
                  <a:cubicBezTo>
                    <a:pt x="1898" y="2373"/>
                    <a:pt x="1780" y="2689"/>
                    <a:pt x="1701" y="2808"/>
                  </a:cubicBezTo>
                  <a:cubicBezTo>
                    <a:pt x="1582" y="2926"/>
                    <a:pt x="1424" y="2966"/>
                    <a:pt x="1266" y="2966"/>
                  </a:cubicBezTo>
                  <a:cubicBezTo>
                    <a:pt x="1068" y="2966"/>
                    <a:pt x="910" y="2887"/>
                    <a:pt x="752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50" y="910"/>
                    <a:pt x="1147" y="792"/>
                    <a:pt x="1464" y="752"/>
                  </a:cubicBezTo>
                  <a:lnTo>
                    <a:pt x="1424" y="159"/>
                  </a:lnTo>
                  <a:cubicBezTo>
                    <a:pt x="1147" y="159"/>
                    <a:pt x="910" y="238"/>
                    <a:pt x="673" y="396"/>
                  </a:cubicBezTo>
                  <a:cubicBezTo>
                    <a:pt x="436" y="515"/>
                    <a:pt x="278" y="752"/>
                    <a:pt x="159" y="989"/>
                  </a:cubicBezTo>
                  <a:cubicBezTo>
                    <a:pt x="80" y="1266"/>
                    <a:pt x="1" y="1582"/>
                    <a:pt x="1" y="1938"/>
                  </a:cubicBezTo>
                  <a:cubicBezTo>
                    <a:pt x="1" y="2254"/>
                    <a:pt x="80" y="2531"/>
                    <a:pt x="159" y="2808"/>
                  </a:cubicBezTo>
                  <a:cubicBezTo>
                    <a:pt x="278" y="3045"/>
                    <a:pt x="436" y="3243"/>
                    <a:pt x="633" y="3401"/>
                  </a:cubicBezTo>
                  <a:cubicBezTo>
                    <a:pt x="831" y="3519"/>
                    <a:pt x="1068" y="3598"/>
                    <a:pt x="1305" y="3598"/>
                  </a:cubicBezTo>
                  <a:cubicBezTo>
                    <a:pt x="1543" y="3598"/>
                    <a:pt x="1701" y="3519"/>
                    <a:pt x="1898" y="3401"/>
                  </a:cubicBezTo>
                  <a:cubicBezTo>
                    <a:pt x="2057" y="3322"/>
                    <a:pt x="2215" y="3124"/>
                    <a:pt x="2333" y="2926"/>
                  </a:cubicBezTo>
                  <a:cubicBezTo>
                    <a:pt x="2412" y="2729"/>
                    <a:pt x="2531" y="2452"/>
                    <a:pt x="2610" y="2017"/>
                  </a:cubicBezTo>
                  <a:cubicBezTo>
                    <a:pt x="2729" y="1582"/>
                    <a:pt x="2808" y="1305"/>
                    <a:pt x="2847" y="1147"/>
                  </a:cubicBezTo>
                  <a:cubicBezTo>
                    <a:pt x="2926" y="950"/>
                    <a:pt x="3045" y="831"/>
                    <a:pt x="3124" y="752"/>
                  </a:cubicBezTo>
                  <a:cubicBezTo>
                    <a:pt x="3243" y="673"/>
                    <a:pt x="3361" y="594"/>
                    <a:pt x="3519" y="594"/>
                  </a:cubicBezTo>
                  <a:cubicBezTo>
                    <a:pt x="3677" y="594"/>
                    <a:pt x="3796" y="673"/>
                    <a:pt x="3915" y="752"/>
                  </a:cubicBezTo>
                  <a:cubicBezTo>
                    <a:pt x="4033" y="831"/>
                    <a:pt x="4152" y="989"/>
                    <a:pt x="4231" y="1147"/>
                  </a:cubicBezTo>
                  <a:cubicBezTo>
                    <a:pt x="4270" y="1345"/>
                    <a:pt x="4310" y="1543"/>
                    <a:pt x="4310" y="1780"/>
                  </a:cubicBezTo>
                  <a:cubicBezTo>
                    <a:pt x="4310" y="2057"/>
                    <a:pt x="4270" y="2294"/>
                    <a:pt x="4191" y="2492"/>
                  </a:cubicBezTo>
                  <a:cubicBezTo>
                    <a:pt x="4073" y="2729"/>
                    <a:pt x="3954" y="2887"/>
                    <a:pt x="3836" y="2966"/>
                  </a:cubicBezTo>
                  <a:cubicBezTo>
                    <a:pt x="3677" y="3085"/>
                    <a:pt x="3480" y="3164"/>
                    <a:pt x="3243" y="3164"/>
                  </a:cubicBezTo>
                  <a:lnTo>
                    <a:pt x="3282" y="3757"/>
                  </a:lnTo>
                  <a:cubicBezTo>
                    <a:pt x="3598" y="3757"/>
                    <a:pt x="3875" y="3678"/>
                    <a:pt x="4152" y="3519"/>
                  </a:cubicBezTo>
                  <a:cubicBezTo>
                    <a:pt x="4389" y="3361"/>
                    <a:pt x="4587" y="3124"/>
                    <a:pt x="4705" y="2808"/>
                  </a:cubicBezTo>
                  <a:cubicBezTo>
                    <a:pt x="4824" y="2531"/>
                    <a:pt x="4903" y="2175"/>
                    <a:pt x="4903" y="1740"/>
                  </a:cubicBezTo>
                  <a:cubicBezTo>
                    <a:pt x="4903" y="1424"/>
                    <a:pt x="4824" y="1108"/>
                    <a:pt x="4705" y="831"/>
                  </a:cubicBezTo>
                  <a:cubicBezTo>
                    <a:pt x="4587" y="594"/>
                    <a:pt x="4389" y="357"/>
                    <a:pt x="4191" y="238"/>
                  </a:cubicBezTo>
                  <a:cubicBezTo>
                    <a:pt x="3954" y="80"/>
                    <a:pt x="3717" y="1"/>
                    <a:pt x="348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2183175" y="4784750"/>
              <a:ext cx="116650" cy="42525"/>
            </a:xfrm>
            <a:custGeom>
              <a:rect b="b" l="l" r="r" t="t"/>
              <a:pathLst>
                <a:path extrusionOk="0" h="1701" w="4666">
                  <a:moveTo>
                    <a:pt x="4586" y="0"/>
                  </a:moveTo>
                  <a:lnTo>
                    <a:pt x="4072" y="119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112" y="514"/>
                    <a:pt x="4072" y="554"/>
                  </a:cubicBezTo>
                  <a:cubicBezTo>
                    <a:pt x="4033" y="593"/>
                    <a:pt x="3993" y="633"/>
                    <a:pt x="3954" y="672"/>
                  </a:cubicBezTo>
                  <a:lnTo>
                    <a:pt x="1621" y="672"/>
                  </a:lnTo>
                  <a:lnTo>
                    <a:pt x="1621" y="119"/>
                  </a:lnTo>
                  <a:lnTo>
                    <a:pt x="1186" y="119"/>
                  </a:lnTo>
                  <a:lnTo>
                    <a:pt x="1186" y="672"/>
                  </a:lnTo>
                  <a:lnTo>
                    <a:pt x="0" y="672"/>
                  </a:lnTo>
                  <a:lnTo>
                    <a:pt x="356" y="1265"/>
                  </a:lnTo>
                  <a:lnTo>
                    <a:pt x="1186" y="1265"/>
                  </a:lnTo>
                  <a:lnTo>
                    <a:pt x="1186" y="1700"/>
                  </a:lnTo>
                  <a:lnTo>
                    <a:pt x="1621" y="1700"/>
                  </a:lnTo>
                  <a:lnTo>
                    <a:pt x="1621" y="1265"/>
                  </a:lnTo>
                  <a:lnTo>
                    <a:pt x="3598" y="1265"/>
                  </a:lnTo>
                  <a:cubicBezTo>
                    <a:pt x="3954" y="1265"/>
                    <a:pt x="4191" y="1226"/>
                    <a:pt x="4270" y="1186"/>
                  </a:cubicBezTo>
                  <a:cubicBezTo>
                    <a:pt x="4389" y="1147"/>
                    <a:pt x="4468" y="1067"/>
                    <a:pt x="4547" y="949"/>
                  </a:cubicBezTo>
                  <a:cubicBezTo>
                    <a:pt x="4626" y="830"/>
                    <a:pt x="4665" y="672"/>
                    <a:pt x="4665" y="474"/>
                  </a:cubicBezTo>
                  <a:cubicBezTo>
                    <a:pt x="4665" y="316"/>
                    <a:pt x="4626" y="198"/>
                    <a:pt x="45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2430250" y="5221575"/>
              <a:ext cx="120600" cy="78125"/>
            </a:xfrm>
            <a:custGeom>
              <a:rect b="b" l="l" r="r" t="t"/>
              <a:pathLst>
                <a:path extrusionOk="0" h="3125" w="4824">
                  <a:moveTo>
                    <a:pt x="1582" y="633"/>
                  </a:moveTo>
                  <a:cubicBezTo>
                    <a:pt x="1898" y="633"/>
                    <a:pt x="2175" y="752"/>
                    <a:pt x="2373" y="910"/>
                  </a:cubicBezTo>
                  <a:cubicBezTo>
                    <a:pt x="2531" y="1068"/>
                    <a:pt x="2650" y="1306"/>
                    <a:pt x="2650" y="1582"/>
                  </a:cubicBezTo>
                  <a:cubicBezTo>
                    <a:pt x="2650" y="1819"/>
                    <a:pt x="2531" y="2057"/>
                    <a:pt x="2373" y="2254"/>
                  </a:cubicBezTo>
                  <a:cubicBezTo>
                    <a:pt x="2175" y="2412"/>
                    <a:pt x="1938" y="2492"/>
                    <a:pt x="1622" y="2492"/>
                  </a:cubicBezTo>
                  <a:cubicBezTo>
                    <a:pt x="1305" y="2492"/>
                    <a:pt x="1029" y="2412"/>
                    <a:pt x="792" y="2215"/>
                  </a:cubicBezTo>
                  <a:cubicBezTo>
                    <a:pt x="594" y="2017"/>
                    <a:pt x="475" y="1819"/>
                    <a:pt x="475" y="1543"/>
                  </a:cubicBezTo>
                  <a:cubicBezTo>
                    <a:pt x="475" y="1306"/>
                    <a:pt x="594" y="1108"/>
                    <a:pt x="792" y="910"/>
                  </a:cubicBezTo>
                  <a:cubicBezTo>
                    <a:pt x="989" y="752"/>
                    <a:pt x="1226" y="633"/>
                    <a:pt x="1582" y="633"/>
                  </a:cubicBezTo>
                  <a:close/>
                  <a:moveTo>
                    <a:pt x="2294" y="1"/>
                  </a:moveTo>
                  <a:cubicBezTo>
                    <a:pt x="1701" y="1"/>
                    <a:pt x="1266" y="80"/>
                    <a:pt x="950" y="199"/>
                  </a:cubicBezTo>
                  <a:cubicBezTo>
                    <a:pt x="673" y="317"/>
                    <a:pt x="436" y="515"/>
                    <a:pt x="278" y="792"/>
                  </a:cubicBezTo>
                  <a:cubicBezTo>
                    <a:pt x="80" y="1029"/>
                    <a:pt x="1" y="1306"/>
                    <a:pt x="1" y="1622"/>
                  </a:cubicBezTo>
                  <a:cubicBezTo>
                    <a:pt x="1" y="2057"/>
                    <a:pt x="159" y="2412"/>
                    <a:pt x="436" y="2689"/>
                  </a:cubicBezTo>
                  <a:cubicBezTo>
                    <a:pt x="752" y="2966"/>
                    <a:pt x="1108" y="3124"/>
                    <a:pt x="1622" y="3124"/>
                  </a:cubicBezTo>
                  <a:cubicBezTo>
                    <a:pt x="2057" y="3124"/>
                    <a:pt x="2452" y="2966"/>
                    <a:pt x="2729" y="2689"/>
                  </a:cubicBezTo>
                  <a:cubicBezTo>
                    <a:pt x="3005" y="2412"/>
                    <a:pt x="3164" y="2096"/>
                    <a:pt x="3164" y="1701"/>
                  </a:cubicBezTo>
                  <a:cubicBezTo>
                    <a:pt x="3164" y="1464"/>
                    <a:pt x="3085" y="1266"/>
                    <a:pt x="2966" y="1068"/>
                  </a:cubicBezTo>
                  <a:cubicBezTo>
                    <a:pt x="2847" y="871"/>
                    <a:pt x="2729" y="713"/>
                    <a:pt x="2531" y="594"/>
                  </a:cubicBezTo>
                  <a:lnTo>
                    <a:pt x="2650" y="594"/>
                  </a:lnTo>
                  <a:cubicBezTo>
                    <a:pt x="2887" y="594"/>
                    <a:pt x="3124" y="594"/>
                    <a:pt x="3361" y="673"/>
                  </a:cubicBezTo>
                  <a:cubicBezTo>
                    <a:pt x="3598" y="713"/>
                    <a:pt x="3757" y="792"/>
                    <a:pt x="3915" y="871"/>
                  </a:cubicBezTo>
                  <a:cubicBezTo>
                    <a:pt x="4033" y="950"/>
                    <a:pt x="4152" y="1068"/>
                    <a:pt x="4231" y="1226"/>
                  </a:cubicBezTo>
                  <a:cubicBezTo>
                    <a:pt x="4310" y="1345"/>
                    <a:pt x="4350" y="1503"/>
                    <a:pt x="4350" y="1661"/>
                  </a:cubicBezTo>
                  <a:cubicBezTo>
                    <a:pt x="4350" y="1899"/>
                    <a:pt x="4310" y="2057"/>
                    <a:pt x="4191" y="2175"/>
                  </a:cubicBezTo>
                  <a:cubicBezTo>
                    <a:pt x="4073" y="2333"/>
                    <a:pt x="3875" y="2412"/>
                    <a:pt x="3598" y="2452"/>
                  </a:cubicBezTo>
                  <a:lnTo>
                    <a:pt x="3678" y="3005"/>
                  </a:lnTo>
                  <a:cubicBezTo>
                    <a:pt x="4033" y="2966"/>
                    <a:pt x="4310" y="2847"/>
                    <a:pt x="4508" y="2610"/>
                  </a:cubicBezTo>
                  <a:cubicBezTo>
                    <a:pt x="4745" y="2373"/>
                    <a:pt x="4824" y="2057"/>
                    <a:pt x="4824" y="1701"/>
                  </a:cubicBezTo>
                  <a:cubicBezTo>
                    <a:pt x="4824" y="1345"/>
                    <a:pt x="4745" y="1029"/>
                    <a:pt x="4547" y="792"/>
                  </a:cubicBezTo>
                  <a:cubicBezTo>
                    <a:pt x="4350" y="515"/>
                    <a:pt x="4073" y="317"/>
                    <a:pt x="3717" y="199"/>
                  </a:cubicBezTo>
                  <a:cubicBezTo>
                    <a:pt x="3361" y="80"/>
                    <a:pt x="2887" y="1"/>
                    <a:pt x="229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2430250" y="5130650"/>
              <a:ext cx="120600" cy="77125"/>
            </a:xfrm>
            <a:custGeom>
              <a:rect b="b" l="l" r="r" t="t"/>
              <a:pathLst>
                <a:path extrusionOk="0" h="3085" w="4824">
                  <a:moveTo>
                    <a:pt x="3243" y="594"/>
                  </a:moveTo>
                  <a:cubicBezTo>
                    <a:pt x="3598" y="594"/>
                    <a:pt x="3875" y="673"/>
                    <a:pt x="4073" y="831"/>
                  </a:cubicBezTo>
                  <a:cubicBezTo>
                    <a:pt x="4271" y="1029"/>
                    <a:pt x="4350" y="1226"/>
                    <a:pt x="4350" y="1464"/>
                  </a:cubicBezTo>
                  <a:cubicBezTo>
                    <a:pt x="4350" y="1661"/>
                    <a:pt x="4310" y="1819"/>
                    <a:pt x="4191" y="1938"/>
                  </a:cubicBezTo>
                  <a:cubicBezTo>
                    <a:pt x="4112" y="2096"/>
                    <a:pt x="3994" y="2215"/>
                    <a:pt x="3796" y="2294"/>
                  </a:cubicBezTo>
                  <a:cubicBezTo>
                    <a:pt x="3598" y="2412"/>
                    <a:pt x="3401" y="2452"/>
                    <a:pt x="3203" y="2452"/>
                  </a:cubicBezTo>
                  <a:cubicBezTo>
                    <a:pt x="2926" y="2452"/>
                    <a:pt x="2689" y="2333"/>
                    <a:pt x="2492" y="2175"/>
                  </a:cubicBezTo>
                  <a:cubicBezTo>
                    <a:pt x="2294" y="1978"/>
                    <a:pt x="2215" y="1780"/>
                    <a:pt x="2215" y="1503"/>
                  </a:cubicBezTo>
                  <a:cubicBezTo>
                    <a:pt x="2215" y="1226"/>
                    <a:pt x="2294" y="1029"/>
                    <a:pt x="2492" y="831"/>
                  </a:cubicBezTo>
                  <a:cubicBezTo>
                    <a:pt x="2689" y="673"/>
                    <a:pt x="2926" y="594"/>
                    <a:pt x="3243" y="594"/>
                  </a:cubicBezTo>
                  <a:close/>
                  <a:moveTo>
                    <a:pt x="3203" y="1"/>
                  </a:moveTo>
                  <a:cubicBezTo>
                    <a:pt x="2768" y="1"/>
                    <a:pt x="2412" y="119"/>
                    <a:pt x="2096" y="396"/>
                  </a:cubicBezTo>
                  <a:cubicBezTo>
                    <a:pt x="1819" y="673"/>
                    <a:pt x="1701" y="989"/>
                    <a:pt x="1701" y="1385"/>
                  </a:cubicBezTo>
                  <a:cubicBezTo>
                    <a:pt x="1701" y="1622"/>
                    <a:pt x="1740" y="1819"/>
                    <a:pt x="1859" y="2017"/>
                  </a:cubicBezTo>
                  <a:cubicBezTo>
                    <a:pt x="1938" y="2215"/>
                    <a:pt x="2096" y="2373"/>
                    <a:pt x="2333" y="2531"/>
                  </a:cubicBezTo>
                  <a:cubicBezTo>
                    <a:pt x="1859" y="2531"/>
                    <a:pt x="1464" y="2452"/>
                    <a:pt x="1226" y="2373"/>
                  </a:cubicBezTo>
                  <a:cubicBezTo>
                    <a:pt x="989" y="2254"/>
                    <a:pt x="792" y="2096"/>
                    <a:pt x="633" y="1938"/>
                  </a:cubicBezTo>
                  <a:cubicBezTo>
                    <a:pt x="554" y="1780"/>
                    <a:pt x="475" y="1622"/>
                    <a:pt x="475" y="1464"/>
                  </a:cubicBezTo>
                  <a:cubicBezTo>
                    <a:pt x="475" y="1226"/>
                    <a:pt x="554" y="1029"/>
                    <a:pt x="752" y="871"/>
                  </a:cubicBezTo>
                  <a:cubicBezTo>
                    <a:pt x="831" y="792"/>
                    <a:pt x="989" y="712"/>
                    <a:pt x="1226" y="633"/>
                  </a:cubicBezTo>
                  <a:lnTo>
                    <a:pt x="1187" y="80"/>
                  </a:lnTo>
                  <a:cubicBezTo>
                    <a:pt x="831" y="119"/>
                    <a:pt x="515" y="278"/>
                    <a:pt x="317" y="515"/>
                  </a:cubicBezTo>
                  <a:cubicBezTo>
                    <a:pt x="119" y="752"/>
                    <a:pt x="1" y="1029"/>
                    <a:pt x="1" y="1424"/>
                  </a:cubicBezTo>
                  <a:cubicBezTo>
                    <a:pt x="1" y="1898"/>
                    <a:pt x="199" y="2294"/>
                    <a:pt x="554" y="2610"/>
                  </a:cubicBezTo>
                  <a:cubicBezTo>
                    <a:pt x="950" y="2926"/>
                    <a:pt x="1622" y="3084"/>
                    <a:pt x="2531" y="3084"/>
                  </a:cubicBezTo>
                  <a:cubicBezTo>
                    <a:pt x="3361" y="3084"/>
                    <a:pt x="3954" y="2966"/>
                    <a:pt x="4310" y="2650"/>
                  </a:cubicBezTo>
                  <a:cubicBezTo>
                    <a:pt x="4666" y="2333"/>
                    <a:pt x="4824" y="1938"/>
                    <a:pt x="4824" y="1464"/>
                  </a:cubicBezTo>
                  <a:cubicBezTo>
                    <a:pt x="4824" y="1187"/>
                    <a:pt x="4745" y="950"/>
                    <a:pt x="4626" y="712"/>
                  </a:cubicBezTo>
                  <a:cubicBezTo>
                    <a:pt x="4508" y="475"/>
                    <a:pt x="4310" y="317"/>
                    <a:pt x="4033" y="199"/>
                  </a:cubicBezTo>
                  <a:cubicBezTo>
                    <a:pt x="3796" y="40"/>
                    <a:pt x="3519" y="1"/>
                    <a:pt x="320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2433225" y="507827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98"/>
                    <a:pt x="4152" y="277"/>
                    <a:pt x="4152" y="356"/>
                  </a:cubicBezTo>
                  <a:cubicBezTo>
                    <a:pt x="4152" y="435"/>
                    <a:pt x="4112" y="475"/>
                    <a:pt x="4072" y="554"/>
                  </a:cubicBezTo>
                  <a:cubicBezTo>
                    <a:pt x="4072" y="594"/>
                    <a:pt x="4033" y="633"/>
                    <a:pt x="3993" y="633"/>
                  </a:cubicBezTo>
                  <a:cubicBezTo>
                    <a:pt x="3914" y="673"/>
                    <a:pt x="3835" y="673"/>
                    <a:pt x="3677" y="673"/>
                  </a:cubicBezTo>
                  <a:lnTo>
                    <a:pt x="1661" y="673"/>
                  </a:lnTo>
                  <a:lnTo>
                    <a:pt x="1661" y="80"/>
                  </a:lnTo>
                  <a:lnTo>
                    <a:pt x="1226" y="80"/>
                  </a:lnTo>
                  <a:lnTo>
                    <a:pt x="1226" y="673"/>
                  </a:lnTo>
                  <a:lnTo>
                    <a:pt x="0" y="673"/>
                  </a:lnTo>
                  <a:lnTo>
                    <a:pt x="356" y="1226"/>
                  </a:lnTo>
                  <a:lnTo>
                    <a:pt x="1226" y="1226"/>
                  </a:lnTo>
                  <a:lnTo>
                    <a:pt x="122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638" y="1226"/>
                  </a:lnTo>
                  <a:cubicBezTo>
                    <a:pt x="3993" y="1226"/>
                    <a:pt x="4191" y="1226"/>
                    <a:pt x="4310" y="1187"/>
                  </a:cubicBezTo>
                  <a:cubicBezTo>
                    <a:pt x="4428" y="1108"/>
                    <a:pt x="4507" y="1028"/>
                    <a:pt x="4586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317"/>
                    <a:pt x="4665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2431250" y="4996250"/>
              <a:ext cx="117625" cy="70200"/>
            </a:xfrm>
            <a:custGeom>
              <a:rect b="b" l="l" r="r" t="t"/>
              <a:pathLst>
                <a:path extrusionOk="0" h="2808" w="4705">
                  <a:moveTo>
                    <a:pt x="2531" y="0"/>
                  </a:moveTo>
                  <a:cubicBezTo>
                    <a:pt x="2214" y="0"/>
                    <a:pt x="1938" y="40"/>
                    <a:pt x="1779" y="119"/>
                  </a:cubicBezTo>
                  <a:cubicBezTo>
                    <a:pt x="1621" y="198"/>
                    <a:pt x="1463" y="356"/>
                    <a:pt x="1384" y="554"/>
                  </a:cubicBezTo>
                  <a:cubicBezTo>
                    <a:pt x="1265" y="712"/>
                    <a:pt x="1226" y="949"/>
                    <a:pt x="1226" y="1186"/>
                  </a:cubicBezTo>
                  <a:cubicBezTo>
                    <a:pt x="1226" y="1621"/>
                    <a:pt x="1384" y="1937"/>
                    <a:pt x="1700" y="2214"/>
                  </a:cubicBezTo>
                  <a:lnTo>
                    <a:pt x="0" y="2214"/>
                  </a:lnTo>
                  <a:lnTo>
                    <a:pt x="0" y="2807"/>
                  </a:lnTo>
                  <a:lnTo>
                    <a:pt x="4705" y="2807"/>
                  </a:lnTo>
                  <a:lnTo>
                    <a:pt x="4705" y="2214"/>
                  </a:lnTo>
                  <a:lnTo>
                    <a:pt x="2847" y="2214"/>
                  </a:lnTo>
                  <a:cubicBezTo>
                    <a:pt x="2570" y="2214"/>
                    <a:pt x="2372" y="2175"/>
                    <a:pt x="2214" y="2135"/>
                  </a:cubicBezTo>
                  <a:cubicBezTo>
                    <a:pt x="2056" y="2056"/>
                    <a:pt x="1938" y="1937"/>
                    <a:pt x="1858" y="1819"/>
                  </a:cubicBezTo>
                  <a:cubicBezTo>
                    <a:pt x="1740" y="1661"/>
                    <a:pt x="1700" y="1503"/>
                    <a:pt x="1700" y="1305"/>
                  </a:cubicBezTo>
                  <a:cubicBezTo>
                    <a:pt x="1700" y="1068"/>
                    <a:pt x="1779" y="910"/>
                    <a:pt x="1898" y="791"/>
                  </a:cubicBezTo>
                  <a:cubicBezTo>
                    <a:pt x="2056" y="672"/>
                    <a:pt x="2254" y="593"/>
                    <a:pt x="2531" y="593"/>
                  </a:cubicBez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2429275" y="4838100"/>
              <a:ext cx="121575" cy="93925"/>
            </a:xfrm>
            <a:custGeom>
              <a:rect b="b" l="l" r="r" t="t"/>
              <a:pathLst>
                <a:path extrusionOk="0" h="3757" w="4863">
                  <a:moveTo>
                    <a:pt x="3440" y="1"/>
                  </a:moveTo>
                  <a:cubicBezTo>
                    <a:pt x="3203" y="1"/>
                    <a:pt x="2965" y="80"/>
                    <a:pt x="2768" y="199"/>
                  </a:cubicBezTo>
                  <a:cubicBezTo>
                    <a:pt x="2610" y="357"/>
                    <a:pt x="2412" y="554"/>
                    <a:pt x="2293" y="831"/>
                  </a:cubicBezTo>
                  <a:cubicBezTo>
                    <a:pt x="2214" y="989"/>
                    <a:pt x="2135" y="1345"/>
                    <a:pt x="2017" y="1859"/>
                  </a:cubicBezTo>
                  <a:cubicBezTo>
                    <a:pt x="1898" y="2373"/>
                    <a:pt x="1779" y="2689"/>
                    <a:pt x="1661" y="2808"/>
                  </a:cubicBezTo>
                  <a:cubicBezTo>
                    <a:pt x="1542" y="2926"/>
                    <a:pt x="1424" y="3005"/>
                    <a:pt x="1265" y="3005"/>
                  </a:cubicBezTo>
                  <a:cubicBezTo>
                    <a:pt x="1068" y="3005"/>
                    <a:pt x="870" y="2887"/>
                    <a:pt x="751" y="2729"/>
                  </a:cubicBezTo>
                  <a:cubicBezTo>
                    <a:pt x="59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51" y="1068"/>
                  </a:cubicBezTo>
                  <a:cubicBezTo>
                    <a:pt x="910" y="910"/>
                    <a:pt x="1147" y="792"/>
                    <a:pt x="1463" y="752"/>
                  </a:cubicBezTo>
                  <a:lnTo>
                    <a:pt x="1384" y="159"/>
                  </a:lnTo>
                  <a:cubicBezTo>
                    <a:pt x="1107" y="159"/>
                    <a:pt x="870" y="238"/>
                    <a:pt x="672" y="396"/>
                  </a:cubicBezTo>
                  <a:cubicBezTo>
                    <a:pt x="435" y="515"/>
                    <a:pt x="277" y="752"/>
                    <a:pt x="158" y="989"/>
                  </a:cubicBezTo>
                  <a:cubicBezTo>
                    <a:pt x="40" y="1266"/>
                    <a:pt x="0" y="1582"/>
                    <a:pt x="0" y="1938"/>
                  </a:cubicBezTo>
                  <a:cubicBezTo>
                    <a:pt x="0" y="2254"/>
                    <a:pt x="40" y="2531"/>
                    <a:pt x="158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31" y="3519"/>
                    <a:pt x="1068" y="3598"/>
                    <a:pt x="1305" y="3598"/>
                  </a:cubicBezTo>
                  <a:cubicBezTo>
                    <a:pt x="1503" y="3598"/>
                    <a:pt x="1700" y="3519"/>
                    <a:pt x="1858" y="3440"/>
                  </a:cubicBezTo>
                  <a:cubicBezTo>
                    <a:pt x="2056" y="3322"/>
                    <a:pt x="2214" y="3124"/>
                    <a:pt x="2333" y="2926"/>
                  </a:cubicBezTo>
                  <a:cubicBezTo>
                    <a:pt x="2412" y="2729"/>
                    <a:pt x="2491" y="2452"/>
                    <a:pt x="2610" y="2017"/>
                  </a:cubicBezTo>
                  <a:cubicBezTo>
                    <a:pt x="2728" y="1582"/>
                    <a:pt x="2807" y="1305"/>
                    <a:pt x="2847" y="1187"/>
                  </a:cubicBezTo>
                  <a:cubicBezTo>
                    <a:pt x="2926" y="989"/>
                    <a:pt x="3005" y="831"/>
                    <a:pt x="3124" y="752"/>
                  </a:cubicBezTo>
                  <a:cubicBezTo>
                    <a:pt x="3242" y="673"/>
                    <a:pt x="3361" y="633"/>
                    <a:pt x="3519" y="633"/>
                  </a:cubicBezTo>
                  <a:cubicBezTo>
                    <a:pt x="3637" y="633"/>
                    <a:pt x="3796" y="673"/>
                    <a:pt x="3914" y="752"/>
                  </a:cubicBezTo>
                  <a:cubicBezTo>
                    <a:pt x="4033" y="831"/>
                    <a:pt x="4112" y="989"/>
                    <a:pt x="4191" y="1147"/>
                  </a:cubicBezTo>
                  <a:cubicBezTo>
                    <a:pt x="4270" y="1345"/>
                    <a:pt x="4310" y="1543"/>
                    <a:pt x="4310" y="1780"/>
                  </a:cubicBezTo>
                  <a:cubicBezTo>
                    <a:pt x="4310" y="2057"/>
                    <a:pt x="4270" y="2294"/>
                    <a:pt x="4151" y="2492"/>
                  </a:cubicBezTo>
                  <a:cubicBezTo>
                    <a:pt x="4072" y="2729"/>
                    <a:pt x="3954" y="2887"/>
                    <a:pt x="3796" y="2966"/>
                  </a:cubicBezTo>
                  <a:cubicBezTo>
                    <a:pt x="3637" y="3085"/>
                    <a:pt x="3440" y="3164"/>
                    <a:pt x="3203" y="3164"/>
                  </a:cubicBezTo>
                  <a:lnTo>
                    <a:pt x="3282" y="3757"/>
                  </a:lnTo>
                  <a:cubicBezTo>
                    <a:pt x="3598" y="3757"/>
                    <a:pt x="3875" y="3678"/>
                    <a:pt x="4112" y="3519"/>
                  </a:cubicBezTo>
                  <a:cubicBezTo>
                    <a:pt x="4389" y="3361"/>
                    <a:pt x="4547" y="3124"/>
                    <a:pt x="4665" y="2847"/>
                  </a:cubicBezTo>
                  <a:cubicBezTo>
                    <a:pt x="4823" y="2531"/>
                    <a:pt x="4863" y="2175"/>
                    <a:pt x="4863" y="1740"/>
                  </a:cubicBezTo>
                  <a:cubicBezTo>
                    <a:pt x="4863" y="1424"/>
                    <a:pt x="4823" y="1108"/>
                    <a:pt x="4665" y="831"/>
                  </a:cubicBezTo>
                  <a:cubicBezTo>
                    <a:pt x="4547" y="594"/>
                    <a:pt x="4389" y="357"/>
                    <a:pt x="4151" y="238"/>
                  </a:cubicBezTo>
                  <a:cubicBezTo>
                    <a:pt x="3954" y="80"/>
                    <a:pt x="3717" y="1"/>
                    <a:pt x="34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2433225" y="47857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59"/>
                    <a:pt x="4152" y="238"/>
                    <a:pt x="4152" y="317"/>
                  </a:cubicBezTo>
                  <a:cubicBezTo>
                    <a:pt x="4152" y="396"/>
                    <a:pt x="4112" y="475"/>
                    <a:pt x="4072" y="515"/>
                  </a:cubicBezTo>
                  <a:cubicBezTo>
                    <a:pt x="4072" y="554"/>
                    <a:pt x="4033" y="594"/>
                    <a:pt x="3993" y="633"/>
                  </a:cubicBezTo>
                  <a:lnTo>
                    <a:pt x="1661" y="633"/>
                  </a:lnTo>
                  <a:lnTo>
                    <a:pt x="1661" y="80"/>
                  </a:lnTo>
                  <a:lnTo>
                    <a:pt x="1226" y="80"/>
                  </a:lnTo>
                  <a:lnTo>
                    <a:pt x="1226" y="633"/>
                  </a:lnTo>
                  <a:lnTo>
                    <a:pt x="0" y="633"/>
                  </a:lnTo>
                  <a:lnTo>
                    <a:pt x="356" y="1226"/>
                  </a:lnTo>
                  <a:lnTo>
                    <a:pt x="1226" y="1226"/>
                  </a:lnTo>
                  <a:lnTo>
                    <a:pt x="122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638" y="1226"/>
                  </a:lnTo>
                  <a:cubicBezTo>
                    <a:pt x="3993" y="1226"/>
                    <a:pt x="4191" y="1187"/>
                    <a:pt x="4310" y="1147"/>
                  </a:cubicBezTo>
                  <a:cubicBezTo>
                    <a:pt x="4428" y="1108"/>
                    <a:pt x="4507" y="1028"/>
                    <a:pt x="4586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277"/>
                    <a:pt x="4665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2681300" y="5221575"/>
              <a:ext cx="120600" cy="78125"/>
            </a:xfrm>
            <a:custGeom>
              <a:rect b="b" l="l" r="r" t="t"/>
              <a:pathLst>
                <a:path extrusionOk="0" h="3125" w="4824">
                  <a:moveTo>
                    <a:pt x="1226" y="792"/>
                  </a:moveTo>
                  <a:cubicBezTo>
                    <a:pt x="1424" y="792"/>
                    <a:pt x="1621" y="871"/>
                    <a:pt x="1740" y="989"/>
                  </a:cubicBezTo>
                  <a:cubicBezTo>
                    <a:pt x="1898" y="1147"/>
                    <a:pt x="1938" y="1345"/>
                    <a:pt x="1938" y="1543"/>
                  </a:cubicBezTo>
                  <a:cubicBezTo>
                    <a:pt x="1938" y="1780"/>
                    <a:pt x="1898" y="1978"/>
                    <a:pt x="1740" y="2096"/>
                  </a:cubicBezTo>
                  <a:cubicBezTo>
                    <a:pt x="1582" y="2254"/>
                    <a:pt x="1424" y="2333"/>
                    <a:pt x="1186" y="2333"/>
                  </a:cubicBezTo>
                  <a:cubicBezTo>
                    <a:pt x="989" y="2333"/>
                    <a:pt x="831" y="2254"/>
                    <a:pt x="673" y="2096"/>
                  </a:cubicBezTo>
                  <a:cubicBezTo>
                    <a:pt x="554" y="1978"/>
                    <a:pt x="475" y="1780"/>
                    <a:pt x="475" y="1543"/>
                  </a:cubicBezTo>
                  <a:cubicBezTo>
                    <a:pt x="475" y="1345"/>
                    <a:pt x="554" y="1147"/>
                    <a:pt x="673" y="1029"/>
                  </a:cubicBezTo>
                  <a:cubicBezTo>
                    <a:pt x="831" y="871"/>
                    <a:pt x="1028" y="792"/>
                    <a:pt x="1226" y="792"/>
                  </a:cubicBezTo>
                  <a:close/>
                  <a:moveTo>
                    <a:pt x="3400" y="594"/>
                  </a:moveTo>
                  <a:cubicBezTo>
                    <a:pt x="3677" y="594"/>
                    <a:pt x="3875" y="673"/>
                    <a:pt x="4072" y="871"/>
                  </a:cubicBezTo>
                  <a:cubicBezTo>
                    <a:pt x="4231" y="1029"/>
                    <a:pt x="4349" y="1266"/>
                    <a:pt x="4349" y="1543"/>
                  </a:cubicBezTo>
                  <a:cubicBezTo>
                    <a:pt x="4349" y="1740"/>
                    <a:pt x="4310" y="1899"/>
                    <a:pt x="4231" y="2057"/>
                  </a:cubicBezTo>
                  <a:cubicBezTo>
                    <a:pt x="4112" y="2215"/>
                    <a:pt x="3993" y="2333"/>
                    <a:pt x="3835" y="2412"/>
                  </a:cubicBezTo>
                  <a:cubicBezTo>
                    <a:pt x="3717" y="2492"/>
                    <a:pt x="3519" y="2531"/>
                    <a:pt x="3361" y="2531"/>
                  </a:cubicBezTo>
                  <a:cubicBezTo>
                    <a:pt x="3084" y="2531"/>
                    <a:pt x="2886" y="2412"/>
                    <a:pt x="2689" y="2254"/>
                  </a:cubicBezTo>
                  <a:cubicBezTo>
                    <a:pt x="2531" y="2057"/>
                    <a:pt x="2412" y="1859"/>
                    <a:pt x="2412" y="1582"/>
                  </a:cubicBezTo>
                  <a:cubicBezTo>
                    <a:pt x="2412" y="1306"/>
                    <a:pt x="2531" y="1068"/>
                    <a:pt x="2689" y="871"/>
                  </a:cubicBezTo>
                  <a:cubicBezTo>
                    <a:pt x="2886" y="673"/>
                    <a:pt x="3124" y="594"/>
                    <a:pt x="3400" y="594"/>
                  </a:cubicBezTo>
                  <a:close/>
                  <a:moveTo>
                    <a:pt x="3400" y="1"/>
                  </a:moveTo>
                  <a:cubicBezTo>
                    <a:pt x="3084" y="1"/>
                    <a:pt x="2847" y="80"/>
                    <a:pt x="2649" y="238"/>
                  </a:cubicBezTo>
                  <a:cubicBezTo>
                    <a:pt x="2412" y="396"/>
                    <a:pt x="2254" y="594"/>
                    <a:pt x="2175" y="910"/>
                  </a:cubicBezTo>
                  <a:cubicBezTo>
                    <a:pt x="2096" y="673"/>
                    <a:pt x="1977" y="475"/>
                    <a:pt x="1819" y="357"/>
                  </a:cubicBezTo>
                  <a:cubicBezTo>
                    <a:pt x="1621" y="238"/>
                    <a:pt x="1463" y="199"/>
                    <a:pt x="1226" y="199"/>
                  </a:cubicBezTo>
                  <a:cubicBezTo>
                    <a:pt x="870" y="199"/>
                    <a:pt x="593" y="317"/>
                    <a:pt x="356" y="554"/>
                  </a:cubicBezTo>
                  <a:cubicBezTo>
                    <a:pt x="119" y="831"/>
                    <a:pt x="0" y="1147"/>
                    <a:pt x="0" y="1582"/>
                  </a:cubicBezTo>
                  <a:cubicBezTo>
                    <a:pt x="0" y="1978"/>
                    <a:pt x="119" y="2294"/>
                    <a:pt x="356" y="2571"/>
                  </a:cubicBezTo>
                  <a:cubicBezTo>
                    <a:pt x="593" y="2808"/>
                    <a:pt x="870" y="2926"/>
                    <a:pt x="1226" y="2926"/>
                  </a:cubicBezTo>
                  <a:cubicBezTo>
                    <a:pt x="1424" y="2926"/>
                    <a:pt x="1621" y="2847"/>
                    <a:pt x="1819" y="2768"/>
                  </a:cubicBezTo>
                  <a:cubicBezTo>
                    <a:pt x="1977" y="2650"/>
                    <a:pt x="2096" y="2452"/>
                    <a:pt x="2175" y="2215"/>
                  </a:cubicBezTo>
                  <a:cubicBezTo>
                    <a:pt x="2254" y="2492"/>
                    <a:pt x="2372" y="2729"/>
                    <a:pt x="2610" y="2887"/>
                  </a:cubicBezTo>
                  <a:cubicBezTo>
                    <a:pt x="2807" y="3045"/>
                    <a:pt x="3045" y="3124"/>
                    <a:pt x="3361" y="3124"/>
                  </a:cubicBezTo>
                  <a:cubicBezTo>
                    <a:pt x="3796" y="3124"/>
                    <a:pt x="4112" y="2966"/>
                    <a:pt x="4389" y="2689"/>
                  </a:cubicBezTo>
                  <a:cubicBezTo>
                    <a:pt x="4665" y="2412"/>
                    <a:pt x="4824" y="2017"/>
                    <a:pt x="4824" y="1543"/>
                  </a:cubicBezTo>
                  <a:cubicBezTo>
                    <a:pt x="4824" y="1108"/>
                    <a:pt x="4665" y="713"/>
                    <a:pt x="4389" y="436"/>
                  </a:cubicBezTo>
                  <a:cubicBezTo>
                    <a:pt x="4112" y="159"/>
                    <a:pt x="3796" y="1"/>
                    <a:pt x="340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2681300" y="5130650"/>
              <a:ext cx="120600" cy="77125"/>
            </a:xfrm>
            <a:custGeom>
              <a:rect b="b" l="l" r="r" t="t"/>
              <a:pathLst>
                <a:path extrusionOk="0" h="3085" w="4824">
                  <a:moveTo>
                    <a:pt x="3242" y="594"/>
                  </a:moveTo>
                  <a:cubicBezTo>
                    <a:pt x="3558" y="594"/>
                    <a:pt x="3835" y="673"/>
                    <a:pt x="4033" y="831"/>
                  </a:cubicBezTo>
                  <a:cubicBezTo>
                    <a:pt x="4231" y="1029"/>
                    <a:pt x="4349" y="1226"/>
                    <a:pt x="4349" y="1464"/>
                  </a:cubicBezTo>
                  <a:cubicBezTo>
                    <a:pt x="4349" y="1661"/>
                    <a:pt x="4310" y="1819"/>
                    <a:pt x="4191" y="1938"/>
                  </a:cubicBezTo>
                  <a:cubicBezTo>
                    <a:pt x="4112" y="2096"/>
                    <a:pt x="3954" y="2215"/>
                    <a:pt x="3796" y="2294"/>
                  </a:cubicBezTo>
                  <a:cubicBezTo>
                    <a:pt x="3598" y="2412"/>
                    <a:pt x="3400" y="2452"/>
                    <a:pt x="3203" y="2452"/>
                  </a:cubicBezTo>
                  <a:cubicBezTo>
                    <a:pt x="2886" y="2452"/>
                    <a:pt x="2649" y="2333"/>
                    <a:pt x="2452" y="2175"/>
                  </a:cubicBezTo>
                  <a:cubicBezTo>
                    <a:pt x="2293" y="1978"/>
                    <a:pt x="2175" y="1780"/>
                    <a:pt x="2175" y="1503"/>
                  </a:cubicBezTo>
                  <a:cubicBezTo>
                    <a:pt x="2175" y="1226"/>
                    <a:pt x="2293" y="1029"/>
                    <a:pt x="2452" y="831"/>
                  </a:cubicBezTo>
                  <a:cubicBezTo>
                    <a:pt x="2649" y="673"/>
                    <a:pt x="2926" y="594"/>
                    <a:pt x="3242" y="594"/>
                  </a:cubicBezTo>
                  <a:close/>
                  <a:moveTo>
                    <a:pt x="3203" y="1"/>
                  </a:moveTo>
                  <a:cubicBezTo>
                    <a:pt x="2768" y="1"/>
                    <a:pt x="2372" y="119"/>
                    <a:pt x="2096" y="396"/>
                  </a:cubicBezTo>
                  <a:cubicBezTo>
                    <a:pt x="1819" y="673"/>
                    <a:pt x="1661" y="989"/>
                    <a:pt x="1661" y="1385"/>
                  </a:cubicBezTo>
                  <a:cubicBezTo>
                    <a:pt x="1661" y="1622"/>
                    <a:pt x="1740" y="1819"/>
                    <a:pt x="1819" y="2017"/>
                  </a:cubicBezTo>
                  <a:cubicBezTo>
                    <a:pt x="1938" y="2215"/>
                    <a:pt x="2096" y="2373"/>
                    <a:pt x="2293" y="2531"/>
                  </a:cubicBezTo>
                  <a:cubicBezTo>
                    <a:pt x="1819" y="2531"/>
                    <a:pt x="1463" y="2452"/>
                    <a:pt x="1226" y="2373"/>
                  </a:cubicBezTo>
                  <a:cubicBezTo>
                    <a:pt x="949" y="2254"/>
                    <a:pt x="752" y="2096"/>
                    <a:pt x="633" y="1938"/>
                  </a:cubicBezTo>
                  <a:cubicBezTo>
                    <a:pt x="514" y="1780"/>
                    <a:pt x="475" y="1622"/>
                    <a:pt x="475" y="1464"/>
                  </a:cubicBezTo>
                  <a:cubicBezTo>
                    <a:pt x="475" y="1226"/>
                    <a:pt x="554" y="1029"/>
                    <a:pt x="712" y="871"/>
                  </a:cubicBezTo>
                  <a:cubicBezTo>
                    <a:pt x="831" y="792"/>
                    <a:pt x="989" y="712"/>
                    <a:pt x="1226" y="633"/>
                  </a:cubicBezTo>
                  <a:lnTo>
                    <a:pt x="1186" y="80"/>
                  </a:lnTo>
                  <a:cubicBezTo>
                    <a:pt x="791" y="119"/>
                    <a:pt x="514" y="278"/>
                    <a:pt x="317" y="515"/>
                  </a:cubicBezTo>
                  <a:cubicBezTo>
                    <a:pt x="119" y="752"/>
                    <a:pt x="0" y="1029"/>
                    <a:pt x="0" y="1424"/>
                  </a:cubicBezTo>
                  <a:cubicBezTo>
                    <a:pt x="0" y="1898"/>
                    <a:pt x="159" y="2294"/>
                    <a:pt x="554" y="2610"/>
                  </a:cubicBezTo>
                  <a:cubicBezTo>
                    <a:pt x="949" y="2926"/>
                    <a:pt x="1621" y="3084"/>
                    <a:pt x="2531" y="3084"/>
                  </a:cubicBezTo>
                  <a:cubicBezTo>
                    <a:pt x="3361" y="3084"/>
                    <a:pt x="3914" y="2966"/>
                    <a:pt x="4270" y="2650"/>
                  </a:cubicBezTo>
                  <a:cubicBezTo>
                    <a:pt x="4626" y="2333"/>
                    <a:pt x="4824" y="1938"/>
                    <a:pt x="4824" y="1464"/>
                  </a:cubicBezTo>
                  <a:cubicBezTo>
                    <a:pt x="4824" y="1187"/>
                    <a:pt x="4745" y="950"/>
                    <a:pt x="4626" y="712"/>
                  </a:cubicBezTo>
                  <a:cubicBezTo>
                    <a:pt x="4468" y="475"/>
                    <a:pt x="4270" y="317"/>
                    <a:pt x="4033" y="199"/>
                  </a:cubicBezTo>
                  <a:cubicBezTo>
                    <a:pt x="3756" y="40"/>
                    <a:pt x="3479" y="1"/>
                    <a:pt x="320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2684275" y="507827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112" y="475"/>
                    <a:pt x="4072" y="554"/>
                  </a:cubicBezTo>
                  <a:cubicBezTo>
                    <a:pt x="4032" y="594"/>
                    <a:pt x="3993" y="633"/>
                    <a:pt x="3953" y="633"/>
                  </a:cubicBezTo>
                  <a:cubicBezTo>
                    <a:pt x="3914" y="673"/>
                    <a:pt x="3795" y="673"/>
                    <a:pt x="3637" y="673"/>
                  </a:cubicBezTo>
                  <a:lnTo>
                    <a:pt x="1660" y="673"/>
                  </a:lnTo>
                  <a:lnTo>
                    <a:pt x="1660" y="80"/>
                  </a:lnTo>
                  <a:lnTo>
                    <a:pt x="1186" y="80"/>
                  </a:lnTo>
                  <a:lnTo>
                    <a:pt x="1186" y="673"/>
                  </a:lnTo>
                  <a:lnTo>
                    <a:pt x="0" y="67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0" y="1661"/>
                  </a:lnTo>
                  <a:lnTo>
                    <a:pt x="1660" y="1226"/>
                  </a:lnTo>
                  <a:lnTo>
                    <a:pt x="3598" y="1226"/>
                  </a:lnTo>
                  <a:cubicBezTo>
                    <a:pt x="3953" y="1226"/>
                    <a:pt x="4191" y="1226"/>
                    <a:pt x="4309" y="1187"/>
                  </a:cubicBezTo>
                  <a:cubicBezTo>
                    <a:pt x="4388" y="1108"/>
                    <a:pt x="4507" y="1028"/>
                    <a:pt x="4546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317"/>
                    <a:pt x="462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2681300" y="4996250"/>
              <a:ext cx="118625" cy="70200"/>
            </a:xfrm>
            <a:custGeom>
              <a:rect b="b" l="l" r="r" t="t"/>
              <a:pathLst>
                <a:path extrusionOk="0" h="2808" w="4745">
                  <a:moveTo>
                    <a:pt x="2570" y="0"/>
                  </a:moveTo>
                  <a:cubicBezTo>
                    <a:pt x="2214" y="0"/>
                    <a:pt x="1977" y="40"/>
                    <a:pt x="1819" y="119"/>
                  </a:cubicBezTo>
                  <a:cubicBezTo>
                    <a:pt x="1621" y="198"/>
                    <a:pt x="1503" y="356"/>
                    <a:pt x="1384" y="554"/>
                  </a:cubicBezTo>
                  <a:cubicBezTo>
                    <a:pt x="1305" y="712"/>
                    <a:pt x="1226" y="949"/>
                    <a:pt x="1226" y="1186"/>
                  </a:cubicBezTo>
                  <a:cubicBezTo>
                    <a:pt x="1226" y="1621"/>
                    <a:pt x="1384" y="1937"/>
                    <a:pt x="1700" y="2214"/>
                  </a:cubicBezTo>
                  <a:lnTo>
                    <a:pt x="0" y="2214"/>
                  </a:lnTo>
                  <a:lnTo>
                    <a:pt x="0" y="2807"/>
                  </a:lnTo>
                  <a:lnTo>
                    <a:pt x="4745" y="2807"/>
                  </a:lnTo>
                  <a:lnTo>
                    <a:pt x="4745" y="2214"/>
                  </a:lnTo>
                  <a:lnTo>
                    <a:pt x="2847" y="2214"/>
                  </a:lnTo>
                  <a:cubicBezTo>
                    <a:pt x="2610" y="2214"/>
                    <a:pt x="2372" y="2175"/>
                    <a:pt x="2214" y="2135"/>
                  </a:cubicBezTo>
                  <a:cubicBezTo>
                    <a:pt x="2096" y="2056"/>
                    <a:pt x="1977" y="1937"/>
                    <a:pt x="1859" y="1819"/>
                  </a:cubicBezTo>
                  <a:cubicBezTo>
                    <a:pt x="1779" y="1661"/>
                    <a:pt x="1740" y="1503"/>
                    <a:pt x="1740" y="1305"/>
                  </a:cubicBezTo>
                  <a:cubicBezTo>
                    <a:pt x="1740" y="1068"/>
                    <a:pt x="1819" y="910"/>
                    <a:pt x="1938" y="791"/>
                  </a:cubicBezTo>
                  <a:cubicBezTo>
                    <a:pt x="2056" y="672"/>
                    <a:pt x="2293" y="593"/>
                    <a:pt x="2570" y="593"/>
                  </a:cubicBezTo>
                  <a:lnTo>
                    <a:pt x="4745" y="593"/>
                  </a:lnTo>
                  <a:lnTo>
                    <a:pt x="47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2679325" y="4838100"/>
              <a:ext cx="122575" cy="93925"/>
            </a:xfrm>
            <a:custGeom>
              <a:rect b="b" l="l" r="r" t="t"/>
              <a:pathLst>
                <a:path extrusionOk="0" h="3757" w="4903">
                  <a:moveTo>
                    <a:pt x="3479" y="1"/>
                  </a:moveTo>
                  <a:cubicBezTo>
                    <a:pt x="3242" y="1"/>
                    <a:pt x="3005" y="80"/>
                    <a:pt x="2807" y="199"/>
                  </a:cubicBezTo>
                  <a:cubicBezTo>
                    <a:pt x="2610" y="357"/>
                    <a:pt x="2451" y="554"/>
                    <a:pt x="2333" y="831"/>
                  </a:cubicBezTo>
                  <a:cubicBezTo>
                    <a:pt x="2254" y="989"/>
                    <a:pt x="2135" y="1345"/>
                    <a:pt x="2017" y="1859"/>
                  </a:cubicBezTo>
                  <a:cubicBezTo>
                    <a:pt x="1898" y="2373"/>
                    <a:pt x="1819" y="2689"/>
                    <a:pt x="1700" y="2808"/>
                  </a:cubicBezTo>
                  <a:cubicBezTo>
                    <a:pt x="1582" y="2926"/>
                    <a:pt x="1424" y="3005"/>
                    <a:pt x="1265" y="3005"/>
                  </a:cubicBezTo>
                  <a:cubicBezTo>
                    <a:pt x="1068" y="3005"/>
                    <a:pt x="910" y="2887"/>
                    <a:pt x="791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49" y="910"/>
                    <a:pt x="1186" y="792"/>
                    <a:pt x="1463" y="752"/>
                  </a:cubicBezTo>
                  <a:lnTo>
                    <a:pt x="1424" y="159"/>
                  </a:lnTo>
                  <a:cubicBezTo>
                    <a:pt x="1147" y="159"/>
                    <a:pt x="910" y="238"/>
                    <a:pt x="672" y="396"/>
                  </a:cubicBezTo>
                  <a:cubicBezTo>
                    <a:pt x="475" y="515"/>
                    <a:pt x="317" y="752"/>
                    <a:pt x="198" y="989"/>
                  </a:cubicBezTo>
                  <a:cubicBezTo>
                    <a:pt x="79" y="1266"/>
                    <a:pt x="0" y="1582"/>
                    <a:pt x="0" y="1938"/>
                  </a:cubicBezTo>
                  <a:cubicBezTo>
                    <a:pt x="0" y="2254"/>
                    <a:pt x="79" y="2531"/>
                    <a:pt x="159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70" y="3519"/>
                    <a:pt x="1068" y="3598"/>
                    <a:pt x="1305" y="3598"/>
                  </a:cubicBezTo>
                  <a:cubicBezTo>
                    <a:pt x="1542" y="3598"/>
                    <a:pt x="1740" y="3519"/>
                    <a:pt x="1898" y="3440"/>
                  </a:cubicBezTo>
                  <a:cubicBezTo>
                    <a:pt x="2096" y="3322"/>
                    <a:pt x="2214" y="3124"/>
                    <a:pt x="2333" y="2926"/>
                  </a:cubicBezTo>
                  <a:cubicBezTo>
                    <a:pt x="2451" y="2729"/>
                    <a:pt x="2531" y="2452"/>
                    <a:pt x="2649" y="2017"/>
                  </a:cubicBezTo>
                  <a:cubicBezTo>
                    <a:pt x="2728" y="1582"/>
                    <a:pt x="2807" y="1305"/>
                    <a:pt x="2847" y="1187"/>
                  </a:cubicBezTo>
                  <a:cubicBezTo>
                    <a:pt x="2926" y="989"/>
                    <a:pt x="3044" y="831"/>
                    <a:pt x="3163" y="752"/>
                  </a:cubicBezTo>
                  <a:cubicBezTo>
                    <a:pt x="3242" y="673"/>
                    <a:pt x="3400" y="633"/>
                    <a:pt x="3519" y="633"/>
                  </a:cubicBezTo>
                  <a:cubicBezTo>
                    <a:pt x="3677" y="633"/>
                    <a:pt x="3796" y="673"/>
                    <a:pt x="3954" y="752"/>
                  </a:cubicBezTo>
                  <a:cubicBezTo>
                    <a:pt x="4072" y="831"/>
                    <a:pt x="4151" y="989"/>
                    <a:pt x="4230" y="1147"/>
                  </a:cubicBezTo>
                  <a:cubicBezTo>
                    <a:pt x="4310" y="1345"/>
                    <a:pt x="4349" y="1543"/>
                    <a:pt x="4349" y="1780"/>
                  </a:cubicBezTo>
                  <a:cubicBezTo>
                    <a:pt x="4349" y="2057"/>
                    <a:pt x="4270" y="2294"/>
                    <a:pt x="4191" y="2492"/>
                  </a:cubicBezTo>
                  <a:cubicBezTo>
                    <a:pt x="4112" y="2729"/>
                    <a:pt x="3993" y="2887"/>
                    <a:pt x="3835" y="2966"/>
                  </a:cubicBezTo>
                  <a:cubicBezTo>
                    <a:pt x="3677" y="3085"/>
                    <a:pt x="3479" y="3164"/>
                    <a:pt x="3242" y="3164"/>
                  </a:cubicBezTo>
                  <a:lnTo>
                    <a:pt x="3282" y="3757"/>
                  </a:lnTo>
                  <a:cubicBezTo>
                    <a:pt x="3598" y="3757"/>
                    <a:pt x="3914" y="3678"/>
                    <a:pt x="4151" y="3519"/>
                  </a:cubicBezTo>
                  <a:cubicBezTo>
                    <a:pt x="4389" y="3361"/>
                    <a:pt x="4586" y="3124"/>
                    <a:pt x="4705" y="2847"/>
                  </a:cubicBezTo>
                  <a:cubicBezTo>
                    <a:pt x="4824" y="2531"/>
                    <a:pt x="4903" y="2175"/>
                    <a:pt x="4903" y="1740"/>
                  </a:cubicBezTo>
                  <a:cubicBezTo>
                    <a:pt x="4903" y="1424"/>
                    <a:pt x="4824" y="1108"/>
                    <a:pt x="4705" y="831"/>
                  </a:cubicBezTo>
                  <a:cubicBezTo>
                    <a:pt x="4586" y="594"/>
                    <a:pt x="4428" y="357"/>
                    <a:pt x="4191" y="238"/>
                  </a:cubicBezTo>
                  <a:cubicBezTo>
                    <a:pt x="3954" y="80"/>
                    <a:pt x="3717" y="1"/>
                    <a:pt x="347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2684275" y="47857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112" y="475"/>
                    <a:pt x="4072" y="515"/>
                  </a:cubicBezTo>
                  <a:cubicBezTo>
                    <a:pt x="4032" y="554"/>
                    <a:pt x="3993" y="594"/>
                    <a:pt x="3953" y="633"/>
                  </a:cubicBezTo>
                  <a:lnTo>
                    <a:pt x="1660" y="633"/>
                  </a:lnTo>
                  <a:lnTo>
                    <a:pt x="1660" y="80"/>
                  </a:lnTo>
                  <a:lnTo>
                    <a:pt x="1186" y="80"/>
                  </a:lnTo>
                  <a:lnTo>
                    <a:pt x="1186" y="633"/>
                  </a:lnTo>
                  <a:lnTo>
                    <a:pt x="0" y="63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0" y="1661"/>
                  </a:lnTo>
                  <a:lnTo>
                    <a:pt x="1660" y="1226"/>
                  </a:lnTo>
                  <a:lnTo>
                    <a:pt x="3598" y="1226"/>
                  </a:lnTo>
                  <a:cubicBezTo>
                    <a:pt x="3953" y="1226"/>
                    <a:pt x="4191" y="1187"/>
                    <a:pt x="4309" y="1147"/>
                  </a:cubicBezTo>
                  <a:cubicBezTo>
                    <a:pt x="4388" y="1108"/>
                    <a:pt x="4507" y="1028"/>
                    <a:pt x="4546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277"/>
                    <a:pt x="462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2932350" y="6311725"/>
              <a:ext cx="119600" cy="77125"/>
            </a:xfrm>
            <a:custGeom>
              <a:rect b="b" l="l" r="r" t="t"/>
              <a:pathLst>
                <a:path extrusionOk="0" h="3085" w="4784">
                  <a:moveTo>
                    <a:pt x="3321" y="1"/>
                  </a:moveTo>
                  <a:cubicBezTo>
                    <a:pt x="3005" y="1"/>
                    <a:pt x="2767" y="80"/>
                    <a:pt x="2570" y="238"/>
                  </a:cubicBezTo>
                  <a:cubicBezTo>
                    <a:pt x="2372" y="396"/>
                    <a:pt x="2214" y="594"/>
                    <a:pt x="2174" y="870"/>
                  </a:cubicBezTo>
                  <a:cubicBezTo>
                    <a:pt x="2056" y="673"/>
                    <a:pt x="1937" y="514"/>
                    <a:pt x="1779" y="396"/>
                  </a:cubicBezTo>
                  <a:cubicBezTo>
                    <a:pt x="1581" y="277"/>
                    <a:pt x="1423" y="238"/>
                    <a:pt x="1226" y="238"/>
                  </a:cubicBezTo>
                  <a:cubicBezTo>
                    <a:pt x="988" y="238"/>
                    <a:pt x="791" y="277"/>
                    <a:pt x="593" y="396"/>
                  </a:cubicBezTo>
                  <a:cubicBezTo>
                    <a:pt x="395" y="514"/>
                    <a:pt x="277" y="673"/>
                    <a:pt x="158" y="910"/>
                  </a:cubicBezTo>
                  <a:cubicBezTo>
                    <a:pt x="40" y="1107"/>
                    <a:pt x="0" y="1345"/>
                    <a:pt x="0" y="1621"/>
                  </a:cubicBezTo>
                  <a:cubicBezTo>
                    <a:pt x="0" y="1977"/>
                    <a:pt x="79" y="2293"/>
                    <a:pt x="316" y="2531"/>
                  </a:cubicBezTo>
                  <a:cubicBezTo>
                    <a:pt x="514" y="2807"/>
                    <a:pt x="830" y="2966"/>
                    <a:pt x="1186" y="3005"/>
                  </a:cubicBezTo>
                  <a:lnTo>
                    <a:pt x="1305" y="2452"/>
                  </a:lnTo>
                  <a:cubicBezTo>
                    <a:pt x="1028" y="2412"/>
                    <a:pt x="830" y="2293"/>
                    <a:pt x="672" y="2135"/>
                  </a:cubicBezTo>
                  <a:cubicBezTo>
                    <a:pt x="514" y="2017"/>
                    <a:pt x="474" y="1819"/>
                    <a:pt x="474" y="1582"/>
                  </a:cubicBezTo>
                  <a:cubicBezTo>
                    <a:pt x="474" y="1345"/>
                    <a:pt x="514" y="1187"/>
                    <a:pt x="672" y="1028"/>
                  </a:cubicBezTo>
                  <a:cubicBezTo>
                    <a:pt x="791" y="910"/>
                    <a:pt x="988" y="831"/>
                    <a:pt x="1186" y="831"/>
                  </a:cubicBezTo>
                  <a:cubicBezTo>
                    <a:pt x="1463" y="831"/>
                    <a:pt x="1660" y="910"/>
                    <a:pt x="1779" y="1107"/>
                  </a:cubicBezTo>
                  <a:cubicBezTo>
                    <a:pt x="1937" y="1305"/>
                    <a:pt x="1977" y="1542"/>
                    <a:pt x="1977" y="1780"/>
                  </a:cubicBezTo>
                  <a:cubicBezTo>
                    <a:pt x="1977" y="1819"/>
                    <a:pt x="1977" y="1819"/>
                    <a:pt x="1977" y="1859"/>
                  </a:cubicBezTo>
                  <a:lnTo>
                    <a:pt x="2491" y="1938"/>
                  </a:lnTo>
                  <a:cubicBezTo>
                    <a:pt x="2451" y="1780"/>
                    <a:pt x="2412" y="1621"/>
                    <a:pt x="2412" y="1542"/>
                  </a:cubicBezTo>
                  <a:cubicBezTo>
                    <a:pt x="2412" y="1266"/>
                    <a:pt x="2491" y="1028"/>
                    <a:pt x="2688" y="870"/>
                  </a:cubicBezTo>
                  <a:cubicBezTo>
                    <a:pt x="2846" y="712"/>
                    <a:pt x="3084" y="594"/>
                    <a:pt x="3321" y="594"/>
                  </a:cubicBezTo>
                  <a:cubicBezTo>
                    <a:pt x="3637" y="594"/>
                    <a:pt x="3835" y="712"/>
                    <a:pt x="4032" y="870"/>
                  </a:cubicBezTo>
                  <a:cubicBezTo>
                    <a:pt x="4230" y="1068"/>
                    <a:pt x="4309" y="1305"/>
                    <a:pt x="4309" y="1582"/>
                  </a:cubicBezTo>
                  <a:cubicBezTo>
                    <a:pt x="4309" y="1819"/>
                    <a:pt x="4270" y="2017"/>
                    <a:pt x="4112" y="2175"/>
                  </a:cubicBezTo>
                  <a:cubicBezTo>
                    <a:pt x="3953" y="2333"/>
                    <a:pt x="3716" y="2452"/>
                    <a:pt x="3400" y="2491"/>
                  </a:cubicBezTo>
                  <a:lnTo>
                    <a:pt x="3479" y="3084"/>
                  </a:lnTo>
                  <a:cubicBezTo>
                    <a:pt x="3874" y="3045"/>
                    <a:pt x="4191" y="2886"/>
                    <a:pt x="4428" y="2610"/>
                  </a:cubicBezTo>
                  <a:cubicBezTo>
                    <a:pt x="4665" y="2333"/>
                    <a:pt x="4784" y="1977"/>
                    <a:pt x="4784" y="1582"/>
                  </a:cubicBezTo>
                  <a:cubicBezTo>
                    <a:pt x="4784" y="1107"/>
                    <a:pt x="4665" y="752"/>
                    <a:pt x="4388" y="435"/>
                  </a:cubicBezTo>
                  <a:cubicBezTo>
                    <a:pt x="4072" y="159"/>
                    <a:pt x="3756" y="1"/>
                    <a:pt x="332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2932350" y="6220800"/>
              <a:ext cx="117625" cy="81075"/>
            </a:xfrm>
            <a:custGeom>
              <a:rect b="b" l="l" r="r" t="t"/>
              <a:pathLst>
                <a:path extrusionOk="0" h="3243" w="4705">
                  <a:moveTo>
                    <a:pt x="3044" y="1186"/>
                  </a:moveTo>
                  <a:lnTo>
                    <a:pt x="3044" y="2689"/>
                  </a:lnTo>
                  <a:lnTo>
                    <a:pt x="949" y="1186"/>
                  </a:lnTo>
                  <a:close/>
                  <a:moveTo>
                    <a:pt x="3044" y="0"/>
                  </a:moveTo>
                  <a:lnTo>
                    <a:pt x="3044" y="633"/>
                  </a:lnTo>
                  <a:lnTo>
                    <a:pt x="0" y="633"/>
                  </a:lnTo>
                  <a:lnTo>
                    <a:pt x="0" y="1107"/>
                  </a:lnTo>
                  <a:lnTo>
                    <a:pt x="3044" y="3242"/>
                  </a:lnTo>
                  <a:lnTo>
                    <a:pt x="3598" y="3242"/>
                  </a:lnTo>
                  <a:lnTo>
                    <a:pt x="3598" y="1186"/>
                  </a:lnTo>
                  <a:lnTo>
                    <a:pt x="4705" y="1186"/>
                  </a:lnTo>
                  <a:lnTo>
                    <a:pt x="4705" y="633"/>
                  </a:lnTo>
                  <a:lnTo>
                    <a:pt x="3598" y="633"/>
                  </a:lnTo>
                  <a:lnTo>
                    <a:pt x="359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2935300" y="6167425"/>
              <a:ext cx="116650" cy="42525"/>
            </a:xfrm>
            <a:custGeom>
              <a:rect b="b" l="l" r="r" t="t"/>
              <a:pathLst>
                <a:path extrusionOk="0" h="1701" w="4666">
                  <a:moveTo>
                    <a:pt x="4587" y="1"/>
                  </a:moveTo>
                  <a:lnTo>
                    <a:pt x="4073" y="119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073" y="515"/>
                    <a:pt x="4073" y="554"/>
                  </a:cubicBezTo>
                  <a:cubicBezTo>
                    <a:pt x="4033" y="594"/>
                    <a:pt x="3994" y="633"/>
                    <a:pt x="3954" y="673"/>
                  </a:cubicBezTo>
                  <a:lnTo>
                    <a:pt x="1622" y="673"/>
                  </a:lnTo>
                  <a:lnTo>
                    <a:pt x="1622" y="119"/>
                  </a:lnTo>
                  <a:lnTo>
                    <a:pt x="1187" y="119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56" y="1266"/>
                  </a:lnTo>
                  <a:lnTo>
                    <a:pt x="1187" y="1266"/>
                  </a:lnTo>
                  <a:lnTo>
                    <a:pt x="1187" y="1701"/>
                  </a:lnTo>
                  <a:lnTo>
                    <a:pt x="1622" y="1701"/>
                  </a:lnTo>
                  <a:lnTo>
                    <a:pt x="1622" y="1266"/>
                  </a:lnTo>
                  <a:lnTo>
                    <a:pt x="3598" y="1266"/>
                  </a:lnTo>
                  <a:cubicBezTo>
                    <a:pt x="3954" y="1266"/>
                    <a:pt x="4191" y="1226"/>
                    <a:pt x="4270" y="1187"/>
                  </a:cubicBezTo>
                  <a:cubicBezTo>
                    <a:pt x="4389" y="1147"/>
                    <a:pt x="4468" y="1068"/>
                    <a:pt x="4547" y="949"/>
                  </a:cubicBezTo>
                  <a:cubicBezTo>
                    <a:pt x="4626" y="831"/>
                    <a:pt x="4666" y="673"/>
                    <a:pt x="4666" y="475"/>
                  </a:cubicBezTo>
                  <a:cubicBezTo>
                    <a:pt x="4666" y="317"/>
                    <a:pt x="4626" y="198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2932350" y="6086375"/>
              <a:ext cx="117625" cy="69225"/>
            </a:xfrm>
            <a:custGeom>
              <a:rect b="b" l="l" r="r" t="t"/>
              <a:pathLst>
                <a:path extrusionOk="0" h="2769" w="4705">
                  <a:moveTo>
                    <a:pt x="2570" y="1"/>
                  </a:moveTo>
                  <a:cubicBezTo>
                    <a:pt x="2214" y="1"/>
                    <a:pt x="1977" y="40"/>
                    <a:pt x="1779" y="119"/>
                  </a:cubicBezTo>
                  <a:cubicBezTo>
                    <a:pt x="1621" y="199"/>
                    <a:pt x="1463" y="317"/>
                    <a:pt x="1384" y="515"/>
                  </a:cubicBezTo>
                  <a:cubicBezTo>
                    <a:pt x="1265" y="712"/>
                    <a:pt x="1226" y="910"/>
                    <a:pt x="1226" y="1187"/>
                  </a:cubicBezTo>
                  <a:cubicBezTo>
                    <a:pt x="1226" y="1582"/>
                    <a:pt x="1384" y="1938"/>
                    <a:pt x="1700" y="2215"/>
                  </a:cubicBezTo>
                  <a:lnTo>
                    <a:pt x="0" y="2215"/>
                  </a:lnTo>
                  <a:lnTo>
                    <a:pt x="0" y="2768"/>
                  </a:lnTo>
                  <a:lnTo>
                    <a:pt x="4705" y="2768"/>
                  </a:lnTo>
                  <a:lnTo>
                    <a:pt x="4705" y="2215"/>
                  </a:lnTo>
                  <a:lnTo>
                    <a:pt x="2846" y="2215"/>
                  </a:lnTo>
                  <a:cubicBezTo>
                    <a:pt x="2570" y="2215"/>
                    <a:pt x="2372" y="2175"/>
                    <a:pt x="2214" y="2096"/>
                  </a:cubicBezTo>
                  <a:cubicBezTo>
                    <a:pt x="2056" y="2057"/>
                    <a:pt x="1937" y="1938"/>
                    <a:pt x="1858" y="1780"/>
                  </a:cubicBezTo>
                  <a:cubicBezTo>
                    <a:pt x="1779" y="1622"/>
                    <a:pt x="1740" y="1464"/>
                    <a:pt x="1740" y="1305"/>
                  </a:cubicBezTo>
                  <a:cubicBezTo>
                    <a:pt x="1740" y="1068"/>
                    <a:pt x="1779" y="871"/>
                    <a:pt x="1937" y="752"/>
                  </a:cubicBezTo>
                  <a:cubicBezTo>
                    <a:pt x="2056" y="633"/>
                    <a:pt x="2253" y="554"/>
                    <a:pt x="2570" y="554"/>
                  </a:cubicBezTo>
                  <a:lnTo>
                    <a:pt x="4705" y="55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2930350" y="5928250"/>
              <a:ext cx="121600" cy="93925"/>
            </a:xfrm>
            <a:custGeom>
              <a:rect b="b" l="l" r="r" t="t"/>
              <a:pathLst>
                <a:path extrusionOk="0" h="3757" w="4864">
                  <a:moveTo>
                    <a:pt x="3480" y="0"/>
                  </a:moveTo>
                  <a:cubicBezTo>
                    <a:pt x="3203" y="0"/>
                    <a:pt x="3006" y="40"/>
                    <a:pt x="2808" y="198"/>
                  </a:cubicBezTo>
                  <a:cubicBezTo>
                    <a:pt x="2610" y="317"/>
                    <a:pt x="2452" y="514"/>
                    <a:pt x="2333" y="791"/>
                  </a:cubicBezTo>
                  <a:cubicBezTo>
                    <a:pt x="2215" y="989"/>
                    <a:pt x="2136" y="1345"/>
                    <a:pt x="2017" y="1859"/>
                  </a:cubicBezTo>
                  <a:cubicBezTo>
                    <a:pt x="1899" y="2333"/>
                    <a:pt x="1780" y="2649"/>
                    <a:pt x="1661" y="2768"/>
                  </a:cubicBezTo>
                  <a:cubicBezTo>
                    <a:pt x="1582" y="2886"/>
                    <a:pt x="1424" y="2965"/>
                    <a:pt x="1266" y="2965"/>
                  </a:cubicBezTo>
                  <a:cubicBezTo>
                    <a:pt x="1068" y="2965"/>
                    <a:pt x="910" y="2886"/>
                    <a:pt x="752" y="2689"/>
                  </a:cubicBezTo>
                  <a:cubicBezTo>
                    <a:pt x="633" y="2531"/>
                    <a:pt x="554" y="2254"/>
                    <a:pt x="554" y="1898"/>
                  </a:cubicBezTo>
                  <a:cubicBezTo>
                    <a:pt x="554" y="1503"/>
                    <a:pt x="633" y="1226"/>
                    <a:pt x="792" y="1068"/>
                  </a:cubicBezTo>
                  <a:cubicBezTo>
                    <a:pt x="950" y="870"/>
                    <a:pt x="1147" y="752"/>
                    <a:pt x="1464" y="712"/>
                  </a:cubicBezTo>
                  <a:lnTo>
                    <a:pt x="1424" y="119"/>
                  </a:lnTo>
                  <a:cubicBezTo>
                    <a:pt x="1147" y="159"/>
                    <a:pt x="871" y="238"/>
                    <a:pt x="673" y="356"/>
                  </a:cubicBezTo>
                  <a:cubicBezTo>
                    <a:pt x="436" y="514"/>
                    <a:pt x="278" y="712"/>
                    <a:pt x="159" y="989"/>
                  </a:cubicBezTo>
                  <a:cubicBezTo>
                    <a:pt x="40" y="1266"/>
                    <a:pt x="1" y="1542"/>
                    <a:pt x="1" y="1898"/>
                  </a:cubicBezTo>
                  <a:cubicBezTo>
                    <a:pt x="1" y="2214"/>
                    <a:pt x="40" y="2531"/>
                    <a:pt x="159" y="2768"/>
                  </a:cubicBezTo>
                  <a:cubicBezTo>
                    <a:pt x="278" y="3045"/>
                    <a:pt x="436" y="3242"/>
                    <a:pt x="633" y="3361"/>
                  </a:cubicBezTo>
                  <a:cubicBezTo>
                    <a:pt x="831" y="3479"/>
                    <a:pt x="1068" y="3559"/>
                    <a:pt x="1306" y="3559"/>
                  </a:cubicBezTo>
                  <a:cubicBezTo>
                    <a:pt x="1503" y="3559"/>
                    <a:pt x="1701" y="3519"/>
                    <a:pt x="1899" y="3400"/>
                  </a:cubicBezTo>
                  <a:cubicBezTo>
                    <a:pt x="2057" y="3282"/>
                    <a:pt x="2215" y="3124"/>
                    <a:pt x="2333" y="2886"/>
                  </a:cubicBezTo>
                  <a:cubicBezTo>
                    <a:pt x="2413" y="2728"/>
                    <a:pt x="2531" y="2412"/>
                    <a:pt x="2610" y="1977"/>
                  </a:cubicBezTo>
                  <a:cubicBezTo>
                    <a:pt x="2729" y="1542"/>
                    <a:pt x="2808" y="1266"/>
                    <a:pt x="2847" y="1147"/>
                  </a:cubicBezTo>
                  <a:cubicBezTo>
                    <a:pt x="2926" y="949"/>
                    <a:pt x="3006" y="791"/>
                    <a:pt x="3124" y="712"/>
                  </a:cubicBezTo>
                  <a:cubicBezTo>
                    <a:pt x="3243" y="633"/>
                    <a:pt x="3361" y="593"/>
                    <a:pt x="3519" y="593"/>
                  </a:cubicBezTo>
                  <a:cubicBezTo>
                    <a:pt x="3678" y="593"/>
                    <a:pt x="3796" y="633"/>
                    <a:pt x="3915" y="712"/>
                  </a:cubicBezTo>
                  <a:cubicBezTo>
                    <a:pt x="4033" y="831"/>
                    <a:pt x="4152" y="949"/>
                    <a:pt x="4231" y="1147"/>
                  </a:cubicBezTo>
                  <a:cubicBezTo>
                    <a:pt x="4271" y="1305"/>
                    <a:pt x="4310" y="1542"/>
                    <a:pt x="4310" y="1779"/>
                  </a:cubicBezTo>
                  <a:cubicBezTo>
                    <a:pt x="4310" y="2017"/>
                    <a:pt x="4271" y="2293"/>
                    <a:pt x="4192" y="2491"/>
                  </a:cubicBezTo>
                  <a:cubicBezTo>
                    <a:pt x="4073" y="2689"/>
                    <a:pt x="3954" y="2847"/>
                    <a:pt x="3796" y="2965"/>
                  </a:cubicBezTo>
                  <a:cubicBezTo>
                    <a:pt x="3678" y="3084"/>
                    <a:pt x="3480" y="3124"/>
                    <a:pt x="3243" y="3163"/>
                  </a:cubicBezTo>
                  <a:lnTo>
                    <a:pt x="3282" y="3756"/>
                  </a:lnTo>
                  <a:cubicBezTo>
                    <a:pt x="3599" y="3756"/>
                    <a:pt x="3875" y="3638"/>
                    <a:pt x="4112" y="3479"/>
                  </a:cubicBezTo>
                  <a:cubicBezTo>
                    <a:pt x="4389" y="3321"/>
                    <a:pt x="4587" y="3084"/>
                    <a:pt x="4705" y="2807"/>
                  </a:cubicBezTo>
                  <a:cubicBezTo>
                    <a:pt x="4824" y="2531"/>
                    <a:pt x="4864" y="2175"/>
                    <a:pt x="4864" y="1740"/>
                  </a:cubicBezTo>
                  <a:cubicBezTo>
                    <a:pt x="4864" y="1384"/>
                    <a:pt x="4824" y="1107"/>
                    <a:pt x="4705" y="831"/>
                  </a:cubicBezTo>
                  <a:cubicBezTo>
                    <a:pt x="4587" y="554"/>
                    <a:pt x="4389" y="356"/>
                    <a:pt x="4192" y="198"/>
                  </a:cubicBezTo>
                  <a:cubicBezTo>
                    <a:pt x="3954" y="80"/>
                    <a:pt x="3717" y="0"/>
                    <a:pt x="348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2935300" y="587487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587" y="1"/>
                  </a:moveTo>
                  <a:lnTo>
                    <a:pt x="4073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6"/>
                    <a:pt x="4073" y="475"/>
                    <a:pt x="4073" y="554"/>
                  </a:cubicBezTo>
                  <a:cubicBezTo>
                    <a:pt x="4033" y="594"/>
                    <a:pt x="3994" y="633"/>
                    <a:pt x="3954" y="633"/>
                  </a:cubicBezTo>
                  <a:cubicBezTo>
                    <a:pt x="3914" y="673"/>
                    <a:pt x="3796" y="673"/>
                    <a:pt x="3638" y="673"/>
                  </a:cubicBezTo>
                  <a:lnTo>
                    <a:pt x="1622" y="67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56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91" y="1226"/>
                    <a:pt x="4270" y="1187"/>
                  </a:cubicBezTo>
                  <a:cubicBezTo>
                    <a:pt x="4389" y="1108"/>
                    <a:pt x="4468" y="1029"/>
                    <a:pt x="4547" y="910"/>
                  </a:cubicBezTo>
                  <a:cubicBezTo>
                    <a:pt x="4626" y="831"/>
                    <a:pt x="4666" y="633"/>
                    <a:pt x="4666" y="436"/>
                  </a:cubicBezTo>
                  <a:cubicBezTo>
                    <a:pt x="4666" y="31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000525" y="5778025"/>
              <a:ext cx="14850" cy="44500"/>
            </a:xfrm>
            <a:custGeom>
              <a:rect b="b" l="l" r="r" t="t"/>
              <a:pathLst>
                <a:path extrusionOk="0" h="1780" w="594">
                  <a:moveTo>
                    <a:pt x="1" y="0"/>
                  </a:moveTo>
                  <a:lnTo>
                    <a:pt x="1" y="1779"/>
                  </a:lnTo>
                  <a:lnTo>
                    <a:pt x="594" y="1779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2932350" y="5624825"/>
              <a:ext cx="117625" cy="89975"/>
            </a:xfrm>
            <a:custGeom>
              <a:rect b="b" l="l" r="r" t="t"/>
              <a:pathLst>
                <a:path extrusionOk="0" h="3599" w="4705">
                  <a:moveTo>
                    <a:pt x="1384" y="633"/>
                  </a:moveTo>
                  <a:cubicBezTo>
                    <a:pt x="1660" y="633"/>
                    <a:pt x="1858" y="712"/>
                    <a:pt x="2016" y="870"/>
                  </a:cubicBezTo>
                  <a:cubicBezTo>
                    <a:pt x="2174" y="1068"/>
                    <a:pt x="2253" y="1345"/>
                    <a:pt x="2253" y="1740"/>
                  </a:cubicBezTo>
                  <a:lnTo>
                    <a:pt x="2253" y="2966"/>
                  </a:lnTo>
                  <a:lnTo>
                    <a:pt x="553" y="2966"/>
                  </a:lnTo>
                  <a:lnTo>
                    <a:pt x="553" y="1740"/>
                  </a:lnTo>
                  <a:cubicBezTo>
                    <a:pt x="553" y="1463"/>
                    <a:pt x="553" y="1266"/>
                    <a:pt x="593" y="1187"/>
                  </a:cubicBezTo>
                  <a:cubicBezTo>
                    <a:pt x="633" y="1029"/>
                    <a:pt x="751" y="870"/>
                    <a:pt x="870" y="791"/>
                  </a:cubicBezTo>
                  <a:cubicBezTo>
                    <a:pt x="1028" y="673"/>
                    <a:pt x="1186" y="633"/>
                    <a:pt x="1384" y="633"/>
                  </a:cubicBezTo>
                  <a:close/>
                  <a:moveTo>
                    <a:pt x="1384" y="1"/>
                  </a:moveTo>
                  <a:cubicBezTo>
                    <a:pt x="1147" y="1"/>
                    <a:pt x="909" y="40"/>
                    <a:pt x="712" y="119"/>
                  </a:cubicBezTo>
                  <a:cubicBezTo>
                    <a:pt x="514" y="238"/>
                    <a:pt x="395" y="356"/>
                    <a:pt x="277" y="515"/>
                  </a:cubicBezTo>
                  <a:cubicBezTo>
                    <a:pt x="158" y="673"/>
                    <a:pt x="79" y="870"/>
                    <a:pt x="40" y="1108"/>
                  </a:cubicBezTo>
                  <a:cubicBezTo>
                    <a:pt x="0" y="1266"/>
                    <a:pt x="0" y="1503"/>
                    <a:pt x="0" y="1819"/>
                  </a:cubicBezTo>
                  <a:lnTo>
                    <a:pt x="0" y="3598"/>
                  </a:lnTo>
                  <a:lnTo>
                    <a:pt x="4705" y="3598"/>
                  </a:lnTo>
                  <a:lnTo>
                    <a:pt x="4705" y="2966"/>
                  </a:lnTo>
                  <a:lnTo>
                    <a:pt x="2807" y="2966"/>
                  </a:lnTo>
                  <a:lnTo>
                    <a:pt x="2807" y="1740"/>
                  </a:lnTo>
                  <a:cubicBezTo>
                    <a:pt x="2807" y="1108"/>
                    <a:pt x="2649" y="633"/>
                    <a:pt x="2372" y="356"/>
                  </a:cubicBezTo>
                  <a:cubicBezTo>
                    <a:pt x="2095" y="119"/>
                    <a:pt x="1779" y="1"/>
                    <a:pt x="138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2962975" y="5532925"/>
              <a:ext cx="88975" cy="78100"/>
            </a:xfrm>
            <a:custGeom>
              <a:rect b="b" l="l" r="r" t="t"/>
              <a:pathLst>
                <a:path extrusionOk="0" h="3124" w="3559">
                  <a:moveTo>
                    <a:pt x="1463" y="593"/>
                  </a:moveTo>
                  <a:lnTo>
                    <a:pt x="1463" y="2491"/>
                  </a:lnTo>
                  <a:cubicBezTo>
                    <a:pt x="1147" y="2491"/>
                    <a:pt x="910" y="2372"/>
                    <a:pt x="752" y="2214"/>
                  </a:cubicBezTo>
                  <a:cubicBezTo>
                    <a:pt x="554" y="2016"/>
                    <a:pt x="475" y="1819"/>
                    <a:pt x="475" y="1542"/>
                  </a:cubicBezTo>
                  <a:cubicBezTo>
                    <a:pt x="475" y="1226"/>
                    <a:pt x="594" y="988"/>
                    <a:pt x="791" y="830"/>
                  </a:cubicBezTo>
                  <a:cubicBezTo>
                    <a:pt x="949" y="712"/>
                    <a:pt x="1187" y="633"/>
                    <a:pt x="1463" y="593"/>
                  </a:cubicBezTo>
                  <a:close/>
                  <a:moveTo>
                    <a:pt x="1780" y="0"/>
                  </a:moveTo>
                  <a:cubicBezTo>
                    <a:pt x="1226" y="0"/>
                    <a:pt x="791" y="119"/>
                    <a:pt x="475" y="435"/>
                  </a:cubicBezTo>
                  <a:cubicBezTo>
                    <a:pt x="159" y="712"/>
                    <a:pt x="1" y="1067"/>
                    <a:pt x="1" y="1542"/>
                  </a:cubicBezTo>
                  <a:cubicBezTo>
                    <a:pt x="1" y="2016"/>
                    <a:pt x="159" y="2412"/>
                    <a:pt x="475" y="2688"/>
                  </a:cubicBezTo>
                  <a:cubicBezTo>
                    <a:pt x="791" y="3005"/>
                    <a:pt x="1226" y="3123"/>
                    <a:pt x="1819" y="3123"/>
                  </a:cubicBezTo>
                  <a:cubicBezTo>
                    <a:pt x="2373" y="3123"/>
                    <a:pt x="2807" y="3005"/>
                    <a:pt x="3124" y="2688"/>
                  </a:cubicBezTo>
                  <a:cubicBezTo>
                    <a:pt x="3400" y="2412"/>
                    <a:pt x="3559" y="2016"/>
                    <a:pt x="3559" y="1502"/>
                  </a:cubicBezTo>
                  <a:cubicBezTo>
                    <a:pt x="3559" y="1107"/>
                    <a:pt x="3480" y="791"/>
                    <a:pt x="3282" y="514"/>
                  </a:cubicBezTo>
                  <a:cubicBezTo>
                    <a:pt x="3084" y="277"/>
                    <a:pt x="2807" y="119"/>
                    <a:pt x="2452" y="0"/>
                  </a:cubicBezTo>
                  <a:lnTo>
                    <a:pt x="2412" y="593"/>
                  </a:lnTo>
                  <a:cubicBezTo>
                    <a:pt x="2649" y="712"/>
                    <a:pt x="2807" y="830"/>
                    <a:pt x="2926" y="949"/>
                  </a:cubicBezTo>
                  <a:cubicBezTo>
                    <a:pt x="3045" y="1107"/>
                    <a:pt x="3084" y="1305"/>
                    <a:pt x="3084" y="1502"/>
                  </a:cubicBezTo>
                  <a:cubicBezTo>
                    <a:pt x="3084" y="1779"/>
                    <a:pt x="3005" y="2016"/>
                    <a:pt x="2807" y="2214"/>
                  </a:cubicBezTo>
                  <a:cubicBezTo>
                    <a:pt x="2610" y="2412"/>
                    <a:pt x="2294" y="2530"/>
                    <a:pt x="1938" y="2530"/>
                  </a:cubicBezTo>
                  <a:lnTo>
                    <a:pt x="193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962975" y="5445950"/>
              <a:ext cx="87000" cy="69200"/>
            </a:xfrm>
            <a:custGeom>
              <a:rect b="b" l="l" r="r" t="t"/>
              <a:pathLst>
                <a:path extrusionOk="0" h="2768" w="3480">
                  <a:moveTo>
                    <a:pt x="831" y="0"/>
                  </a:moveTo>
                  <a:cubicBezTo>
                    <a:pt x="673" y="40"/>
                    <a:pt x="515" y="119"/>
                    <a:pt x="396" y="198"/>
                  </a:cubicBezTo>
                  <a:cubicBezTo>
                    <a:pt x="277" y="277"/>
                    <a:pt x="198" y="395"/>
                    <a:pt x="119" y="593"/>
                  </a:cubicBezTo>
                  <a:cubicBezTo>
                    <a:pt x="40" y="751"/>
                    <a:pt x="1" y="949"/>
                    <a:pt x="1" y="1147"/>
                  </a:cubicBezTo>
                  <a:cubicBezTo>
                    <a:pt x="1" y="1621"/>
                    <a:pt x="198" y="1977"/>
                    <a:pt x="554" y="2253"/>
                  </a:cubicBezTo>
                  <a:lnTo>
                    <a:pt x="80" y="2253"/>
                  </a:lnTo>
                  <a:lnTo>
                    <a:pt x="80" y="2767"/>
                  </a:lnTo>
                  <a:lnTo>
                    <a:pt x="3480" y="2767"/>
                  </a:lnTo>
                  <a:lnTo>
                    <a:pt x="3480" y="2174"/>
                  </a:lnTo>
                  <a:lnTo>
                    <a:pt x="1621" y="2174"/>
                  </a:lnTo>
                  <a:cubicBezTo>
                    <a:pt x="1187" y="2174"/>
                    <a:pt x="910" y="2095"/>
                    <a:pt x="752" y="1898"/>
                  </a:cubicBezTo>
                  <a:cubicBezTo>
                    <a:pt x="594" y="1740"/>
                    <a:pt x="515" y="1502"/>
                    <a:pt x="515" y="1265"/>
                  </a:cubicBezTo>
                  <a:cubicBezTo>
                    <a:pt x="515" y="1107"/>
                    <a:pt x="554" y="988"/>
                    <a:pt x="594" y="870"/>
                  </a:cubicBezTo>
                  <a:cubicBezTo>
                    <a:pt x="673" y="751"/>
                    <a:pt x="752" y="672"/>
                    <a:pt x="870" y="633"/>
                  </a:cubicBezTo>
                  <a:cubicBezTo>
                    <a:pt x="989" y="593"/>
                    <a:pt x="1187" y="554"/>
                    <a:pt x="1424" y="554"/>
                  </a:cubicBezTo>
                  <a:lnTo>
                    <a:pt x="3480" y="554"/>
                  </a:lnTo>
                  <a:lnTo>
                    <a:pt x="348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2962975" y="5354025"/>
              <a:ext cx="87000" cy="69200"/>
            </a:xfrm>
            <a:custGeom>
              <a:rect b="b" l="l" r="r" t="t"/>
              <a:pathLst>
                <a:path extrusionOk="0" h="2768" w="3480">
                  <a:moveTo>
                    <a:pt x="1384" y="0"/>
                  </a:moveTo>
                  <a:cubicBezTo>
                    <a:pt x="1108" y="0"/>
                    <a:pt x="949" y="0"/>
                    <a:pt x="831" y="40"/>
                  </a:cubicBezTo>
                  <a:cubicBezTo>
                    <a:pt x="673" y="80"/>
                    <a:pt x="515" y="119"/>
                    <a:pt x="396" y="198"/>
                  </a:cubicBezTo>
                  <a:cubicBezTo>
                    <a:pt x="277" y="277"/>
                    <a:pt x="198" y="435"/>
                    <a:pt x="119" y="593"/>
                  </a:cubicBezTo>
                  <a:cubicBezTo>
                    <a:pt x="40" y="752"/>
                    <a:pt x="1" y="949"/>
                    <a:pt x="1" y="1147"/>
                  </a:cubicBezTo>
                  <a:cubicBezTo>
                    <a:pt x="1" y="1621"/>
                    <a:pt x="198" y="2017"/>
                    <a:pt x="554" y="2254"/>
                  </a:cubicBezTo>
                  <a:lnTo>
                    <a:pt x="80" y="2254"/>
                  </a:lnTo>
                  <a:lnTo>
                    <a:pt x="80" y="2768"/>
                  </a:lnTo>
                  <a:lnTo>
                    <a:pt x="3480" y="2768"/>
                  </a:lnTo>
                  <a:lnTo>
                    <a:pt x="3480" y="2175"/>
                  </a:lnTo>
                  <a:lnTo>
                    <a:pt x="1621" y="2175"/>
                  </a:lnTo>
                  <a:cubicBezTo>
                    <a:pt x="1187" y="2175"/>
                    <a:pt x="910" y="2096"/>
                    <a:pt x="752" y="1938"/>
                  </a:cubicBezTo>
                  <a:cubicBezTo>
                    <a:pt x="594" y="1740"/>
                    <a:pt x="515" y="1542"/>
                    <a:pt x="515" y="1305"/>
                  </a:cubicBezTo>
                  <a:cubicBezTo>
                    <a:pt x="515" y="1147"/>
                    <a:pt x="554" y="989"/>
                    <a:pt x="594" y="870"/>
                  </a:cubicBezTo>
                  <a:cubicBezTo>
                    <a:pt x="673" y="752"/>
                    <a:pt x="752" y="673"/>
                    <a:pt x="870" y="633"/>
                  </a:cubicBezTo>
                  <a:cubicBezTo>
                    <a:pt x="989" y="593"/>
                    <a:pt x="1187" y="593"/>
                    <a:pt x="1424" y="593"/>
                  </a:cubicBezTo>
                  <a:lnTo>
                    <a:pt x="3480" y="593"/>
                  </a:lnTo>
                  <a:lnTo>
                    <a:pt x="348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2930350" y="5195900"/>
              <a:ext cx="121600" cy="93900"/>
            </a:xfrm>
            <a:custGeom>
              <a:rect b="b" l="l" r="r" t="t"/>
              <a:pathLst>
                <a:path extrusionOk="0" h="3756" w="4864">
                  <a:moveTo>
                    <a:pt x="3480" y="0"/>
                  </a:moveTo>
                  <a:cubicBezTo>
                    <a:pt x="3203" y="0"/>
                    <a:pt x="3006" y="40"/>
                    <a:pt x="2808" y="198"/>
                  </a:cubicBezTo>
                  <a:cubicBezTo>
                    <a:pt x="2610" y="316"/>
                    <a:pt x="2452" y="514"/>
                    <a:pt x="2333" y="791"/>
                  </a:cubicBezTo>
                  <a:cubicBezTo>
                    <a:pt x="2215" y="988"/>
                    <a:pt x="2136" y="1344"/>
                    <a:pt x="2017" y="1819"/>
                  </a:cubicBezTo>
                  <a:cubicBezTo>
                    <a:pt x="1899" y="2333"/>
                    <a:pt x="1780" y="2649"/>
                    <a:pt x="1661" y="2767"/>
                  </a:cubicBezTo>
                  <a:cubicBezTo>
                    <a:pt x="1582" y="2886"/>
                    <a:pt x="1424" y="2965"/>
                    <a:pt x="1266" y="2965"/>
                  </a:cubicBezTo>
                  <a:cubicBezTo>
                    <a:pt x="1068" y="2965"/>
                    <a:pt x="910" y="2886"/>
                    <a:pt x="752" y="2688"/>
                  </a:cubicBezTo>
                  <a:cubicBezTo>
                    <a:pt x="633" y="2530"/>
                    <a:pt x="554" y="2253"/>
                    <a:pt x="554" y="1858"/>
                  </a:cubicBezTo>
                  <a:cubicBezTo>
                    <a:pt x="554" y="1502"/>
                    <a:pt x="633" y="1226"/>
                    <a:pt x="792" y="1067"/>
                  </a:cubicBezTo>
                  <a:cubicBezTo>
                    <a:pt x="950" y="870"/>
                    <a:pt x="1147" y="751"/>
                    <a:pt x="1464" y="712"/>
                  </a:cubicBezTo>
                  <a:lnTo>
                    <a:pt x="1424" y="119"/>
                  </a:lnTo>
                  <a:cubicBezTo>
                    <a:pt x="1147" y="158"/>
                    <a:pt x="871" y="198"/>
                    <a:pt x="673" y="356"/>
                  </a:cubicBezTo>
                  <a:cubicBezTo>
                    <a:pt x="436" y="514"/>
                    <a:pt x="278" y="712"/>
                    <a:pt x="159" y="988"/>
                  </a:cubicBezTo>
                  <a:cubicBezTo>
                    <a:pt x="40" y="1226"/>
                    <a:pt x="1" y="1542"/>
                    <a:pt x="1" y="1898"/>
                  </a:cubicBezTo>
                  <a:cubicBezTo>
                    <a:pt x="1" y="2214"/>
                    <a:pt x="40" y="2491"/>
                    <a:pt x="159" y="2767"/>
                  </a:cubicBezTo>
                  <a:cubicBezTo>
                    <a:pt x="278" y="3044"/>
                    <a:pt x="436" y="3242"/>
                    <a:pt x="633" y="3360"/>
                  </a:cubicBezTo>
                  <a:cubicBezTo>
                    <a:pt x="831" y="3479"/>
                    <a:pt x="1068" y="3558"/>
                    <a:pt x="1306" y="3558"/>
                  </a:cubicBezTo>
                  <a:cubicBezTo>
                    <a:pt x="1503" y="3558"/>
                    <a:pt x="1701" y="3519"/>
                    <a:pt x="1899" y="3400"/>
                  </a:cubicBezTo>
                  <a:cubicBezTo>
                    <a:pt x="2057" y="3281"/>
                    <a:pt x="2215" y="3123"/>
                    <a:pt x="2333" y="2886"/>
                  </a:cubicBezTo>
                  <a:cubicBezTo>
                    <a:pt x="2413" y="2728"/>
                    <a:pt x="2531" y="2412"/>
                    <a:pt x="2610" y="1977"/>
                  </a:cubicBezTo>
                  <a:cubicBezTo>
                    <a:pt x="2729" y="1542"/>
                    <a:pt x="2808" y="1265"/>
                    <a:pt x="2847" y="1147"/>
                  </a:cubicBezTo>
                  <a:cubicBezTo>
                    <a:pt x="2926" y="949"/>
                    <a:pt x="3006" y="791"/>
                    <a:pt x="3124" y="712"/>
                  </a:cubicBezTo>
                  <a:cubicBezTo>
                    <a:pt x="3243" y="633"/>
                    <a:pt x="3361" y="593"/>
                    <a:pt x="3519" y="593"/>
                  </a:cubicBezTo>
                  <a:cubicBezTo>
                    <a:pt x="3678" y="593"/>
                    <a:pt x="3796" y="633"/>
                    <a:pt x="3915" y="712"/>
                  </a:cubicBezTo>
                  <a:cubicBezTo>
                    <a:pt x="4033" y="830"/>
                    <a:pt x="4152" y="949"/>
                    <a:pt x="4231" y="1147"/>
                  </a:cubicBezTo>
                  <a:cubicBezTo>
                    <a:pt x="4271" y="1305"/>
                    <a:pt x="4310" y="1502"/>
                    <a:pt x="4310" y="1740"/>
                  </a:cubicBezTo>
                  <a:cubicBezTo>
                    <a:pt x="4310" y="2016"/>
                    <a:pt x="4271" y="2253"/>
                    <a:pt x="4192" y="2491"/>
                  </a:cubicBezTo>
                  <a:cubicBezTo>
                    <a:pt x="4073" y="2688"/>
                    <a:pt x="3954" y="2846"/>
                    <a:pt x="3796" y="2965"/>
                  </a:cubicBezTo>
                  <a:cubicBezTo>
                    <a:pt x="3678" y="3044"/>
                    <a:pt x="3480" y="3123"/>
                    <a:pt x="3243" y="3163"/>
                  </a:cubicBezTo>
                  <a:lnTo>
                    <a:pt x="3282" y="3756"/>
                  </a:lnTo>
                  <a:cubicBezTo>
                    <a:pt x="3599" y="3716"/>
                    <a:pt x="3875" y="3637"/>
                    <a:pt x="4112" y="3479"/>
                  </a:cubicBezTo>
                  <a:cubicBezTo>
                    <a:pt x="4389" y="3321"/>
                    <a:pt x="4587" y="3084"/>
                    <a:pt x="4705" y="2807"/>
                  </a:cubicBezTo>
                  <a:cubicBezTo>
                    <a:pt x="4824" y="2530"/>
                    <a:pt x="4864" y="2174"/>
                    <a:pt x="4864" y="1740"/>
                  </a:cubicBezTo>
                  <a:cubicBezTo>
                    <a:pt x="4864" y="1384"/>
                    <a:pt x="4824" y="1107"/>
                    <a:pt x="4705" y="830"/>
                  </a:cubicBezTo>
                  <a:cubicBezTo>
                    <a:pt x="4587" y="554"/>
                    <a:pt x="4389" y="356"/>
                    <a:pt x="4192" y="198"/>
                  </a:cubicBezTo>
                  <a:cubicBezTo>
                    <a:pt x="3954" y="40"/>
                    <a:pt x="3717" y="0"/>
                    <a:pt x="348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2935300" y="514252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587" y="0"/>
                  </a:moveTo>
                  <a:lnTo>
                    <a:pt x="4073" y="79"/>
                  </a:lnTo>
                  <a:cubicBezTo>
                    <a:pt x="4112" y="198"/>
                    <a:pt x="4112" y="277"/>
                    <a:pt x="4112" y="317"/>
                  </a:cubicBezTo>
                  <a:cubicBezTo>
                    <a:pt x="4112" y="435"/>
                    <a:pt x="4073" y="475"/>
                    <a:pt x="4073" y="514"/>
                  </a:cubicBezTo>
                  <a:cubicBezTo>
                    <a:pt x="4033" y="593"/>
                    <a:pt x="3994" y="593"/>
                    <a:pt x="3954" y="633"/>
                  </a:cubicBezTo>
                  <a:cubicBezTo>
                    <a:pt x="3914" y="633"/>
                    <a:pt x="3796" y="672"/>
                    <a:pt x="3638" y="672"/>
                  </a:cubicBezTo>
                  <a:lnTo>
                    <a:pt x="1622" y="672"/>
                  </a:lnTo>
                  <a:lnTo>
                    <a:pt x="1622" y="79"/>
                  </a:lnTo>
                  <a:lnTo>
                    <a:pt x="1187" y="79"/>
                  </a:lnTo>
                  <a:lnTo>
                    <a:pt x="1187" y="672"/>
                  </a:lnTo>
                  <a:lnTo>
                    <a:pt x="1" y="672"/>
                  </a:lnTo>
                  <a:lnTo>
                    <a:pt x="356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91" y="1226"/>
                    <a:pt x="4270" y="1147"/>
                  </a:cubicBezTo>
                  <a:cubicBezTo>
                    <a:pt x="4389" y="1107"/>
                    <a:pt x="4468" y="1028"/>
                    <a:pt x="4547" y="910"/>
                  </a:cubicBezTo>
                  <a:cubicBezTo>
                    <a:pt x="4626" y="791"/>
                    <a:pt x="4666" y="633"/>
                    <a:pt x="4666" y="435"/>
                  </a:cubicBezTo>
                  <a:cubicBezTo>
                    <a:pt x="4666" y="317"/>
                    <a:pt x="4626" y="158"/>
                    <a:pt x="45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2962975" y="5056525"/>
              <a:ext cx="88975" cy="79100"/>
            </a:xfrm>
            <a:custGeom>
              <a:rect b="b" l="l" r="r" t="t"/>
              <a:pathLst>
                <a:path extrusionOk="0" h="3164" w="3559">
                  <a:moveTo>
                    <a:pt x="1977" y="752"/>
                  </a:moveTo>
                  <a:cubicBezTo>
                    <a:pt x="2254" y="752"/>
                    <a:pt x="2452" y="791"/>
                    <a:pt x="2570" y="871"/>
                  </a:cubicBezTo>
                  <a:cubicBezTo>
                    <a:pt x="2728" y="950"/>
                    <a:pt x="2887" y="1068"/>
                    <a:pt x="2966" y="1266"/>
                  </a:cubicBezTo>
                  <a:cubicBezTo>
                    <a:pt x="3084" y="1424"/>
                    <a:pt x="3124" y="1622"/>
                    <a:pt x="3124" y="1859"/>
                  </a:cubicBezTo>
                  <a:cubicBezTo>
                    <a:pt x="3124" y="2057"/>
                    <a:pt x="3084" y="2254"/>
                    <a:pt x="2966" y="2373"/>
                  </a:cubicBezTo>
                  <a:cubicBezTo>
                    <a:pt x="2847" y="2491"/>
                    <a:pt x="2728" y="2531"/>
                    <a:pt x="2570" y="2531"/>
                  </a:cubicBezTo>
                  <a:cubicBezTo>
                    <a:pt x="2491" y="2531"/>
                    <a:pt x="2373" y="2491"/>
                    <a:pt x="2294" y="2452"/>
                  </a:cubicBezTo>
                  <a:cubicBezTo>
                    <a:pt x="2214" y="2412"/>
                    <a:pt x="2175" y="2333"/>
                    <a:pt x="2096" y="2215"/>
                  </a:cubicBezTo>
                  <a:cubicBezTo>
                    <a:pt x="2056" y="2136"/>
                    <a:pt x="2017" y="1938"/>
                    <a:pt x="2017" y="1701"/>
                  </a:cubicBezTo>
                  <a:cubicBezTo>
                    <a:pt x="1938" y="1305"/>
                    <a:pt x="1859" y="989"/>
                    <a:pt x="1780" y="752"/>
                  </a:cubicBezTo>
                  <a:close/>
                  <a:moveTo>
                    <a:pt x="3480" y="1"/>
                  </a:moveTo>
                  <a:cubicBezTo>
                    <a:pt x="3361" y="80"/>
                    <a:pt x="3242" y="119"/>
                    <a:pt x="3084" y="159"/>
                  </a:cubicBezTo>
                  <a:cubicBezTo>
                    <a:pt x="2926" y="159"/>
                    <a:pt x="2610" y="198"/>
                    <a:pt x="2056" y="198"/>
                  </a:cubicBezTo>
                  <a:lnTo>
                    <a:pt x="752" y="198"/>
                  </a:lnTo>
                  <a:cubicBezTo>
                    <a:pt x="594" y="238"/>
                    <a:pt x="475" y="317"/>
                    <a:pt x="356" y="396"/>
                  </a:cubicBezTo>
                  <a:cubicBezTo>
                    <a:pt x="277" y="475"/>
                    <a:pt x="159" y="633"/>
                    <a:pt x="119" y="791"/>
                  </a:cubicBezTo>
                  <a:cubicBezTo>
                    <a:pt x="40" y="989"/>
                    <a:pt x="1" y="1226"/>
                    <a:pt x="1" y="1503"/>
                  </a:cubicBezTo>
                  <a:cubicBezTo>
                    <a:pt x="1" y="1819"/>
                    <a:pt x="40" y="2057"/>
                    <a:pt x="119" y="2294"/>
                  </a:cubicBezTo>
                  <a:cubicBezTo>
                    <a:pt x="198" y="2491"/>
                    <a:pt x="317" y="2689"/>
                    <a:pt x="475" y="2808"/>
                  </a:cubicBezTo>
                  <a:cubicBezTo>
                    <a:pt x="633" y="2926"/>
                    <a:pt x="791" y="3005"/>
                    <a:pt x="1068" y="3045"/>
                  </a:cubicBezTo>
                  <a:lnTo>
                    <a:pt x="1147" y="2491"/>
                  </a:lnTo>
                  <a:cubicBezTo>
                    <a:pt x="870" y="2412"/>
                    <a:pt x="712" y="2333"/>
                    <a:pt x="633" y="2175"/>
                  </a:cubicBezTo>
                  <a:cubicBezTo>
                    <a:pt x="515" y="2057"/>
                    <a:pt x="475" y="1859"/>
                    <a:pt x="475" y="1582"/>
                  </a:cubicBezTo>
                  <a:cubicBezTo>
                    <a:pt x="475" y="1305"/>
                    <a:pt x="554" y="1068"/>
                    <a:pt x="673" y="950"/>
                  </a:cubicBezTo>
                  <a:cubicBezTo>
                    <a:pt x="791" y="831"/>
                    <a:pt x="949" y="752"/>
                    <a:pt x="1187" y="752"/>
                  </a:cubicBezTo>
                  <a:lnTo>
                    <a:pt x="1345" y="752"/>
                  </a:lnTo>
                  <a:cubicBezTo>
                    <a:pt x="1384" y="989"/>
                    <a:pt x="1463" y="1345"/>
                    <a:pt x="1542" y="1819"/>
                  </a:cubicBezTo>
                  <a:cubicBezTo>
                    <a:pt x="1542" y="2017"/>
                    <a:pt x="1582" y="2215"/>
                    <a:pt x="1621" y="2333"/>
                  </a:cubicBezTo>
                  <a:cubicBezTo>
                    <a:pt x="1661" y="2491"/>
                    <a:pt x="1701" y="2610"/>
                    <a:pt x="1819" y="2729"/>
                  </a:cubicBezTo>
                  <a:cubicBezTo>
                    <a:pt x="1898" y="2847"/>
                    <a:pt x="1977" y="2966"/>
                    <a:pt x="2135" y="3045"/>
                  </a:cubicBezTo>
                  <a:cubicBezTo>
                    <a:pt x="2254" y="3124"/>
                    <a:pt x="2412" y="3164"/>
                    <a:pt x="2610" y="3164"/>
                  </a:cubicBezTo>
                  <a:cubicBezTo>
                    <a:pt x="2887" y="3164"/>
                    <a:pt x="3124" y="3045"/>
                    <a:pt x="3282" y="2847"/>
                  </a:cubicBezTo>
                  <a:cubicBezTo>
                    <a:pt x="3480" y="2650"/>
                    <a:pt x="3559" y="2373"/>
                    <a:pt x="3559" y="1978"/>
                  </a:cubicBezTo>
                  <a:cubicBezTo>
                    <a:pt x="3559" y="1740"/>
                    <a:pt x="3519" y="1543"/>
                    <a:pt x="3440" y="1345"/>
                  </a:cubicBezTo>
                  <a:cubicBezTo>
                    <a:pt x="3400" y="1147"/>
                    <a:pt x="3242" y="950"/>
                    <a:pt x="3084" y="712"/>
                  </a:cubicBezTo>
                  <a:cubicBezTo>
                    <a:pt x="3242" y="712"/>
                    <a:pt x="3361" y="673"/>
                    <a:pt x="3480" y="594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2935300" y="5005150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587" y="0"/>
                  </a:moveTo>
                  <a:lnTo>
                    <a:pt x="4073" y="79"/>
                  </a:lnTo>
                  <a:cubicBezTo>
                    <a:pt x="4112" y="198"/>
                    <a:pt x="4112" y="277"/>
                    <a:pt x="4112" y="316"/>
                  </a:cubicBezTo>
                  <a:cubicBezTo>
                    <a:pt x="4112" y="435"/>
                    <a:pt x="4073" y="474"/>
                    <a:pt x="4073" y="514"/>
                  </a:cubicBezTo>
                  <a:cubicBezTo>
                    <a:pt x="4033" y="593"/>
                    <a:pt x="3994" y="593"/>
                    <a:pt x="3954" y="633"/>
                  </a:cubicBezTo>
                  <a:cubicBezTo>
                    <a:pt x="3914" y="633"/>
                    <a:pt x="3796" y="672"/>
                    <a:pt x="3638" y="672"/>
                  </a:cubicBezTo>
                  <a:lnTo>
                    <a:pt x="1622" y="672"/>
                  </a:lnTo>
                  <a:lnTo>
                    <a:pt x="1622" y="79"/>
                  </a:lnTo>
                  <a:lnTo>
                    <a:pt x="1187" y="79"/>
                  </a:lnTo>
                  <a:lnTo>
                    <a:pt x="1187" y="672"/>
                  </a:lnTo>
                  <a:lnTo>
                    <a:pt x="1" y="672"/>
                  </a:lnTo>
                  <a:lnTo>
                    <a:pt x="356" y="1226"/>
                  </a:lnTo>
                  <a:lnTo>
                    <a:pt x="1187" y="1226"/>
                  </a:lnTo>
                  <a:lnTo>
                    <a:pt x="1187" y="1660"/>
                  </a:lnTo>
                  <a:lnTo>
                    <a:pt x="1622" y="1660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91" y="1226"/>
                    <a:pt x="4270" y="1147"/>
                  </a:cubicBezTo>
                  <a:cubicBezTo>
                    <a:pt x="4389" y="1107"/>
                    <a:pt x="4468" y="1028"/>
                    <a:pt x="4547" y="909"/>
                  </a:cubicBezTo>
                  <a:cubicBezTo>
                    <a:pt x="4626" y="791"/>
                    <a:pt x="4666" y="633"/>
                    <a:pt x="4666" y="435"/>
                  </a:cubicBezTo>
                  <a:cubicBezTo>
                    <a:pt x="4666" y="316"/>
                    <a:pt x="4626" y="158"/>
                    <a:pt x="45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2932350" y="4978450"/>
              <a:ext cx="117625" cy="14850"/>
            </a:xfrm>
            <a:custGeom>
              <a:rect b="b" l="l" r="r" t="t"/>
              <a:pathLst>
                <a:path extrusionOk="0" h="594" w="4705">
                  <a:moveTo>
                    <a:pt x="0" y="1"/>
                  </a:moveTo>
                  <a:lnTo>
                    <a:pt x="0" y="594"/>
                  </a:lnTo>
                  <a:lnTo>
                    <a:pt x="672" y="594"/>
                  </a:lnTo>
                  <a:lnTo>
                    <a:pt x="672" y="1"/>
                  </a:lnTo>
                  <a:close/>
                  <a:moveTo>
                    <a:pt x="1305" y="1"/>
                  </a:moveTo>
                  <a:lnTo>
                    <a:pt x="1305" y="594"/>
                  </a:lnTo>
                  <a:lnTo>
                    <a:pt x="4705" y="59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2962975" y="4881600"/>
              <a:ext cx="88975" cy="80075"/>
            </a:xfrm>
            <a:custGeom>
              <a:rect b="b" l="l" r="r" t="t"/>
              <a:pathLst>
                <a:path extrusionOk="0" h="3203" w="3559">
                  <a:moveTo>
                    <a:pt x="1780" y="593"/>
                  </a:moveTo>
                  <a:cubicBezTo>
                    <a:pt x="2214" y="593"/>
                    <a:pt x="2531" y="712"/>
                    <a:pt x="2768" y="870"/>
                  </a:cubicBezTo>
                  <a:cubicBezTo>
                    <a:pt x="2966" y="1068"/>
                    <a:pt x="3084" y="1305"/>
                    <a:pt x="3084" y="1621"/>
                  </a:cubicBezTo>
                  <a:cubicBezTo>
                    <a:pt x="3084" y="1898"/>
                    <a:pt x="3005" y="2135"/>
                    <a:pt x="2768" y="2333"/>
                  </a:cubicBezTo>
                  <a:cubicBezTo>
                    <a:pt x="2531" y="2531"/>
                    <a:pt x="2214" y="2610"/>
                    <a:pt x="1780" y="2610"/>
                  </a:cubicBezTo>
                  <a:cubicBezTo>
                    <a:pt x="1345" y="2610"/>
                    <a:pt x="1028" y="2531"/>
                    <a:pt x="791" y="2333"/>
                  </a:cubicBezTo>
                  <a:cubicBezTo>
                    <a:pt x="594" y="2135"/>
                    <a:pt x="475" y="1898"/>
                    <a:pt x="475" y="1621"/>
                  </a:cubicBezTo>
                  <a:cubicBezTo>
                    <a:pt x="475" y="1305"/>
                    <a:pt x="594" y="1068"/>
                    <a:pt x="791" y="870"/>
                  </a:cubicBezTo>
                  <a:cubicBezTo>
                    <a:pt x="1028" y="712"/>
                    <a:pt x="1345" y="593"/>
                    <a:pt x="1780" y="593"/>
                  </a:cubicBezTo>
                  <a:close/>
                  <a:moveTo>
                    <a:pt x="1740" y="0"/>
                  </a:moveTo>
                  <a:cubicBezTo>
                    <a:pt x="1187" y="0"/>
                    <a:pt x="752" y="159"/>
                    <a:pt x="475" y="435"/>
                  </a:cubicBezTo>
                  <a:cubicBezTo>
                    <a:pt x="159" y="752"/>
                    <a:pt x="1" y="1147"/>
                    <a:pt x="1" y="1621"/>
                  </a:cubicBezTo>
                  <a:cubicBezTo>
                    <a:pt x="1" y="2017"/>
                    <a:pt x="119" y="2372"/>
                    <a:pt x="396" y="2689"/>
                  </a:cubicBezTo>
                  <a:cubicBezTo>
                    <a:pt x="673" y="3044"/>
                    <a:pt x="1147" y="3203"/>
                    <a:pt x="1780" y="3203"/>
                  </a:cubicBezTo>
                  <a:cubicBezTo>
                    <a:pt x="2373" y="3203"/>
                    <a:pt x="2807" y="3044"/>
                    <a:pt x="3124" y="2768"/>
                  </a:cubicBezTo>
                  <a:cubicBezTo>
                    <a:pt x="3400" y="2451"/>
                    <a:pt x="3559" y="2096"/>
                    <a:pt x="3559" y="1621"/>
                  </a:cubicBezTo>
                  <a:cubicBezTo>
                    <a:pt x="3559" y="1305"/>
                    <a:pt x="3519" y="1028"/>
                    <a:pt x="3361" y="791"/>
                  </a:cubicBezTo>
                  <a:cubicBezTo>
                    <a:pt x="3242" y="514"/>
                    <a:pt x="3045" y="317"/>
                    <a:pt x="2768" y="198"/>
                  </a:cubicBezTo>
                  <a:cubicBezTo>
                    <a:pt x="2531" y="79"/>
                    <a:pt x="2175" y="0"/>
                    <a:pt x="174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962975" y="4795600"/>
              <a:ext cx="87000" cy="69225"/>
            </a:xfrm>
            <a:custGeom>
              <a:rect b="b" l="l" r="r" t="t"/>
              <a:pathLst>
                <a:path extrusionOk="0" h="2769" w="3480">
                  <a:moveTo>
                    <a:pt x="1384" y="1"/>
                  </a:moveTo>
                  <a:cubicBezTo>
                    <a:pt x="1108" y="1"/>
                    <a:pt x="949" y="1"/>
                    <a:pt x="831" y="40"/>
                  </a:cubicBezTo>
                  <a:cubicBezTo>
                    <a:pt x="673" y="40"/>
                    <a:pt x="515" y="120"/>
                    <a:pt x="396" y="199"/>
                  </a:cubicBezTo>
                  <a:cubicBezTo>
                    <a:pt x="277" y="278"/>
                    <a:pt x="198" y="436"/>
                    <a:pt x="119" y="594"/>
                  </a:cubicBezTo>
                  <a:cubicBezTo>
                    <a:pt x="40" y="752"/>
                    <a:pt x="1" y="950"/>
                    <a:pt x="1" y="1147"/>
                  </a:cubicBezTo>
                  <a:cubicBezTo>
                    <a:pt x="1" y="1622"/>
                    <a:pt x="198" y="1978"/>
                    <a:pt x="554" y="2254"/>
                  </a:cubicBezTo>
                  <a:lnTo>
                    <a:pt x="80" y="2254"/>
                  </a:lnTo>
                  <a:lnTo>
                    <a:pt x="80" y="2768"/>
                  </a:lnTo>
                  <a:lnTo>
                    <a:pt x="3480" y="2768"/>
                  </a:lnTo>
                  <a:lnTo>
                    <a:pt x="3480" y="2175"/>
                  </a:lnTo>
                  <a:lnTo>
                    <a:pt x="1621" y="2175"/>
                  </a:lnTo>
                  <a:cubicBezTo>
                    <a:pt x="1187" y="2175"/>
                    <a:pt x="910" y="2096"/>
                    <a:pt x="752" y="1938"/>
                  </a:cubicBezTo>
                  <a:cubicBezTo>
                    <a:pt x="594" y="1740"/>
                    <a:pt x="515" y="1543"/>
                    <a:pt x="515" y="1266"/>
                  </a:cubicBezTo>
                  <a:cubicBezTo>
                    <a:pt x="515" y="1108"/>
                    <a:pt x="554" y="989"/>
                    <a:pt x="594" y="871"/>
                  </a:cubicBezTo>
                  <a:cubicBezTo>
                    <a:pt x="673" y="752"/>
                    <a:pt x="752" y="673"/>
                    <a:pt x="870" y="633"/>
                  </a:cubicBezTo>
                  <a:cubicBezTo>
                    <a:pt x="989" y="594"/>
                    <a:pt x="1187" y="554"/>
                    <a:pt x="1424" y="554"/>
                  </a:cubicBezTo>
                  <a:lnTo>
                    <a:pt x="3480" y="554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3183375" y="6410550"/>
              <a:ext cx="117650" cy="73175"/>
            </a:xfrm>
            <a:custGeom>
              <a:rect b="b" l="l" r="r" t="t"/>
              <a:pathLst>
                <a:path extrusionOk="0" h="2927" w="4706">
                  <a:moveTo>
                    <a:pt x="4152" y="1"/>
                  </a:moveTo>
                  <a:lnTo>
                    <a:pt x="4152" y="2333"/>
                  </a:lnTo>
                  <a:lnTo>
                    <a:pt x="1" y="2333"/>
                  </a:lnTo>
                  <a:lnTo>
                    <a:pt x="1" y="2926"/>
                  </a:lnTo>
                  <a:lnTo>
                    <a:pt x="4705" y="2926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3214025" y="6319625"/>
              <a:ext cx="88975" cy="79100"/>
            </a:xfrm>
            <a:custGeom>
              <a:rect b="b" l="l" r="r" t="t"/>
              <a:pathLst>
                <a:path extrusionOk="0" h="3164" w="3559">
                  <a:moveTo>
                    <a:pt x="1463" y="633"/>
                  </a:moveTo>
                  <a:lnTo>
                    <a:pt x="1463" y="2531"/>
                  </a:lnTo>
                  <a:cubicBezTo>
                    <a:pt x="1147" y="2491"/>
                    <a:pt x="909" y="2412"/>
                    <a:pt x="712" y="2215"/>
                  </a:cubicBezTo>
                  <a:cubicBezTo>
                    <a:pt x="554" y="2057"/>
                    <a:pt x="475" y="1819"/>
                    <a:pt x="475" y="1543"/>
                  </a:cubicBezTo>
                  <a:cubicBezTo>
                    <a:pt x="475" y="1266"/>
                    <a:pt x="593" y="1029"/>
                    <a:pt x="791" y="831"/>
                  </a:cubicBezTo>
                  <a:cubicBezTo>
                    <a:pt x="949" y="712"/>
                    <a:pt x="1147" y="633"/>
                    <a:pt x="1463" y="633"/>
                  </a:cubicBezTo>
                  <a:close/>
                  <a:moveTo>
                    <a:pt x="1779" y="1"/>
                  </a:moveTo>
                  <a:cubicBezTo>
                    <a:pt x="1186" y="1"/>
                    <a:pt x="751" y="159"/>
                    <a:pt x="435" y="436"/>
                  </a:cubicBezTo>
                  <a:cubicBezTo>
                    <a:pt x="158" y="712"/>
                    <a:pt x="0" y="1108"/>
                    <a:pt x="0" y="1582"/>
                  </a:cubicBezTo>
                  <a:cubicBezTo>
                    <a:pt x="0" y="2017"/>
                    <a:pt x="158" y="2412"/>
                    <a:pt x="475" y="2729"/>
                  </a:cubicBezTo>
                  <a:cubicBezTo>
                    <a:pt x="791" y="3005"/>
                    <a:pt x="1226" y="3163"/>
                    <a:pt x="1819" y="3163"/>
                  </a:cubicBezTo>
                  <a:cubicBezTo>
                    <a:pt x="2372" y="3163"/>
                    <a:pt x="2807" y="3005"/>
                    <a:pt x="3084" y="2729"/>
                  </a:cubicBezTo>
                  <a:cubicBezTo>
                    <a:pt x="3400" y="2412"/>
                    <a:pt x="3558" y="2017"/>
                    <a:pt x="3558" y="1543"/>
                  </a:cubicBezTo>
                  <a:cubicBezTo>
                    <a:pt x="3558" y="1147"/>
                    <a:pt x="3479" y="791"/>
                    <a:pt x="3281" y="554"/>
                  </a:cubicBezTo>
                  <a:cubicBezTo>
                    <a:pt x="3084" y="278"/>
                    <a:pt x="2807" y="119"/>
                    <a:pt x="2451" y="40"/>
                  </a:cubicBezTo>
                  <a:lnTo>
                    <a:pt x="2372" y="633"/>
                  </a:lnTo>
                  <a:cubicBezTo>
                    <a:pt x="2609" y="712"/>
                    <a:pt x="2807" y="831"/>
                    <a:pt x="2926" y="989"/>
                  </a:cubicBezTo>
                  <a:cubicBezTo>
                    <a:pt x="3044" y="1147"/>
                    <a:pt x="3084" y="1305"/>
                    <a:pt x="3084" y="1543"/>
                  </a:cubicBezTo>
                  <a:cubicBezTo>
                    <a:pt x="3084" y="1819"/>
                    <a:pt x="2965" y="2057"/>
                    <a:pt x="2768" y="2254"/>
                  </a:cubicBezTo>
                  <a:cubicBezTo>
                    <a:pt x="2570" y="2412"/>
                    <a:pt x="2293" y="2531"/>
                    <a:pt x="1937" y="2570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3216000" y="6231675"/>
              <a:ext cx="85025" cy="80075"/>
            </a:xfrm>
            <a:custGeom>
              <a:rect b="b" l="l" r="r" t="t"/>
              <a:pathLst>
                <a:path extrusionOk="0" h="3203" w="3401">
                  <a:moveTo>
                    <a:pt x="3400" y="0"/>
                  </a:moveTo>
                  <a:lnTo>
                    <a:pt x="1582" y="1265"/>
                  </a:lnTo>
                  <a:lnTo>
                    <a:pt x="0" y="79"/>
                  </a:lnTo>
                  <a:lnTo>
                    <a:pt x="0" y="791"/>
                  </a:lnTo>
                  <a:lnTo>
                    <a:pt x="791" y="1384"/>
                  </a:lnTo>
                  <a:cubicBezTo>
                    <a:pt x="909" y="1463"/>
                    <a:pt x="1028" y="1542"/>
                    <a:pt x="1186" y="1621"/>
                  </a:cubicBezTo>
                  <a:cubicBezTo>
                    <a:pt x="1068" y="1700"/>
                    <a:pt x="949" y="1779"/>
                    <a:pt x="791" y="1858"/>
                  </a:cubicBezTo>
                  <a:lnTo>
                    <a:pt x="0" y="2372"/>
                  </a:lnTo>
                  <a:lnTo>
                    <a:pt x="0" y="3123"/>
                  </a:lnTo>
                  <a:lnTo>
                    <a:pt x="1621" y="1937"/>
                  </a:lnTo>
                  <a:lnTo>
                    <a:pt x="3400" y="3203"/>
                  </a:lnTo>
                  <a:lnTo>
                    <a:pt x="3400" y="2491"/>
                  </a:lnTo>
                  <a:lnTo>
                    <a:pt x="2056" y="1621"/>
                  </a:lnTo>
                  <a:lnTo>
                    <a:pt x="2333" y="1424"/>
                  </a:lnTo>
                  <a:lnTo>
                    <a:pt x="3400" y="712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3183375" y="6204975"/>
              <a:ext cx="117650" cy="14850"/>
            </a:xfrm>
            <a:custGeom>
              <a:rect b="b" l="l" r="r" t="t"/>
              <a:pathLst>
                <a:path extrusionOk="0" h="594" w="4706">
                  <a:moveTo>
                    <a:pt x="1" y="1"/>
                  </a:moveTo>
                  <a:lnTo>
                    <a:pt x="1" y="594"/>
                  </a:lnTo>
                  <a:lnTo>
                    <a:pt x="673" y="594"/>
                  </a:lnTo>
                  <a:lnTo>
                    <a:pt x="673" y="1"/>
                  </a:lnTo>
                  <a:close/>
                  <a:moveTo>
                    <a:pt x="1305" y="1"/>
                  </a:moveTo>
                  <a:lnTo>
                    <a:pt x="1305" y="594"/>
                  </a:lnTo>
                  <a:lnTo>
                    <a:pt x="4705" y="59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3214025" y="6114050"/>
              <a:ext cx="87000" cy="69225"/>
            </a:xfrm>
            <a:custGeom>
              <a:rect b="b" l="l" r="r" t="t"/>
              <a:pathLst>
                <a:path extrusionOk="0" h="2769" w="3480">
                  <a:moveTo>
                    <a:pt x="830" y="1"/>
                  </a:moveTo>
                  <a:cubicBezTo>
                    <a:pt x="633" y="40"/>
                    <a:pt x="514" y="119"/>
                    <a:pt x="395" y="198"/>
                  </a:cubicBezTo>
                  <a:cubicBezTo>
                    <a:pt x="277" y="278"/>
                    <a:pt x="158" y="396"/>
                    <a:pt x="79" y="594"/>
                  </a:cubicBezTo>
                  <a:cubicBezTo>
                    <a:pt x="40" y="752"/>
                    <a:pt x="0" y="950"/>
                    <a:pt x="0" y="1147"/>
                  </a:cubicBezTo>
                  <a:cubicBezTo>
                    <a:pt x="0" y="1622"/>
                    <a:pt x="158" y="1977"/>
                    <a:pt x="554" y="2254"/>
                  </a:cubicBezTo>
                  <a:lnTo>
                    <a:pt x="79" y="2254"/>
                  </a:lnTo>
                  <a:lnTo>
                    <a:pt x="79" y="2768"/>
                  </a:lnTo>
                  <a:lnTo>
                    <a:pt x="3479" y="2768"/>
                  </a:lnTo>
                  <a:lnTo>
                    <a:pt x="3479" y="2175"/>
                  </a:lnTo>
                  <a:lnTo>
                    <a:pt x="1621" y="2175"/>
                  </a:lnTo>
                  <a:cubicBezTo>
                    <a:pt x="1186" y="2175"/>
                    <a:pt x="870" y="2096"/>
                    <a:pt x="712" y="1898"/>
                  </a:cubicBezTo>
                  <a:cubicBezTo>
                    <a:pt x="554" y="1740"/>
                    <a:pt x="475" y="1543"/>
                    <a:pt x="475" y="1266"/>
                  </a:cubicBezTo>
                  <a:cubicBezTo>
                    <a:pt x="475" y="1108"/>
                    <a:pt x="514" y="989"/>
                    <a:pt x="593" y="871"/>
                  </a:cubicBezTo>
                  <a:cubicBezTo>
                    <a:pt x="672" y="752"/>
                    <a:pt x="751" y="673"/>
                    <a:pt x="870" y="633"/>
                  </a:cubicBezTo>
                  <a:cubicBezTo>
                    <a:pt x="988" y="594"/>
                    <a:pt x="1147" y="554"/>
                    <a:pt x="1384" y="554"/>
                  </a:cubicBezTo>
                  <a:lnTo>
                    <a:pt x="3479" y="554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3214025" y="6022150"/>
              <a:ext cx="121575" cy="75125"/>
            </a:xfrm>
            <a:custGeom>
              <a:rect b="b" l="l" r="r" t="t"/>
              <a:pathLst>
                <a:path extrusionOk="0" h="3005" w="4863">
                  <a:moveTo>
                    <a:pt x="1740" y="514"/>
                  </a:moveTo>
                  <a:cubicBezTo>
                    <a:pt x="2175" y="514"/>
                    <a:pt x="2491" y="633"/>
                    <a:pt x="2688" y="791"/>
                  </a:cubicBezTo>
                  <a:cubicBezTo>
                    <a:pt x="2886" y="989"/>
                    <a:pt x="3005" y="1186"/>
                    <a:pt x="3005" y="1463"/>
                  </a:cubicBezTo>
                  <a:cubicBezTo>
                    <a:pt x="3005" y="1740"/>
                    <a:pt x="2886" y="1977"/>
                    <a:pt x="2688" y="2135"/>
                  </a:cubicBezTo>
                  <a:cubicBezTo>
                    <a:pt x="2491" y="2333"/>
                    <a:pt x="2175" y="2412"/>
                    <a:pt x="1700" y="2412"/>
                  </a:cubicBezTo>
                  <a:cubicBezTo>
                    <a:pt x="1305" y="2412"/>
                    <a:pt x="988" y="2333"/>
                    <a:pt x="791" y="2135"/>
                  </a:cubicBezTo>
                  <a:cubicBezTo>
                    <a:pt x="554" y="1937"/>
                    <a:pt x="475" y="1740"/>
                    <a:pt x="475" y="1463"/>
                  </a:cubicBezTo>
                  <a:cubicBezTo>
                    <a:pt x="475" y="1226"/>
                    <a:pt x="554" y="989"/>
                    <a:pt x="791" y="791"/>
                  </a:cubicBezTo>
                  <a:cubicBezTo>
                    <a:pt x="988" y="633"/>
                    <a:pt x="1305" y="514"/>
                    <a:pt x="1740" y="514"/>
                  </a:cubicBezTo>
                  <a:close/>
                  <a:moveTo>
                    <a:pt x="79" y="0"/>
                  </a:moveTo>
                  <a:lnTo>
                    <a:pt x="79" y="514"/>
                  </a:lnTo>
                  <a:lnTo>
                    <a:pt x="475" y="514"/>
                  </a:lnTo>
                  <a:cubicBezTo>
                    <a:pt x="158" y="791"/>
                    <a:pt x="0" y="1107"/>
                    <a:pt x="0" y="1502"/>
                  </a:cubicBezTo>
                  <a:cubicBezTo>
                    <a:pt x="0" y="1819"/>
                    <a:pt x="79" y="2095"/>
                    <a:pt x="198" y="2293"/>
                  </a:cubicBezTo>
                  <a:cubicBezTo>
                    <a:pt x="356" y="2530"/>
                    <a:pt x="593" y="2688"/>
                    <a:pt x="870" y="2807"/>
                  </a:cubicBezTo>
                  <a:cubicBezTo>
                    <a:pt x="1107" y="2926"/>
                    <a:pt x="1423" y="3005"/>
                    <a:pt x="1740" y="3005"/>
                  </a:cubicBezTo>
                  <a:cubicBezTo>
                    <a:pt x="2214" y="3005"/>
                    <a:pt x="2649" y="2886"/>
                    <a:pt x="2965" y="2609"/>
                  </a:cubicBezTo>
                  <a:cubicBezTo>
                    <a:pt x="3321" y="2372"/>
                    <a:pt x="3479" y="1977"/>
                    <a:pt x="3479" y="1502"/>
                  </a:cubicBezTo>
                  <a:cubicBezTo>
                    <a:pt x="3479" y="1147"/>
                    <a:pt x="3321" y="830"/>
                    <a:pt x="3044" y="593"/>
                  </a:cubicBezTo>
                  <a:cubicBezTo>
                    <a:pt x="3400" y="593"/>
                    <a:pt x="3677" y="593"/>
                    <a:pt x="3795" y="633"/>
                  </a:cubicBezTo>
                  <a:cubicBezTo>
                    <a:pt x="3954" y="672"/>
                    <a:pt x="4112" y="751"/>
                    <a:pt x="4230" y="909"/>
                  </a:cubicBezTo>
                  <a:cubicBezTo>
                    <a:pt x="4349" y="1068"/>
                    <a:pt x="4388" y="1265"/>
                    <a:pt x="4388" y="1542"/>
                  </a:cubicBezTo>
                  <a:cubicBezTo>
                    <a:pt x="4388" y="1779"/>
                    <a:pt x="4349" y="1977"/>
                    <a:pt x="4230" y="2135"/>
                  </a:cubicBezTo>
                  <a:cubicBezTo>
                    <a:pt x="4151" y="2214"/>
                    <a:pt x="4033" y="2293"/>
                    <a:pt x="3835" y="2333"/>
                  </a:cubicBezTo>
                  <a:lnTo>
                    <a:pt x="3756" y="2886"/>
                  </a:lnTo>
                  <a:cubicBezTo>
                    <a:pt x="4151" y="2886"/>
                    <a:pt x="4428" y="2768"/>
                    <a:pt x="4586" y="2530"/>
                  </a:cubicBezTo>
                  <a:cubicBezTo>
                    <a:pt x="4784" y="2254"/>
                    <a:pt x="4863" y="1937"/>
                    <a:pt x="4863" y="1542"/>
                  </a:cubicBezTo>
                  <a:cubicBezTo>
                    <a:pt x="4863" y="1186"/>
                    <a:pt x="4784" y="909"/>
                    <a:pt x="4665" y="672"/>
                  </a:cubicBezTo>
                  <a:cubicBezTo>
                    <a:pt x="4547" y="435"/>
                    <a:pt x="4388" y="277"/>
                    <a:pt x="4151" y="158"/>
                  </a:cubicBezTo>
                  <a:cubicBezTo>
                    <a:pt x="3914" y="40"/>
                    <a:pt x="3558" y="0"/>
                    <a:pt x="300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3185350" y="5965800"/>
              <a:ext cx="116650" cy="42525"/>
            </a:xfrm>
            <a:custGeom>
              <a:rect b="b" l="l" r="r" t="t"/>
              <a:pathLst>
                <a:path extrusionOk="0" h="1701" w="4666">
                  <a:moveTo>
                    <a:pt x="4626" y="1"/>
                  </a:moveTo>
                  <a:lnTo>
                    <a:pt x="4112" y="119"/>
                  </a:lnTo>
                  <a:cubicBezTo>
                    <a:pt x="4112" y="198"/>
                    <a:pt x="4152" y="277"/>
                    <a:pt x="4152" y="357"/>
                  </a:cubicBezTo>
                  <a:cubicBezTo>
                    <a:pt x="4152" y="436"/>
                    <a:pt x="4112" y="515"/>
                    <a:pt x="4073" y="554"/>
                  </a:cubicBezTo>
                  <a:cubicBezTo>
                    <a:pt x="4073" y="594"/>
                    <a:pt x="4033" y="633"/>
                    <a:pt x="3994" y="673"/>
                  </a:cubicBezTo>
                  <a:lnTo>
                    <a:pt x="1661" y="673"/>
                  </a:lnTo>
                  <a:lnTo>
                    <a:pt x="1661" y="119"/>
                  </a:lnTo>
                  <a:lnTo>
                    <a:pt x="1226" y="119"/>
                  </a:lnTo>
                  <a:lnTo>
                    <a:pt x="1226" y="673"/>
                  </a:lnTo>
                  <a:lnTo>
                    <a:pt x="1" y="673"/>
                  </a:lnTo>
                  <a:lnTo>
                    <a:pt x="356" y="1266"/>
                  </a:lnTo>
                  <a:lnTo>
                    <a:pt x="1226" y="1266"/>
                  </a:lnTo>
                  <a:lnTo>
                    <a:pt x="1226" y="1701"/>
                  </a:lnTo>
                  <a:lnTo>
                    <a:pt x="1661" y="1701"/>
                  </a:lnTo>
                  <a:lnTo>
                    <a:pt x="1661" y="1266"/>
                  </a:lnTo>
                  <a:lnTo>
                    <a:pt x="3638" y="1266"/>
                  </a:lnTo>
                  <a:cubicBezTo>
                    <a:pt x="3994" y="1266"/>
                    <a:pt x="4191" y="1226"/>
                    <a:pt x="4310" y="1187"/>
                  </a:cubicBezTo>
                  <a:cubicBezTo>
                    <a:pt x="4428" y="1147"/>
                    <a:pt x="4508" y="1068"/>
                    <a:pt x="4587" y="950"/>
                  </a:cubicBezTo>
                  <a:cubicBezTo>
                    <a:pt x="4626" y="831"/>
                    <a:pt x="4666" y="673"/>
                    <a:pt x="4666" y="475"/>
                  </a:cubicBezTo>
                  <a:cubicBezTo>
                    <a:pt x="4666" y="317"/>
                    <a:pt x="4666" y="198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3214025" y="5879825"/>
              <a:ext cx="88975" cy="80075"/>
            </a:xfrm>
            <a:custGeom>
              <a:rect b="b" l="l" r="r" t="t"/>
              <a:pathLst>
                <a:path extrusionOk="0" h="3203" w="3559">
                  <a:moveTo>
                    <a:pt x="1740" y="593"/>
                  </a:moveTo>
                  <a:cubicBezTo>
                    <a:pt x="2214" y="593"/>
                    <a:pt x="2530" y="672"/>
                    <a:pt x="2768" y="870"/>
                  </a:cubicBezTo>
                  <a:cubicBezTo>
                    <a:pt x="2965" y="1068"/>
                    <a:pt x="3084" y="1305"/>
                    <a:pt x="3084" y="1582"/>
                  </a:cubicBezTo>
                  <a:cubicBezTo>
                    <a:pt x="3084" y="1858"/>
                    <a:pt x="2965" y="2135"/>
                    <a:pt x="2768" y="2293"/>
                  </a:cubicBezTo>
                  <a:cubicBezTo>
                    <a:pt x="2530" y="2491"/>
                    <a:pt x="2214" y="2610"/>
                    <a:pt x="1779" y="2610"/>
                  </a:cubicBezTo>
                  <a:cubicBezTo>
                    <a:pt x="1344" y="2610"/>
                    <a:pt x="988" y="2491"/>
                    <a:pt x="791" y="2293"/>
                  </a:cubicBezTo>
                  <a:cubicBezTo>
                    <a:pt x="593" y="2135"/>
                    <a:pt x="475" y="1858"/>
                    <a:pt x="475" y="1582"/>
                  </a:cubicBezTo>
                  <a:cubicBezTo>
                    <a:pt x="475" y="1305"/>
                    <a:pt x="593" y="1068"/>
                    <a:pt x="791" y="870"/>
                  </a:cubicBezTo>
                  <a:cubicBezTo>
                    <a:pt x="1028" y="672"/>
                    <a:pt x="1344" y="593"/>
                    <a:pt x="1740" y="593"/>
                  </a:cubicBezTo>
                  <a:close/>
                  <a:moveTo>
                    <a:pt x="1740" y="0"/>
                  </a:moveTo>
                  <a:cubicBezTo>
                    <a:pt x="1186" y="0"/>
                    <a:pt x="751" y="119"/>
                    <a:pt x="435" y="435"/>
                  </a:cubicBezTo>
                  <a:cubicBezTo>
                    <a:pt x="158" y="751"/>
                    <a:pt x="0" y="1107"/>
                    <a:pt x="0" y="1582"/>
                  </a:cubicBezTo>
                  <a:cubicBezTo>
                    <a:pt x="0" y="2017"/>
                    <a:pt x="119" y="2372"/>
                    <a:pt x="356" y="2649"/>
                  </a:cubicBezTo>
                  <a:cubicBezTo>
                    <a:pt x="672" y="3005"/>
                    <a:pt x="1147" y="3203"/>
                    <a:pt x="1779" y="3203"/>
                  </a:cubicBezTo>
                  <a:cubicBezTo>
                    <a:pt x="2333" y="3203"/>
                    <a:pt x="2807" y="3044"/>
                    <a:pt x="3084" y="2728"/>
                  </a:cubicBezTo>
                  <a:cubicBezTo>
                    <a:pt x="3400" y="2451"/>
                    <a:pt x="3558" y="2056"/>
                    <a:pt x="3558" y="1582"/>
                  </a:cubicBezTo>
                  <a:cubicBezTo>
                    <a:pt x="3558" y="1305"/>
                    <a:pt x="3479" y="1028"/>
                    <a:pt x="3361" y="751"/>
                  </a:cubicBezTo>
                  <a:cubicBezTo>
                    <a:pt x="3202" y="514"/>
                    <a:pt x="3005" y="317"/>
                    <a:pt x="2768" y="198"/>
                  </a:cubicBezTo>
                  <a:cubicBezTo>
                    <a:pt x="2491" y="40"/>
                    <a:pt x="2175" y="0"/>
                    <a:pt x="174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3214025" y="5792850"/>
              <a:ext cx="87000" cy="70200"/>
            </a:xfrm>
            <a:custGeom>
              <a:rect b="b" l="l" r="r" t="t"/>
              <a:pathLst>
                <a:path extrusionOk="0" h="2808" w="3480">
                  <a:moveTo>
                    <a:pt x="1384" y="0"/>
                  </a:moveTo>
                  <a:cubicBezTo>
                    <a:pt x="1107" y="0"/>
                    <a:pt x="909" y="40"/>
                    <a:pt x="830" y="40"/>
                  </a:cubicBezTo>
                  <a:cubicBezTo>
                    <a:pt x="633" y="79"/>
                    <a:pt x="514" y="119"/>
                    <a:pt x="395" y="238"/>
                  </a:cubicBezTo>
                  <a:cubicBezTo>
                    <a:pt x="277" y="317"/>
                    <a:pt x="158" y="435"/>
                    <a:pt x="79" y="593"/>
                  </a:cubicBezTo>
                  <a:cubicBezTo>
                    <a:pt x="40" y="791"/>
                    <a:pt x="0" y="989"/>
                    <a:pt x="0" y="1186"/>
                  </a:cubicBezTo>
                  <a:cubicBezTo>
                    <a:pt x="0" y="1661"/>
                    <a:pt x="158" y="2017"/>
                    <a:pt x="554" y="2254"/>
                  </a:cubicBezTo>
                  <a:lnTo>
                    <a:pt x="79" y="2254"/>
                  </a:lnTo>
                  <a:lnTo>
                    <a:pt x="79" y="2807"/>
                  </a:lnTo>
                  <a:lnTo>
                    <a:pt x="3479" y="2807"/>
                  </a:lnTo>
                  <a:lnTo>
                    <a:pt x="3479" y="2214"/>
                  </a:lnTo>
                  <a:lnTo>
                    <a:pt x="1621" y="2214"/>
                  </a:lnTo>
                  <a:cubicBezTo>
                    <a:pt x="1186" y="2214"/>
                    <a:pt x="870" y="2135"/>
                    <a:pt x="712" y="1938"/>
                  </a:cubicBezTo>
                  <a:cubicBezTo>
                    <a:pt x="554" y="1779"/>
                    <a:pt x="475" y="1542"/>
                    <a:pt x="475" y="1305"/>
                  </a:cubicBezTo>
                  <a:cubicBezTo>
                    <a:pt x="475" y="1147"/>
                    <a:pt x="514" y="1028"/>
                    <a:pt x="593" y="910"/>
                  </a:cubicBezTo>
                  <a:cubicBezTo>
                    <a:pt x="672" y="791"/>
                    <a:pt x="751" y="712"/>
                    <a:pt x="870" y="672"/>
                  </a:cubicBezTo>
                  <a:cubicBezTo>
                    <a:pt x="988" y="633"/>
                    <a:pt x="1147" y="593"/>
                    <a:pt x="1384" y="593"/>
                  </a:cubicBezTo>
                  <a:lnTo>
                    <a:pt x="3479" y="593"/>
                  </a:lnTo>
                  <a:lnTo>
                    <a:pt x="347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3183375" y="5625825"/>
              <a:ext cx="117650" cy="110700"/>
            </a:xfrm>
            <a:custGeom>
              <a:rect b="b" l="l" r="r" t="t"/>
              <a:pathLst>
                <a:path extrusionOk="0" h="4428" w="4706">
                  <a:moveTo>
                    <a:pt x="2768" y="1463"/>
                  </a:moveTo>
                  <a:lnTo>
                    <a:pt x="2768" y="3044"/>
                  </a:lnTo>
                  <a:lnTo>
                    <a:pt x="1384" y="2530"/>
                  </a:lnTo>
                  <a:cubicBezTo>
                    <a:pt x="1108" y="2451"/>
                    <a:pt x="791" y="2333"/>
                    <a:pt x="475" y="2293"/>
                  </a:cubicBezTo>
                  <a:cubicBezTo>
                    <a:pt x="752" y="2214"/>
                    <a:pt x="1068" y="2095"/>
                    <a:pt x="1463" y="1937"/>
                  </a:cubicBezTo>
                  <a:lnTo>
                    <a:pt x="2768" y="1463"/>
                  </a:lnTo>
                  <a:close/>
                  <a:moveTo>
                    <a:pt x="4705" y="0"/>
                  </a:moveTo>
                  <a:lnTo>
                    <a:pt x="1" y="1937"/>
                  </a:lnTo>
                  <a:lnTo>
                    <a:pt x="1" y="2609"/>
                  </a:lnTo>
                  <a:lnTo>
                    <a:pt x="4705" y="4428"/>
                  </a:lnTo>
                  <a:lnTo>
                    <a:pt x="4705" y="3756"/>
                  </a:lnTo>
                  <a:lnTo>
                    <a:pt x="3282" y="3242"/>
                  </a:lnTo>
                  <a:lnTo>
                    <a:pt x="3282" y="1265"/>
                  </a:lnTo>
                  <a:lnTo>
                    <a:pt x="4705" y="71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3216000" y="5545750"/>
              <a:ext cx="85025" cy="78125"/>
            </a:xfrm>
            <a:custGeom>
              <a:rect b="b" l="l" r="r" t="t"/>
              <a:pathLst>
                <a:path extrusionOk="0" h="3125" w="3401">
                  <a:moveTo>
                    <a:pt x="0" y="1"/>
                  </a:moveTo>
                  <a:lnTo>
                    <a:pt x="0" y="594"/>
                  </a:lnTo>
                  <a:lnTo>
                    <a:pt x="2056" y="1345"/>
                  </a:lnTo>
                  <a:cubicBezTo>
                    <a:pt x="2333" y="1464"/>
                    <a:pt x="2530" y="1543"/>
                    <a:pt x="2728" y="1582"/>
                  </a:cubicBezTo>
                  <a:cubicBezTo>
                    <a:pt x="2491" y="1661"/>
                    <a:pt x="2254" y="1701"/>
                    <a:pt x="2016" y="1780"/>
                  </a:cubicBezTo>
                  <a:lnTo>
                    <a:pt x="0" y="2531"/>
                  </a:lnTo>
                  <a:lnTo>
                    <a:pt x="0" y="3124"/>
                  </a:lnTo>
                  <a:lnTo>
                    <a:pt x="3400" y="1859"/>
                  </a:lnTo>
                  <a:lnTo>
                    <a:pt x="3400" y="13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3214025" y="5458800"/>
              <a:ext cx="88975" cy="79075"/>
            </a:xfrm>
            <a:custGeom>
              <a:rect b="b" l="l" r="r" t="t"/>
              <a:pathLst>
                <a:path extrusionOk="0" h="3163" w="3559">
                  <a:moveTo>
                    <a:pt x="1463" y="633"/>
                  </a:moveTo>
                  <a:lnTo>
                    <a:pt x="1463" y="2530"/>
                  </a:lnTo>
                  <a:cubicBezTo>
                    <a:pt x="1147" y="2530"/>
                    <a:pt x="909" y="2412"/>
                    <a:pt x="712" y="2253"/>
                  </a:cubicBezTo>
                  <a:cubicBezTo>
                    <a:pt x="554" y="2056"/>
                    <a:pt x="475" y="1819"/>
                    <a:pt x="475" y="1581"/>
                  </a:cubicBezTo>
                  <a:cubicBezTo>
                    <a:pt x="475" y="1265"/>
                    <a:pt x="593" y="1028"/>
                    <a:pt x="791" y="830"/>
                  </a:cubicBezTo>
                  <a:cubicBezTo>
                    <a:pt x="949" y="712"/>
                    <a:pt x="1147" y="672"/>
                    <a:pt x="1463" y="633"/>
                  </a:cubicBezTo>
                  <a:close/>
                  <a:moveTo>
                    <a:pt x="1779" y="0"/>
                  </a:moveTo>
                  <a:cubicBezTo>
                    <a:pt x="1186" y="0"/>
                    <a:pt x="751" y="158"/>
                    <a:pt x="435" y="435"/>
                  </a:cubicBezTo>
                  <a:cubicBezTo>
                    <a:pt x="158" y="751"/>
                    <a:pt x="0" y="1107"/>
                    <a:pt x="0" y="1581"/>
                  </a:cubicBezTo>
                  <a:cubicBezTo>
                    <a:pt x="0" y="2056"/>
                    <a:pt x="158" y="2412"/>
                    <a:pt x="475" y="2728"/>
                  </a:cubicBezTo>
                  <a:cubicBezTo>
                    <a:pt x="791" y="3005"/>
                    <a:pt x="1226" y="3163"/>
                    <a:pt x="1819" y="3163"/>
                  </a:cubicBezTo>
                  <a:cubicBezTo>
                    <a:pt x="2372" y="3163"/>
                    <a:pt x="2807" y="3005"/>
                    <a:pt x="3084" y="2728"/>
                  </a:cubicBezTo>
                  <a:cubicBezTo>
                    <a:pt x="3400" y="2451"/>
                    <a:pt x="3558" y="2056"/>
                    <a:pt x="3558" y="1542"/>
                  </a:cubicBezTo>
                  <a:cubicBezTo>
                    <a:pt x="3558" y="1146"/>
                    <a:pt x="3479" y="830"/>
                    <a:pt x="3281" y="553"/>
                  </a:cubicBezTo>
                  <a:cubicBezTo>
                    <a:pt x="3084" y="316"/>
                    <a:pt x="2807" y="119"/>
                    <a:pt x="2451" y="40"/>
                  </a:cubicBezTo>
                  <a:lnTo>
                    <a:pt x="2372" y="633"/>
                  </a:lnTo>
                  <a:cubicBezTo>
                    <a:pt x="2609" y="712"/>
                    <a:pt x="2807" y="830"/>
                    <a:pt x="2926" y="988"/>
                  </a:cubicBezTo>
                  <a:cubicBezTo>
                    <a:pt x="3044" y="1146"/>
                    <a:pt x="3084" y="1305"/>
                    <a:pt x="3084" y="1542"/>
                  </a:cubicBezTo>
                  <a:cubicBezTo>
                    <a:pt x="3084" y="1819"/>
                    <a:pt x="2965" y="2056"/>
                    <a:pt x="2768" y="2253"/>
                  </a:cubicBezTo>
                  <a:cubicBezTo>
                    <a:pt x="2570" y="2451"/>
                    <a:pt x="2293" y="2530"/>
                    <a:pt x="1937" y="2570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3250575" y="5357000"/>
              <a:ext cx="14850" cy="44500"/>
            </a:xfrm>
            <a:custGeom>
              <a:rect b="b" l="l" r="r" t="t"/>
              <a:pathLst>
                <a:path extrusionOk="0" h="1780" w="594">
                  <a:moveTo>
                    <a:pt x="1" y="0"/>
                  </a:moveTo>
                  <a:lnTo>
                    <a:pt x="1" y="1779"/>
                  </a:lnTo>
                  <a:lnTo>
                    <a:pt x="594" y="1779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3184375" y="5220600"/>
              <a:ext cx="118625" cy="78100"/>
            </a:xfrm>
            <a:custGeom>
              <a:rect b="b" l="l" r="r" t="t"/>
              <a:pathLst>
                <a:path extrusionOk="0" h="3124" w="4745">
                  <a:moveTo>
                    <a:pt x="3084" y="0"/>
                  </a:moveTo>
                  <a:cubicBezTo>
                    <a:pt x="2609" y="0"/>
                    <a:pt x="2254" y="159"/>
                    <a:pt x="1977" y="435"/>
                  </a:cubicBezTo>
                  <a:cubicBezTo>
                    <a:pt x="1700" y="712"/>
                    <a:pt x="1542" y="1068"/>
                    <a:pt x="1542" y="1463"/>
                  </a:cubicBezTo>
                  <a:cubicBezTo>
                    <a:pt x="1542" y="1779"/>
                    <a:pt x="1621" y="2096"/>
                    <a:pt x="1819" y="2372"/>
                  </a:cubicBezTo>
                  <a:lnTo>
                    <a:pt x="554" y="2135"/>
                  </a:lnTo>
                  <a:lnTo>
                    <a:pt x="554" y="238"/>
                  </a:lnTo>
                  <a:lnTo>
                    <a:pt x="0" y="238"/>
                  </a:lnTo>
                  <a:lnTo>
                    <a:pt x="0" y="2570"/>
                  </a:lnTo>
                  <a:lnTo>
                    <a:pt x="2451" y="3044"/>
                  </a:lnTo>
                  <a:lnTo>
                    <a:pt x="2491" y="2491"/>
                  </a:lnTo>
                  <a:cubicBezTo>
                    <a:pt x="2372" y="2412"/>
                    <a:pt x="2254" y="2293"/>
                    <a:pt x="2174" y="2135"/>
                  </a:cubicBezTo>
                  <a:cubicBezTo>
                    <a:pt x="2095" y="1977"/>
                    <a:pt x="2056" y="1819"/>
                    <a:pt x="2056" y="1621"/>
                  </a:cubicBezTo>
                  <a:cubicBezTo>
                    <a:pt x="2056" y="1345"/>
                    <a:pt x="2135" y="1107"/>
                    <a:pt x="2333" y="910"/>
                  </a:cubicBezTo>
                  <a:cubicBezTo>
                    <a:pt x="2530" y="712"/>
                    <a:pt x="2807" y="633"/>
                    <a:pt x="3123" y="633"/>
                  </a:cubicBezTo>
                  <a:cubicBezTo>
                    <a:pt x="3479" y="633"/>
                    <a:pt x="3756" y="712"/>
                    <a:pt x="3954" y="910"/>
                  </a:cubicBezTo>
                  <a:cubicBezTo>
                    <a:pt x="4151" y="1107"/>
                    <a:pt x="4270" y="1345"/>
                    <a:pt x="4270" y="1621"/>
                  </a:cubicBezTo>
                  <a:cubicBezTo>
                    <a:pt x="4270" y="1858"/>
                    <a:pt x="4191" y="2056"/>
                    <a:pt x="4033" y="2214"/>
                  </a:cubicBezTo>
                  <a:cubicBezTo>
                    <a:pt x="3914" y="2372"/>
                    <a:pt x="3677" y="2491"/>
                    <a:pt x="3361" y="2531"/>
                  </a:cubicBezTo>
                  <a:lnTo>
                    <a:pt x="3440" y="3124"/>
                  </a:lnTo>
                  <a:cubicBezTo>
                    <a:pt x="3835" y="3084"/>
                    <a:pt x="4151" y="2965"/>
                    <a:pt x="4388" y="2689"/>
                  </a:cubicBezTo>
                  <a:cubicBezTo>
                    <a:pt x="4626" y="2412"/>
                    <a:pt x="4744" y="2056"/>
                    <a:pt x="4744" y="1621"/>
                  </a:cubicBezTo>
                  <a:cubicBezTo>
                    <a:pt x="4744" y="1107"/>
                    <a:pt x="4547" y="672"/>
                    <a:pt x="4191" y="396"/>
                  </a:cubicBezTo>
                  <a:cubicBezTo>
                    <a:pt x="3874" y="159"/>
                    <a:pt x="3479" y="0"/>
                    <a:pt x="308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3182400" y="5129675"/>
              <a:ext cx="120600" cy="78100"/>
            </a:xfrm>
            <a:custGeom>
              <a:rect b="b" l="l" r="r" t="t"/>
              <a:pathLst>
                <a:path extrusionOk="0" h="3124" w="4824">
                  <a:moveTo>
                    <a:pt x="1581" y="672"/>
                  </a:moveTo>
                  <a:cubicBezTo>
                    <a:pt x="1898" y="672"/>
                    <a:pt x="2174" y="751"/>
                    <a:pt x="2372" y="910"/>
                  </a:cubicBezTo>
                  <a:cubicBezTo>
                    <a:pt x="2530" y="1107"/>
                    <a:pt x="2649" y="1305"/>
                    <a:pt x="2649" y="1582"/>
                  </a:cubicBezTo>
                  <a:cubicBezTo>
                    <a:pt x="2649" y="1858"/>
                    <a:pt x="2530" y="2056"/>
                    <a:pt x="2372" y="2254"/>
                  </a:cubicBezTo>
                  <a:cubicBezTo>
                    <a:pt x="2174" y="2412"/>
                    <a:pt x="1937" y="2530"/>
                    <a:pt x="1621" y="2530"/>
                  </a:cubicBezTo>
                  <a:cubicBezTo>
                    <a:pt x="1305" y="2530"/>
                    <a:pt x="1028" y="2412"/>
                    <a:pt x="791" y="2214"/>
                  </a:cubicBezTo>
                  <a:cubicBezTo>
                    <a:pt x="593" y="2056"/>
                    <a:pt x="474" y="1819"/>
                    <a:pt x="474" y="1542"/>
                  </a:cubicBezTo>
                  <a:cubicBezTo>
                    <a:pt x="474" y="1305"/>
                    <a:pt x="593" y="1107"/>
                    <a:pt x="791" y="910"/>
                  </a:cubicBezTo>
                  <a:cubicBezTo>
                    <a:pt x="988" y="751"/>
                    <a:pt x="1226" y="672"/>
                    <a:pt x="1581" y="672"/>
                  </a:cubicBezTo>
                  <a:close/>
                  <a:moveTo>
                    <a:pt x="2293" y="0"/>
                  </a:moveTo>
                  <a:cubicBezTo>
                    <a:pt x="1700" y="0"/>
                    <a:pt x="1265" y="79"/>
                    <a:pt x="949" y="198"/>
                  </a:cubicBezTo>
                  <a:cubicBezTo>
                    <a:pt x="672" y="356"/>
                    <a:pt x="435" y="554"/>
                    <a:pt x="277" y="791"/>
                  </a:cubicBezTo>
                  <a:cubicBezTo>
                    <a:pt x="79" y="1028"/>
                    <a:pt x="0" y="1344"/>
                    <a:pt x="0" y="1621"/>
                  </a:cubicBezTo>
                  <a:cubicBezTo>
                    <a:pt x="0" y="2056"/>
                    <a:pt x="158" y="2412"/>
                    <a:pt x="435" y="2689"/>
                  </a:cubicBezTo>
                  <a:cubicBezTo>
                    <a:pt x="751" y="2965"/>
                    <a:pt x="1107" y="3123"/>
                    <a:pt x="1621" y="3123"/>
                  </a:cubicBezTo>
                  <a:cubicBezTo>
                    <a:pt x="2056" y="3123"/>
                    <a:pt x="2451" y="2965"/>
                    <a:pt x="2728" y="2728"/>
                  </a:cubicBezTo>
                  <a:cubicBezTo>
                    <a:pt x="3005" y="2451"/>
                    <a:pt x="3163" y="2096"/>
                    <a:pt x="3163" y="1700"/>
                  </a:cubicBezTo>
                  <a:cubicBezTo>
                    <a:pt x="3163" y="1503"/>
                    <a:pt x="3084" y="1265"/>
                    <a:pt x="2965" y="1068"/>
                  </a:cubicBezTo>
                  <a:cubicBezTo>
                    <a:pt x="2846" y="870"/>
                    <a:pt x="2728" y="712"/>
                    <a:pt x="2530" y="593"/>
                  </a:cubicBezTo>
                  <a:lnTo>
                    <a:pt x="2649" y="593"/>
                  </a:lnTo>
                  <a:cubicBezTo>
                    <a:pt x="2886" y="593"/>
                    <a:pt x="3123" y="633"/>
                    <a:pt x="3360" y="672"/>
                  </a:cubicBezTo>
                  <a:cubicBezTo>
                    <a:pt x="3598" y="751"/>
                    <a:pt x="3756" y="791"/>
                    <a:pt x="3914" y="910"/>
                  </a:cubicBezTo>
                  <a:cubicBezTo>
                    <a:pt x="4033" y="989"/>
                    <a:pt x="4151" y="1068"/>
                    <a:pt x="4230" y="1226"/>
                  </a:cubicBezTo>
                  <a:cubicBezTo>
                    <a:pt x="4309" y="1344"/>
                    <a:pt x="4349" y="1503"/>
                    <a:pt x="4349" y="1700"/>
                  </a:cubicBezTo>
                  <a:cubicBezTo>
                    <a:pt x="4349" y="1898"/>
                    <a:pt x="4309" y="2056"/>
                    <a:pt x="4191" y="2214"/>
                  </a:cubicBezTo>
                  <a:cubicBezTo>
                    <a:pt x="4072" y="2333"/>
                    <a:pt x="3874" y="2412"/>
                    <a:pt x="3598" y="2451"/>
                  </a:cubicBezTo>
                  <a:lnTo>
                    <a:pt x="3637" y="3044"/>
                  </a:lnTo>
                  <a:cubicBezTo>
                    <a:pt x="4033" y="2965"/>
                    <a:pt x="4309" y="2847"/>
                    <a:pt x="4507" y="2610"/>
                  </a:cubicBezTo>
                  <a:cubicBezTo>
                    <a:pt x="4705" y="2372"/>
                    <a:pt x="4823" y="2056"/>
                    <a:pt x="4823" y="1700"/>
                  </a:cubicBezTo>
                  <a:cubicBezTo>
                    <a:pt x="4823" y="1344"/>
                    <a:pt x="4744" y="1068"/>
                    <a:pt x="4546" y="791"/>
                  </a:cubicBezTo>
                  <a:cubicBezTo>
                    <a:pt x="4349" y="554"/>
                    <a:pt x="4072" y="356"/>
                    <a:pt x="3716" y="198"/>
                  </a:cubicBezTo>
                  <a:cubicBezTo>
                    <a:pt x="3360" y="79"/>
                    <a:pt x="2886" y="0"/>
                    <a:pt x="229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3185350" y="507827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98"/>
                    <a:pt x="4152" y="277"/>
                    <a:pt x="4152" y="317"/>
                  </a:cubicBezTo>
                  <a:cubicBezTo>
                    <a:pt x="4152" y="435"/>
                    <a:pt x="4112" y="475"/>
                    <a:pt x="4073" y="514"/>
                  </a:cubicBezTo>
                  <a:cubicBezTo>
                    <a:pt x="4073" y="594"/>
                    <a:pt x="4033" y="594"/>
                    <a:pt x="3994" y="633"/>
                  </a:cubicBezTo>
                  <a:cubicBezTo>
                    <a:pt x="3915" y="673"/>
                    <a:pt x="3835" y="673"/>
                    <a:pt x="3677" y="673"/>
                  </a:cubicBezTo>
                  <a:lnTo>
                    <a:pt x="1661" y="673"/>
                  </a:lnTo>
                  <a:lnTo>
                    <a:pt x="1661" y="80"/>
                  </a:lnTo>
                  <a:lnTo>
                    <a:pt x="1226" y="80"/>
                  </a:lnTo>
                  <a:lnTo>
                    <a:pt x="1226" y="673"/>
                  </a:lnTo>
                  <a:lnTo>
                    <a:pt x="1" y="673"/>
                  </a:lnTo>
                  <a:lnTo>
                    <a:pt x="356" y="1226"/>
                  </a:lnTo>
                  <a:lnTo>
                    <a:pt x="1226" y="1226"/>
                  </a:lnTo>
                  <a:lnTo>
                    <a:pt x="122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638" y="1226"/>
                  </a:lnTo>
                  <a:cubicBezTo>
                    <a:pt x="3994" y="1226"/>
                    <a:pt x="4191" y="1226"/>
                    <a:pt x="4310" y="1187"/>
                  </a:cubicBezTo>
                  <a:cubicBezTo>
                    <a:pt x="4428" y="1108"/>
                    <a:pt x="4508" y="1028"/>
                    <a:pt x="4587" y="910"/>
                  </a:cubicBezTo>
                  <a:cubicBezTo>
                    <a:pt x="4626" y="791"/>
                    <a:pt x="4666" y="633"/>
                    <a:pt x="4666" y="435"/>
                  </a:cubicBezTo>
                  <a:cubicBezTo>
                    <a:pt x="4666" y="317"/>
                    <a:pt x="466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3183375" y="4996250"/>
              <a:ext cx="117650" cy="70200"/>
            </a:xfrm>
            <a:custGeom>
              <a:rect b="b" l="l" r="r" t="t"/>
              <a:pathLst>
                <a:path extrusionOk="0" h="2808" w="4706">
                  <a:moveTo>
                    <a:pt x="2531" y="0"/>
                  </a:moveTo>
                  <a:cubicBezTo>
                    <a:pt x="2214" y="0"/>
                    <a:pt x="1938" y="40"/>
                    <a:pt x="1780" y="119"/>
                  </a:cubicBezTo>
                  <a:cubicBezTo>
                    <a:pt x="1582" y="198"/>
                    <a:pt x="1463" y="356"/>
                    <a:pt x="1345" y="514"/>
                  </a:cubicBezTo>
                  <a:cubicBezTo>
                    <a:pt x="1266" y="712"/>
                    <a:pt x="1226" y="949"/>
                    <a:pt x="1226" y="1186"/>
                  </a:cubicBezTo>
                  <a:cubicBezTo>
                    <a:pt x="1226" y="1621"/>
                    <a:pt x="1384" y="1937"/>
                    <a:pt x="1701" y="2214"/>
                  </a:cubicBezTo>
                  <a:lnTo>
                    <a:pt x="1" y="2214"/>
                  </a:lnTo>
                  <a:lnTo>
                    <a:pt x="1" y="2807"/>
                  </a:lnTo>
                  <a:lnTo>
                    <a:pt x="4705" y="2807"/>
                  </a:lnTo>
                  <a:lnTo>
                    <a:pt x="4705" y="2214"/>
                  </a:lnTo>
                  <a:lnTo>
                    <a:pt x="2847" y="2214"/>
                  </a:lnTo>
                  <a:cubicBezTo>
                    <a:pt x="2570" y="2214"/>
                    <a:pt x="2373" y="2175"/>
                    <a:pt x="2214" y="2135"/>
                  </a:cubicBezTo>
                  <a:cubicBezTo>
                    <a:pt x="2056" y="2056"/>
                    <a:pt x="1938" y="1937"/>
                    <a:pt x="1859" y="1779"/>
                  </a:cubicBezTo>
                  <a:cubicBezTo>
                    <a:pt x="1740" y="1661"/>
                    <a:pt x="1701" y="1503"/>
                    <a:pt x="1701" y="1305"/>
                  </a:cubicBezTo>
                  <a:cubicBezTo>
                    <a:pt x="1701" y="1068"/>
                    <a:pt x="1780" y="910"/>
                    <a:pt x="1898" y="791"/>
                  </a:cubicBezTo>
                  <a:cubicBezTo>
                    <a:pt x="2056" y="672"/>
                    <a:pt x="2254" y="593"/>
                    <a:pt x="2531" y="593"/>
                  </a:cubicBez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3181400" y="4838100"/>
              <a:ext cx="121600" cy="93925"/>
            </a:xfrm>
            <a:custGeom>
              <a:rect b="b" l="l" r="r" t="t"/>
              <a:pathLst>
                <a:path extrusionOk="0" h="3757" w="4864">
                  <a:moveTo>
                    <a:pt x="3440" y="1"/>
                  </a:moveTo>
                  <a:cubicBezTo>
                    <a:pt x="3203" y="1"/>
                    <a:pt x="2966" y="80"/>
                    <a:pt x="2768" y="199"/>
                  </a:cubicBezTo>
                  <a:cubicBezTo>
                    <a:pt x="2570" y="357"/>
                    <a:pt x="2412" y="554"/>
                    <a:pt x="2293" y="831"/>
                  </a:cubicBezTo>
                  <a:cubicBezTo>
                    <a:pt x="2214" y="989"/>
                    <a:pt x="2096" y="1345"/>
                    <a:pt x="2017" y="1859"/>
                  </a:cubicBezTo>
                  <a:cubicBezTo>
                    <a:pt x="1898" y="2373"/>
                    <a:pt x="1780" y="2689"/>
                    <a:pt x="1661" y="2808"/>
                  </a:cubicBezTo>
                  <a:cubicBezTo>
                    <a:pt x="1542" y="2926"/>
                    <a:pt x="1424" y="2966"/>
                    <a:pt x="1266" y="2966"/>
                  </a:cubicBezTo>
                  <a:cubicBezTo>
                    <a:pt x="1068" y="2966"/>
                    <a:pt x="870" y="2887"/>
                    <a:pt x="752" y="2729"/>
                  </a:cubicBezTo>
                  <a:cubicBezTo>
                    <a:pt x="594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52" y="1068"/>
                  </a:cubicBezTo>
                  <a:cubicBezTo>
                    <a:pt x="910" y="910"/>
                    <a:pt x="1147" y="792"/>
                    <a:pt x="1424" y="752"/>
                  </a:cubicBezTo>
                  <a:lnTo>
                    <a:pt x="1384" y="159"/>
                  </a:lnTo>
                  <a:cubicBezTo>
                    <a:pt x="1107" y="159"/>
                    <a:pt x="870" y="238"/>
                    <a:pt x="673" y="396"/>
                  </a:cubicBezTo>
                  <a:cubicBezTo>
                    <a:pt x="435" y="515"/>
                    <a:pt x="277" y="752"/>
                    <a:pt x="159" y="989"/>
                  </a:cubicBezTo>
                  <a:cubicBezTo>
                    <a:pt x="40" y="1266"/>
                    <a:pt x="1" y="1582"/>
                    <a:pt x="1" y="1938"/>
                  </a:cubicBezTo>
                  <a:cubicBezTo>
                    <a:pt x="1" y="2254"/>
                    <a:pt x="40" y="2531"/>
                    <a:pt x="159" y="2808"/>
                  </a:cubicBezTo>
                  <a:cubicBezTo>
                    <a:pt x="238" y="3045"/>
                    <a:pt x="396" y="3243"/>
                    <a:pt x="633" y="3401"/>
                  </a:cubicBezTo>
                  <a:cubicBezTo>
                    <a:pt x="831" y="3519"/>
                    <a:pt x="1068" y="3598"/>
                    <a:pt x="1305" y="3598"/>
                  </a:cubicBezTo>
                  <a:cubicBezTo>
                    <a:pt x="1503" y="3598"/>
                    <a:pt x="1700" y="3519"/>
                    <a:pt x="1859" y="3401"/>
                  </a:cubicBezTo>
                  <a:cubicBezTo>
                    <a:pt x="2056" y="3322"/>
                    <a:pt x="2214" y="3124"/>
                    <a:pt x="2333" y="2926"/>
                  </a:cubicBezTo>
                  <a:cubicBezTo>
                    <a:pt x="2412" y="2729"/>
                    <a:pt x="2491" y="2452"/>
                    <a:pt x="2610" y="2017"/>
                  </a:cubicBezTo>
                  <a:cubicBezTo>
                    <a:pt x="2728" y="1582"/>
                    <a:pt x="2807" y="1305"/>
                    <a:pt x="2847" y="1147"/>
                  </a:cubicBezTo>
                  <a:cubicBezTo>
                    <a:pt x="2926" y="950"/>
                    <a:pt x="3005" y="831"/>
                    <a:pt x="3124" y="752"/>
                  </a:cubicBezTo>
                  <a:cubicBezTo>
                    <a:pt x="3242" y="673"/>
                    <a:pt x="3361" y="594"/>
                    <a:pt x="3519" y="594"/>
                  </a:cubicBezTo>
                  <a:cubicBezTo>
                    <a:pt x="3638" y="594"/>
                    <a:pt x="3796" y="673"/>
                    <a:pt x="3914" y="752"/>
                  </a:cubicBezTo>
                  <a:cubicBezTo>
                    <a:pt x="4033" y="831"/>
                    <a:pt x="4112" y="989"/>
                    <a:pt x="4191" y="1147"/>
                  </a:cubicBezTo>
                  <a:cubicBezTo>
                    <a:pt x="4270" y="1345"/>
                    <a:pt x="4310" y="1543"/>
                    <a:pt x="4310" y="1780"/>
                  </a:cubicBezTo>
                  <a:cubicBezTo>
                    <a:pt x="4310" y="2057"/>
                    <a:pt x="4270" y="2294"/>
                    <a:pt x="4152" y="2492"/>
                  </a:cubicBezTo>
                  <a:cubicBezTo>
                    <a:pt x="4073" y="2729"/>
                    <a:pt x="3954" y="2887"/>
                    <a:pt x="3796" y="2966"/>
                  </a:cubicBezTo>
                  <a:cubicBezTo>
                    <a:pt x="3638" y="3085"/>
                    <a:pt x="3440" y="3164"/>
                    <a:pt x="3203" y="3164"/>
                  </a:cubicBezTo>
                  <a:lnTo>
                    <a:pt x="3282" y="3757"/>
                  </a:lnTo>
                  <a:cubicBezTo>
                    <a:pt x="3598" y="3757"/>
                    <a:pt x="3875" y="3678"/>
                    <a:pt x="4112" y="3519"/>
                  </a:cubicBezTo>
                  <a:cubicBezTo>
                    <a:pt x="4349" y="3361"/>
                    <a:pt x="4547" y="3124"/>
                    <a:pt x="4666" y="2808"/>
                  </a:cubicBezTo>
                  <a:cubicBezTo>
                    <a:pt x="4784" y="2531"/>
                    <a:pt x="4863" y="2175"/>
                    <a:pt x="4863" y="1740"/>
                  </a:cubicBezTo>
                  <a:cubicBezTo>
                    <a:pt x="4863" y="1424"/>
                    <a:pt x="4824" y="1108"/>
                    <a:pt x="4666" y="831"/>
                  </a:cubicBezTo>
                  <a:cubicBezTo>
                    <a:pt x="4547" y="594"/>
                    <a:pt x="4389" y="357"/>
                    <a:pt x="4152" y="238"/>
                  </a:cubicBezTo>
                  <a:cubicBezTo>
                    <a:pt x="3954" y="80"/>
                    <a:pt x="3717" y="1"/>
                    <a:pt x="34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3185350" y="4784750"/>
              <a:ext cx="116650" cy="42525"/>
            </a:xfrm>
            <a:custGeom>
              <a:rect b="b" l="l" r="r" t="t"/>
              <a:pathLst>
                <a:path extrusionOk="0" h="1701" w="4666">
                  <a:moveTo>
                    <a:pt x="4626" y="0"/>
                  </a:moveTo>
                  <a:lnTo>
                    <a:pt x="4112" y="119"/>
                  </a:lnTo>
                  <a:cubicBezTo>
                    <a:pt x="4112" y="198"/>
                    <a:pt x="4152" y="277"/>
                    <a:pt x="4152" y="356"/>
                  </a:cubicBezTo>
                  <a:cubicBezTo>
                    <a:pt x="4152" y="435"/>
                    <a:pt x="4112" y="514"/>
                    <a:pt x="4073" y="554"/>
                  </a:cubicBezTo>
                  <a:cubicBezTo>
                    <a:pt x="4073" y="593"/>
                    <a:pt x="4033" y="633"/>
                    <a:pt x="3994" y="672"/>
                  </a:cubicBezTo>
                  <a:lnTo>
                    <a:pt x="1661" y="672"/>
                  </a:lnTo>
                  <a:lnTo>
                    <a:pt x="1661" y="119"/>
                  </a:lnTo>
                  <a:lnTo>
                    <a:pt x="1226" y="119"/>
                  </a:lnTo>
                  <a:lnTo>
                    <a:pt x="1226" y="672"/>
                  </a:lnTo>
                  <a:lnTo>
                    <a:pt x="1" y="672"/>
                  </a:lnTo>
                  <a:lnTo>
                    <a:pt x="356" y="1265"/>
                  </a:lnTo>
                  <a:lnTo>
                    <a:pt x="1226" y="1265"/>
                  </a:lnTo>
                  <a:lnTo>
                    <a:pt x="1226" y="1700"/>
                  </a:lnTo>
                  <a:lnTo>
                    <a:pt x="1661" y="1700"/>
                  </a:lnTo>
                  <a:lnTo>
                    <a:pt x="1661" y="1265"/>
                  </a:lnTo>
                  <a:lnTo>
                    <a:pt x="3638" y="1265"/>
                  </a:lnTo>
                  <a:cubicBezTo>
                    <a:pt x="3994" y="1265"/>
                    <a:pt x="4191" y="1226"/>
                    <a:pt x="4310" y="1186"/>
                  </a:cubicBezTo>
                  <a:cubicBezTo>
                    <a:pt x="4428" y="1147"/>
                    <a:pt x="4508" y="1067"/>
                    <a:pt x="4587" y="949"/>
                  </a:cubicBezTo>
                  <a:cubicBezTo>
                    <a:pt x="4626" y="830"/>
                    <a:pt x="4666" y="672"/>
                    <a:pt x="4666" y="474"/>
                  </a:cubicBezTo>
                  <a:cubicBezTo>
                    <a:pt x="4666" y="316"/>
                    <a:pt x="4666" y="198"/>
                    <a:pt x="462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3433425" y="5244325"/>
              <a:ext cx="118625" cy="43500"/>
            </a:xfrm>
            <a:custGeom>
              <a:rect b="b" l="l" r="r" t="t"/>
              <a:pathLst>
                <a:path extrusionOk="0" h="1740" w="4745">
                  <a:moveTo>
                    <a:pt x="1" y="0"/>
                  </a:moveTo>
                  <a:lnTo>
                    <a:pt x="1" y="396"/>
                  </a:lnTo>
                  <a:cubicBezTo>
                    <a:pt x="198" y="475"/>
                    <a:pt x="396" y="672"/>
                    <a:pt x="633" y="909"/>
                  </a:cubicBezTo>
                  <a:cubicBezTo>
                    <a:pt x="831" y="1147"/>
                    <a:pt x="1029" y="1423"/>
                    <a:pt x="1187" y="1740"/>
                  </a:cubicBezTo>
                  <a:lnTo>
                    <a:pt x="1740" y="1740"/>
                  </a:lnTo>
                  <a:cubicBezTo>
                    <a:pt x="1661" y="1582"/>
                    <a:pt x="1582" y="1384"/>
                    <a:pt x="1424" y="1147"/>
                  </a:cubicBezTo>
                  <a:cubicBezTo>
                    <a:pt x="1305" y="909"/>
                    <a:pt x="1187" y="751"/>
                    <a:pt x="1029" y="593"/>
                  </a:cubicBezTo>
                  <a:lnTo>
                    <a:pt x="4745" y="593"/>
                  </a:lnTo>
                  <a:lnTo>
                    <a:pt x="47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3433425" y="5130650"/>
              <a:ext cx="118625" cy="82075"/>
            </a:xfrm>
            <a:custGeom>
              <a:rect b="b" l="l" r="r" t="t"/>
              <a:pathLst>
                <a:path extrusionOk="0" h="3283" w="4745">
                  <a:moveTo>
                    <a:pt x="3084" y="1226"/>
                  </a:moveTo>
                  <a:lnTo>
                    <a:pt x="3084" y="2689"/>
                  </a:lnTo>
                  <a:lnTo>
                    <a:pt x="949" y="1226"/>
                  </a:lnTo>
                  <a:close/>
                  <a:moveTo>
                    <a:pt x="3084" y="1"/>
                  </a:moveTo>
                  <a:lnTo>
                    <a:pt x="3084" y="633"/>
                  </a:lnTo>
                  <a:lnTo>
                    <a:pt x="1" y="633"/>
                  </a:lnTo>
                  <a:lnTo>
                    <a:pt x="1" y="1108"/>
                  </a:lnTo>
                  <a:lnTo>
                    <a:pt x="3084" y="3282"/>
                  </a:lnTo>
                  <a:lnTo>
                    <a:pt x="3598" y="3282"/>
                  </a:lnTo>
                  <a:lnTo>
                    <a:pt x="3598" y="1226"/>
                  </a:lnTo>
                  <a:lnTo>
                    <a:pt x="4745" y="1226"/>
                  </a:lnTo>
                  <a:lnTo>
                    <a:pt x="4745" y="633"/>
                  </a:lnTo>
                  <a:lnTo>
                    <a:pt x="3598" y="633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3436400" y="507827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586" y="1"/>
                  </a:moveTo>
                  <a:lnTo>
                    <a:pt x="4112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112" y="475"/>
                    <a:pt x="4072" y="554"/>
                  </a:cubicBezTo>
                  <a:cubicBezTo>
                    <a:pt x="4033" y="594"/>
                    <a:pt x="3993" y="633"/>
                    <a:pt x="3954" y="633"/>
                  </a:cubicBezTo>
                  <a:cubicBezTo>
                    <a:pt x="3914" y="673"/>
                    <a:pt x="3795" y="673"/>
                    <a:pt x="3637" y="673"/>
                  </a:cubicBezTo>
                  <a:lnTo>
                    <a:pt x="1661" y="673"/>
                  </a:lnTo>
                  <a:lnTo>
                    <a:pt x="1661" y="80"/>
                  </a:lnTo>
                  <a:lnTo>
                    <a:pt x="1186" y="80"/>
                  </a:lnTo>
                  <a:lnTo>
                    <a:pt x="1186" y="673"/>
                  </a:lnTo>
                  <a:lnTo>
                    <a:pt x="0" y="67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598" y="1226"/>
                  </a:lnTo>
                  <a:cubicBezTo>
                    <a:pt x="3954" y="1226"/>
                    <a:pt x="4191" y="1226"/>
                    <a:pt x="4309" y="1187"/>
                  </a:cubicBezTo>
                  <a:cubicBezTo>
                    <a:pt x="4388" y="1108"/>
                    <a:pt x="4507" y="1028"/>
                    <a:pt x="4547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317"/>
                    <a:pt x="4626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3433425" y="4996250"/>
              <a:ext cx="118625" cy="70200"/>
            </a:xfrm>
            <a:custGeom>
              <a:rect b="b" l="l" r="r" t="t"/>
              <a:pathLst>
                <a:path extrusionOk="0" h="2808" w="4745">
                  <a:moveTo>
                    <a:pt x="2570" y="0"/>
                  </a:moveTo>
                  <a:cubicBezTo>
                    <a:pt x="2215" y="0"/>
                    <a:pt x="1977" y="40"/>
                    <a:pt x="1780" y="119"/>
                  </a:cubicBezTo>
                  <a:cubicBezTo>
                    <a:pt x="1622" y="198"/>
                    <a:pt x="1503" y="356"/>
                    <a:pt x="1384" y="554"/>
                  </a:cubicBezTo>
                  <a:cubicBezTo>
                    <a:pt x="1305" y="712"/>
                    <a:pt x="1226" y="949"/>
                    <a:pt x="1226" y="1186"/>
                  </a:cubicBezTo>
                  <a:cubicBezTo>
                    <a:pt x="1226" y="1621"/>
                    <a:pt x="1384" y="1937"/>
                    <a:pt x="1701" y="2214"/>
                  </a:cubicBezTo>
                  <a:lnTo>
                    <a:pt x="1" y="2214"/>
                  </a:lnTo>
                  <a:lnTo>
                    <a:pt x="1" y="2807"/>
                  </a:lnTo>
                  <a:lnTo>
                    <a:pt x="4745" y="2807"/>
                  </a:lnTo>
                  <a:lnTo>
                    <a:pt x="4745" y="2214"/>
                  </a:lnTo>
                  <a:lnTo>
                    <a:pt x="2847" y="2214"/>
                  </a:lnTo>
                  <a:cubicBezTo>
                    <a:pt x="2610" y="2214"/>
                    <a:pt x="2373" y="2175"/>
                    <a:pt x="2215" y="2135"/>
                  </a:cubicBezTo>
                  <a:cubicBezTo>
                    <a:pt x="2096" y="2056"/>
                    <a:pt x="1977" y="1937"/>
                    <a:pt x="1859" y="1819"/>
                  </a:cubicBezTo>
                  <a:cubicBezTo>
                    <a:pt x="1780" y="1661"/>
                    <a:pt x="1740" y="1503"/>
                    <a:pt x="1740" y="1305"/>
                  </a:cubicBezTo>
                  <a:cubicBezTo>
                    <a:pt x="1740" y="1068"/>
                    <a:pt x="1819" y="910"/>
                    <a:pt x="1938" y="791"/>
                  </a:cubicBezTo>
                  <a:cubicBezTo>
                    <a:pt x="2056" y="672"/>
                    <a:pt x="2294" y="593"/>
                    <a:pt x="2570" y="593"/>
                  </a:cubicBezTo>
                  <a:lnTo>
                    <a:pt x="4745" y="593"/>
                  </a:lnTo>
                  <a:lnTo>
                    <a:pt x="47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3431450" y="4838100"/>
              <a:ext cx="122575" cy="93925"/>
            </a:xfrm>
            <a:custGeom>
              <a:rect b="b" l="l" r="r" t="t"/>
              <a:pathLst>
                <a:path extrusionOk="0" h="3757" w="4903">
                  <a:moveTo>
                    <a:pt x="3480" y="1"/>
                  </a:moveTo>
                  <a:cubicBezTo>
                    <a:pt x="3242" y="1"/>
                    <a:pt x="3005" y="80"/>
                    <a:pt x="2807" y="199"/>
                  </a:cubicBezTo>
                  <a:cubicBezTo>
                    <a:pt x="2610" y="357"/>
                    <a:pt x="2452" y="554"/>
                    <a:pt x="2333" y="831"/>
                  </a:cubicBezTo>
                  <a:cubicBezTo>
                    <a:pt x="2254" y="989"/>
                    <a:pt x="2135" y="1345"/>
                    <a:pt x="2017" y="1859"/>
                  </a:cubicBezTo>
                  <a:cubicBezTo>
                    <a:pt x="1898" y="2373"/>
                    <a:pt x="1780" y="2689"/>
                    <a:pt x="1701" y="2808"/>
                  </a:cubicBezTo>
                  <a:cubicBezTo>
                    <a:pt x="1582" y="2926"/>
                    <a:pt x="1424" y="3005"/>
                    <a:pt x="1266" y="3005"/>
                  </a:cubicBezTo>
                  <a:cubicBezTo>
                    <a:pt x="1068" y="3005"/>
                    <a:pt x="910" y="2887"/>
                    <a:pt x="752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49" y="910"/>
                    <a:pt x="1187" y="792"/>
                    <a:pt x="1463" y="752"/>
                  </a:cubicBezTo>
                  <a:lnTo>
                    <a:pt x="1424" y="159"/>
                  </a:lnTo>
                  <a:cubicBezTo>
                    <a:pt x="1147" y="159"/>
                    <a:pt x="910" y="238"/>
                    <a:pt x="673" y="396"/>
                  </a:cubicBezTo>
                  <a:cubicBezTo>
                    <a:pt x="475" y="515"/>
                    <a:pt x="277" y="752"/>
                    <a:pt x="198" y="989"/>
                  </a:cubicBezTo>
                  <a:cubicBezTo>
                    <a:pt x="80" y="1266"/>
                    <a:pt x="1" y="1582"/>
                    <a:pt x="1" y="1938"/>
                  </a:cubicBezTo>
                  <a:cubicBezTo>
                    <a:pt x="1" y="2254"/>
                    <a:pt x="80" y="2531"/>
                    <a:pt x="159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70" y="3519"/>
                    <a:pt x="1068" y="3598"/>
                    <a:pt x="1305" y="3598"/>
                  </a:cubicBezTo>
                  <a:cubicBezTo>
                    <a:pt x="1542" y="3598"/>
                    <a:pt x="1740" y="3519"/>
                    <a:pt x="1898" y="3440"/>
                  </a:cubicBezTo>
                  <a:cubicBezTo>
                    <a:pt x="2056" y="3322"/>
                    <a:pt x="2214" y="3124"/>
                    <a:pt x="2333" y="2926"/>
                  </a:cubicBezTo>
                  <a:cubicBezTo>
                    <a:pt x="2412" y="2729"/>
                    <a:pt x="2531" y="2452"/>
                    <a:pt x="2649" y="2017"/>
                  </a:cubicBezTo>
                  <a:cubicBezTo>
                    <a:pt x="2728" y="1582"/>
                    <a:pt x="2807" y="1305"/>
                    <a:pt x="2847" y="1187"/>
                  </a:cubicBezTo>
                  <a:cubicBezTo>
                    <a:pt x="2926" y="989"/>
                    <a:pt x="3045" y="831"/>
                    <a:pt x="3124" y="752"/>
                  </a:cubicBezTo>
                  <a:cubicBezTo>
                    <a:pt x="3242" y="673"/>
                    <a:pt x="3400" y="633"/>
                    <a:pt x="3519" y="633"/>
                  </a:cubicBezTo>
                  <a:cubicBezTo>
                    <a:pt x="3677" y="633"/>
                    <a:pt x="3796" y="673"/>
                    <a:pt x="3914" y="752"/>
                  </a:cubicBezTo>
                  <a:cubicBezTo>
                    <a:pt x="4073" y="831"/>
                    <a:pt x="4152" y="989"/>
                    <a:pt x="4231" y="1147"/>
                  </a:cubicBezTo>
                  <a:cubicBezTo>
                    <a:pt x="4310" y="1345"/>
                    <a:pt x="4310" y="1543"/>
                    <a:pt x="4310" y="1780"/>
                  </a:cubicBezTo>
                  <a:cubicBezTo>
                    <a:pt x="4310" y="2057"/>
                    <a:pt x="4270" y="2294"/>
                    <a:pt x="4191" y="2492"/>
                  </a:cubicBezTo>
                  <a:cubicBezTo>
                    <a:pt x="4112" y="2729"/>
                    <a:pt x="3993" y="2887"/>
                    <a:pt x="3835" y="2966"/>
                  </a:cubicBezTo>
                  <a:cubicBezTo>
                    <a:pt x="3677" y="3085"/>
                    <a:pt x="3480" y="3164"/>
                    <a:pt x="3242" y="3164"/>
                  </a:cubicBezTo>
                  <a:lnTo>
                    <a:pt x="3282" y="3757"/>
                  </a:lnTo>
                  <a:cubicBezTo>
                    <a:pt x="3598" y="3757"/>
                    <a:pt x="3875" y="3678"/>
                    <a:pt x="4152" y="3519"/>
                  </a:cubicBezTo>
                  <a:cubicBezTo>
                    <a:pt x="4389" y="3361"/>
                    <a:pt x="4586" y="3124"/>
                    <a:pt x="4705" y="2847"/>
                  </a:cubicBezTo>
                  <a:cubicBezTo>
                    <a:pt x="4824" y="2531"/>
                    <a:pt x="4903" y="2175"/>
                    <a:pt x="4903" y="1740"/>
                  </a:cubicBezTo>
                  <a:cubicBezTo>
                    <a:pt x="4903" y="1424"/>
                    <a:pt x="4824" y="1108"/>
                    <a:pt x="4705" y="831"/>
                  </a:cubicBezTo>
                  <a:cubicBezTo>
                    <a:pt x="4586" y="594"/>
                    <a:pt x="4428" y="357"/>
                    <a:pt x="4191" y="238"/>
                  </a:cubicBezTo>
                  <a:cubicBezTo>
                    <a:pt x="3954" y="80"/>
                    <a:pt x="3717" y="1"/>
                    <a:pt x="348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3436400" y="47857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586" y="1"/>
                  </a:moveTo>
                  <a:lnTo>
                    <a:pt x="4112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112" y="475"/>
                    <a:pt x="4072" y="515"/>
                  </a:cubicBezTo>
                  <a:cubicBezTo>
                    <a:pt x="4033" y="554"/>
                    <a:pt x="3993" y="594"/>
                    <a:pt x="3954" y="633"/>
                  </a:cubicBezTo>
                  <a:lnTo>
                    <a:pt x="1661" y="633"/>
                  </a:lnTo>
                  <a:lnTo>
                    <a:pt x="1661" y="80"/>
                  </a:lnTo>
                  <a:lnTo>
                    <a:pt x="1186" y="80"/>
                  </a:lnTo>
                  <a:lnTo>
                    <a:pt x="1186" y="633"/>
                  </a:lnTo>
                  <a:lnTo>
                    <a:pt x="0" y="63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598" y="1226"/>
                  </a:lnTo>
                  <a:cubicBezTo>
                    <a:pt x="3954" y="1226"/>
                    <a:pt x="4191" y="1187"/>
                    <a:pt x="4309" y="1147"/>
                  </a:cubicBezTo>
                  <a:cubicBezTo>
                    <a:pt x="4388" y="1108"/>
                    <a:pt x="4507" y="1028"/>
                    <a:pt x="4547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277"/>
                    <a:pt x="4626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3683475" y="5853125"/>
              <a:ext cx="120600" cy="78125"/>
            </a:xfrm>
            <a:custGeom>
              <a:rect b="b" l="l" r="r" t="t"/>
              <a:pathLst>
                <a:path extrusionOk="0" h="3125" w="4824">
                  <a:moveTo>
                    <a:pt x="1266" y="792"/>
                  </a:moveTo>
                  <a:cubicBezTo>
                    <a:pt x="1463" y="792"/>
                    <a:pt x="1622" y="871"/>
                    <a:pt x="1780" y="1029"/>
                  </a:cubicBezTo>
                  <a:cubicBezTo>
                    <a:pt x="1898" y="1147"/>
                    <a:pt x="1977" y="1345"/>
                    <a:pt x="1977" y="1582"/>
                  </a:cubicBezTo>
                  <a:cubicBezTo>
                    <a:pt x="1977" y="1780"/>
                    <a:pt x="1898" y="1978"/>
                    <a:pt x="1780" y="2136"/>
                  </a:cubicBezTo>
                  <a:cubicBezTo>
                    <a:pt x="1622" y="2254"/>
                    <a:pt x="1424" y="2333"/>
                    <a:pt x="1226" y="2333"/>
                  </a:cubicBezTo>
                  <a:cubicBezTo>
                    <a:pt x="1029" y="2333"/>
                    <a:pt x="831" y="2254"/>
                    <a:pt x="712" y="2136"/>
                  </a:cubicBezTo>
                  <a:cubicBezTo>
                    <a:pt x="554" y="1978"/>
                    <a:pt x="515" y="1780"/>
                    <a:pt x="515" y="1582"/>
                  </a:cubicBezTo>
                  <a:cubicBezTo>
                    <a:pt x="515" y="1345"/>
                    <a:pt x="554" y="1187"/>
                    <a:pt x="712" y="1029"/>
                  </a:cubicBezTo>
                  <a:cubicBezTo>
                    <a:pt x="870" y="871"/>
                    <a:pt x="1029" y="792"/>
                    <a:pt x="1266" y="792"/>
                  </a:cubicBezTo>
                  <a:close/>
                  <a:moveTo>
                    <a:pt x="3401" y="594"/>
                  </a:moveTo>
                  <a:cubicBezTo>
                    <a:pt x="3677" y="594"/>
                    <a:pt x="3915" y="713"/>
                    <a:pt x="4112" y="871"/>
                  </a:cubicBezTo>
                  <a:cubicBezTo>
                    <a:pt x="4270" y="1068"/>
                    <a:pt x="4349" y="1266"/>
                    <a:pt x="4349" y="1543"/>
                  </a:cubicBezTo>
                  <a:cubicBezTo>
                    <a:pt x="4349" y="1740"/>
                    <a:pt x="4310" y="1899"/>
                    <a:pt x="4231" y="2057"/>
                  </a:cubicBezTo>
                  <a:cubicBezTo>
                    <a:pt x="4152" y="2215"/>
                    <a:pt x="4033" y="2333"/>
                    <a:pt x="3875" y="2412"/>
                  </a:cubicBezTo>
                  <a:cubicBezTo>
                    <a:pt x="3717" y="2492"/>
                    <a:pt x="3559" y="2531"/>
                    <a:pt x="3401" y="2531"/>
                  </a:cubicBezTo>
                  <a:cubicBezTo>
                    <a:pt x="3124" y="2531"/>
                    <a:pt x="2887" y="2452"/>
                    <a:pt x="2729" y="2254"/>
                  </a:cubicBezTo>
                  <a:cubicBezTo>
                    <a:pt x="2531" y="2096"/>
                    <a:pt x="2452" y="1859"/>
                    <a:pt x="2452" y="1582"/>
                  </a:cubicBezTo>
                  <a:cubicBezTo>
                    <a:pt x="2452" y="1306"/>
                    <a:pt x="2531" y="1068"/>
                    <a:pt x="2729" y="871"/>
                  </a:cubicBezTo>
                  <a:cubicBezTo>
                    <a:pt x="2887" y="713"/>
                    <a:pt x="3124" y="594"/>
                    <a:pt x="3401" y="594"/>
                  </a:cubicBezTo>
                  <a:close/>
                  <a:moveTo>
                    <a:pt x="3401" y="1"/>
                  </a:moveTo>
                  <a:cubicBezTo>
                    <a:pt x="3124" y="1"/>
                    <a:pt x="2847" y="80"/>
                    <a:pt x="2649" y="238"/>
                  </a:cubicBezTo>
                  <a:cubicBezTo>
                    <a:pt x="2452" y="396"/>
                    <a:pt x="2294" y="594"/>
                    <a:pt x="2215" y="910"/>
                  </a:cubicBezTo>
                  <a:cubicBezTo>
                    <a:pt x="2096" y="673"/>
                    <a:pt x="1977" y="475"/>
                    <a:pt x="1819" y="396"/>
                  </a:cubicBezTo>
                  <a:cubicBezTo>
                    <a:pt x="1661" y="278"/>
                    <a:pt x="1463" y="199"/>
                    <a:pt x="1266" y="199"/>
                  </a:cubicBezTo>
                  <a:cubicBezTo>
                    <a:pt x="910" y="199"/>
                    <a:pt x="633" y="317"/>
                    <a:pt x="396" y="594"/>
                  </a:cubicBezTo>
                  <a:cubicBezTo>
                    <a:pt x="159" y="831"/>
                    <a:pt x="1" y="1147"/>
                    <a:pt x="1" y="1582"/>
                  </a:cubicBezTo>
                  <a:cubicBezTo>
                    <a:pt x="1" y="1978"/>
                    <a:pt x="119" y="2333"/>
                    <a:pt x="356" y="2571"/>
                  </a:cubicBezTo>
                  <a:cubicBezTo>
                    <a:pt x="594" y="2808"/>
                    <a:pt x="910" y="2926"/>
                    <a:pt x="1226" y="2926"/>
                  </a:cubicBezTo>
                  <a:cubicBezTo>
                    <a:pt x="1463" y="2926"/>
                    <a:pt x="1661" y="2887"/>
                    <a:pt x="1819" y="2768"/>
                  </a:cubicBezTo>
                  <a:cubicBezTo>
                    <a:pt x="1977" y="2650"/>
                    <a:pt x="2096" y="2452"/>
                    <a:pt x="2215" y="2215"/>
                  </a:cubicBezTo>
                  <a:cubicBezTo>
                    <a:pt x="2254" y="2492"/>
                    <a:pt x="2412" y="2729"/>
                    <a:pt x="2610" y="2887"/>
                  </a:cubicBezTo>
                  <a:cubicBezTo>
                    <a:pt x="2847" y="3045"/>
                    <a:pt x="3084" y="3124"/>
                    <a:pt x="3401" y="3124"/>
                  </a:cubicBezTo>
                  <a:cubicBezTo>
                    <a:pt x="3796" y="3124"/>
                    <a:pt x="4152" y="2966"/>
                    <a:pt x="4428" y="2689"/>
                  </a:cubicBezTo>
                  <a:cubicBezTo>
                    <a:pt x="4705" y="2412"/>
                    <a:pt x="4824" y="2017"/>
                    <a:pt x="4824" y="1582"/>
                  </a:cubicBezTo>
                  <a:cubicBezTo>
                    <a:pt x="4824" y="1108"/>
                    <a:pt x="4705" y="713"/>
                    <a:pt x="4428" y="436"/>
                  </a:cubicBezTo>
                  <a:cubicBezTo>
                    <a:pt x="4152" y="159"/>
                    <a:pt x="3796" y="1"/>
                    <a:pt x="340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3683475" y="5762200"/>
              <a:ext cx="120600" cy="78100"/>
            </a:xfrm>
            <a:custGeom>
              <a:rect b="b" l="l" r="r" t="t"/>
              <a:pathLst>
                <a:path extrusionOk="0" h="3124" w="4824">
                  <a:moveTo>
                    <a:pt x="3242" y="594"/>
                  </a:moveTo>
                  <a:cubicBezTo>
                    <a:pt x="3598" y="594"/>
                    <a:pt x="3875" y="673"/>
                    <a:pt x="4073" y="871"/>
                  </a:cubicBezTo>
                  <a:cubicBezTo>
                    <a:pt x="4270" y="1029"/>
                    <a:pt x="4349" y="1226"/>
                    <a:pt x="4349" y="1503"/>
                  </a:cubicBezTo>
                  <a:cubicBezTo>
                    <a:pt x="4349" y="1661"/>
                    <a:pt x="4310" y="1819"/>
                    <a:pt x="4231" y="1978"/>
                  </a:cubicBezTo>
                  <a:cubicBezTo>
                    <a:pt x="4112" y="2136"/>
                    <a:pt x="3994" y="2254"/>
                    <a:pt x="3796" y="2333"/>
                  </a:cubicBezTo>
                  <a:cubicBezTo>
                    <a:pt x="3598" y="2412"/>
                    <a:pt x="3440" y="2452"/>
                    <a:pt x="3242" y="2452"/>
                  </a:cubicBezTo>
                  <a:cubicBezTo>
                    <a:pt x="2926" y="2452"/>
                    <a:pt x="2689" y="2373"/>
                    <a:pt x="2491" y="2175"/>
                  </a:cubicBezTo>
                  <a:cubicBezTo>
                    <a:pt x="2294" y="1978"/>
                    <a:pt x="2215" y="1780"/>
                    <a:pt x="2215" y="1503"/>
                  </a:cubicBezTo>
                  <a:cubicBezTo>
                    <a:pt x="2215" y="1226"/>
                    <a:pt x="2294" y="1029"/>
                    <a:pt x="2491" y="871"/>
                  </a:cubicBezTo>
                  <a:cubicBezTo>
                    <a:pt x="2689" y="673"/>
                    <a:pt x="2926" y="594"/>
                    <a:pt x="3242" y="594"/>
                  </a:cubicBezTo>
                  <a:close/>
                  <a:moveTo>
                    <a:pt x="3242" y="1"/>
                  </a:moveTo>
                  <a:cubicBezTo>
                    <a:pt x="2768" y="1"/>
                    <a:pt x="2412" y="119"/>
                    <a:pt x="2136" y="396"/>
                  </a:cubicBezTo>
                  <a:cubicBezTo>
                    <a:pt x="1819" y="673"/>
                    <a:pt x="1701" y="989"/>
                    <a:pt x="1701" y="1385"/>
                  </a:cubicBezTo>
                  <a:cubicBezTo>
                    <a:pt x="1701" y="1622"/>
                    <a:pt x="1740" y="1819"/>
                    <a:pt x="1859" y="2017"/>
                  </a:cubicBezTo>
                  <a:cubicBezTo>
                    <a:pt x="1938" y="2215"/>
                    <a:pt x="2096" y="2412"/>
                    <a:pt x="2333" y="2531"/>
                  </a:cubicBezTo>
                  <a:cubicBezTo>
                    <a:pt x="1859" y="2531"/>
                    <a:pt x="1503" y="2491"/>
                    <a:pt x="1226" y="2373"/>
                  </a:cubicBezTo>
                  <a:cubicBezTo>
                    <a:pt x="989" y="2254"/>
                    <a:pt x="791" y="2136"/>
                    <a:pt x="633" y="1938"/>
                  </a:cubicBezTo>
                  <a:cubicBezTo>
                    <a:pt x="554" y="1819"/>
                    <a:pt x="515" y="1622"/>
                    <a:pt x="515" y="1464"/>
                  </a:cubicBezTo>
                  <a:cubicBezTo>
                    <a:pt x="515" y="1226"/>
                    <a:pt x="594" y="1029"/>
                    <a:pt x="752" y="871"/>
                  </a:cubicBezTo>
                  <a:cubicBezTo>
                    <a:pt x="831" y="792"/>
                    <a:pt x="1029" y="712"/>
                    <a:pt x="1226" y="673"/>
                  </a:cubicBezTo>
                  <a:lnTo>
                    <a:pt x="1187" y="80"/>
                  </a:lnTo>
                  <a:cubicBezTo>
                    <a:pt x="831" y="119"/>
                    <a:pt x="554" y="278"/>
                    <a:pt x="317" y="515"/>
                  </a:cubicBezTo>
                  <a:cubicBezTo>
                    <a:pt x="119" y="752"/>
                    <a:pt x="1" y="1068"/>
                    <a:pt x="1" y="1424"/>
                  </a:cubicBezTo>
                  <a:cubicBezTo>
                    <a:pt x="1" y="1938"/>
                    <a:pt x="198" y="2333"/>
                    <a:pt x="554" y="2610"/>
                  </a:cubicBezTo>
                  <a:cubicBezTo>
                    <a:pt x="989" y="2926"/>
                    <a:pt x="1622" y="3124"/>
                    <a:pt x="2531" y="3124"/>
                  </a:cubicBezTo>
                  <a:cubicBezTo>
                    <a:pt x="3361" y="3124"/>
                    <a:pt x="3954" y="2966"/>
                    <a:pt x="4310" y="2650"/>
                  </a:cubicBezTo>
                  <a:cubicBezTo>
                    <a:pt x="4666" y="2333"/>
                    <a:pt x="4824" y="1978"/>
                    <a:pt x="4824" y="1464"/>
                  </a:cubicBezTo>
                  <a:cubicBezTo>
                    <a:pt x="4824" y="1187"/>
                    <a:pt x="4784" y="950"/>
                    <a:pt x="4626" y="712"/>
                  </a:cubicBezTo>
                  <a:cubicBezTo>
                    <a:pt x="4508" y="475"/>
                    <a:pt x="4310" y="317"/>
                    <a:pt x="4033" y="198"/>
                  </a:cubicBezTo>
                  <a:cubicBezTo>
                    <a:pt x="3796" y="80"/>
                    <a:pt x="3519" y="1"/>
                    <a:pt x="324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3687425" y="5709825"/>
              <a:ext cx="115675" cy="41525"/>
            </a:xfrm>
            <a:custGeom>
              <a:rect b="b" l="l" r="r" t="t"/>
              <a:pathLst>
                <a:path extrusionOk="0" h="1661" w="4627">
                  <a:moveTo>
                    <a:pt x="4587" y="1"/>
                  </a:moveTo>
                  <a:lnTo>
                    <a:pt x="4073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073" y="514"/>
                    <a:pt x="4073" y="554"/>
                  </a:cubicBezTo>
                  <a:cubicBezTo>
                    <a:pt x="4033" y="594"/>
                    <a:pt x="3994" y="633"/>
                    <a:pt x="3954" y="633"/>
                  </a:cubicBezTo>
                  <a:cubicBezTo>
                    <a:pt x="3915" y="673"/>
                    <a:pt x="3796" y="673"/>
                    <a:pt x="3638" y="673"/>
                  </a:cubicBezTo>
                  <a:lnTo>
                    <a:pt x="1622" y="67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17" y="1266"/>
                  </a:lnTo>
                  <a:lnTo>
                    <a:pt x="1187" y="126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66"/>
                  </a:lnTo>
                  <a:lnTo>
                    <a:pt x="3598" y="1266"/>
                  </a:lnTo>
                  <a:cubicBezTo>
                    <a:pt x="3954" y="1266"/>
                    <a:pt x="4191" y="1226"/>
                    <a:pt x="4270" y="1187"/>
                  </a:cubicBezTo>
                  <a:cubicBezTo>
                    <a:pt x="4389" y="1147"/>
                    <a:pt x="4468" y="1068"/>
                    <a:pt x="4547" y="949"/>
                  </a:cubicBezTo>
                  <a:cubicBezTo>
                    <a:pt x="4626" y="831"/>
                    <a:pt x="4626" y="673"/>
                    <a:pt x="4626" y="435"/>
                  </a:cubicBezTo>
                  <a:cubicBezTo>
                    <a:pt x="4626" y="31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3684475" y="5628775"/>
              <a:ext cx="117625" cy="69225"/>
            </a:xfrm>
            <a:custGeom>
              <a:rect b="b" l="l" r="r" t="t"/>
              <a:pathLst>
                <a:path extrusionOk="0" h="2769" w="4705">
                  <a:moveTo>
                    <a:pt x="2570" y="1"/>
                  </a:moveTo>
                  <a:cubicBezTo>
                    <a:pt x="2214" y="1"/>
                    <a:pt x="1977" y="40"/>
                    <a:pt x="1779" y="119"/>
                  </a:cubicBezTo>
                  <a:cubicBezTo>
                    <a:pt x="1621" y="198"/>
                    <a:pt x="1463" y="317"/>
                    <a:pt x="1384" y="515"/>
                  </a:cubicBezTo>
                  <a:cubicBezTo>
                    <a:pt x="1265" y="712"/>
                    <a:pt x="1226" y="910"/>
                    <a:pt x="1226" y="1147"/>
                  </a:cubicBezTo>
                  <a:cubicBezTo>
                    <a:pt x="1226" y="1582"/>
                    <a:pt x="1384" y="1938"/>
                    <a:pt x="1700" y="2175"/>
                  </a:cubicBezTo>
                  <a:lnTo>
                    <a:pt x="0" y="2175"/>
                  </a:lnTo>
                  <a:lnTo>
                    <a:pt x="0" y="2768"/>
                  </a:lnTo>
                  <a:lnTo>
                    <a:pt x="4705" y="2768"/>
                  </a:lnTo>
                  <a:lnTo>
                    <a:pt x="4705" y="2175"/>
                  </a:lnTo>
                  <a:lnTo>
                    <a:pt x="2847" y="2175"/>
                  </a:lnTo>
                  <a:cubicBezTo>
                    <a:pt x="2570" y="2175"/>
                    <a:pt x="2372" y="2175"/>
                    <a:pt x="2214" y="2096"/>
                  </a:cubicBezTo>
                  <a:cubicBezTo>
                    <a:pt x="2056" y="2017"/>
                    <a:pt x="1937" y="1938"/>
                    <a:pt x="1858" y="1780"/>
                  </a:cubicBezTo>
                  <a:cubicBezTo>
                    <a:pt x="1779" y="1622"/>
                    <a:pt x="1740" y="1464"/>
                    <a:pt x="1740" y="1266"/>
                  </a:cubicBezTo>
                  <a:cubicBezTo>
                    <a:pt x="1740" y="1068"/>
                    <a:pt x="1779" y="871"/>
                    <a:pt x="1937" y="752"/>
                  </a:cubicBezTo>
                  <a:cubicBezTo>
                    <a:pt x="2056" y="633"/>
                    <a:pt x="2254" y="554"/>
                    <a:pt x="2570" y="554"/>
                  </a:cubicBezTo>
                  <a:lnTo>
                    <a:pt x="4705" y="55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3682500" y="5470650"/>
              <a:ext cx="121575" cy="92925"/>
            </a:xfrm>
            <a:custGeom>
              <a:rect b="b" l="l" r="r" t="t"/>
              <a:pathLst>
                <a:path extrusionOk="0" h="3717" w="4863">
                  <a:moveTo>
                    <a:pt x="3479" y="0"/>
                  </a:moveTo>
                  <a:cubicBezTo>
                    <a:pt x="3202" y="0"/>
                    <a:pt x="3005" y="40"/>
                    <a:pt x="2807" y="198"/>
                  </a:cubicBezTo>
                  <a:cubicBezTo>
                    <a:pt x="2609" y="317"/>
                    <a:pt x="2451" y="514"/>
                    <a:pt x="2293" y="791"/>
                  </a:cubicBezTo>
                  <a:cubicBezTo>
                    <a:pt x="2214" y="989"/>
                    <a:pt x="2135" y="1305"/>
                    <a:pt x="2016" y="1819"/>
                  </a:cubicBezTo>
                  <a:cubicBezTo>
                    <a:pt x="1898" y="2333"/>
                    <a:pt x="1779" y="2649"/>
                    <a:pt x="1661" y="2768"/>
                  </a:cubicBezTo>
                  <a:cubicBezTo>
                    <a:pt x="1582" y="2886"/>
                    <a:pt x="1423" y="2965"/>
                    <a:pt x="1265" y="2965"/>
                  </a:cubicBezTo>
                  <a:cubicBezTo>
                    <a:pt x="1068" y="2965"/>
                    <a:pt x="909" y="2886"/>
                    <a:pt x="751" y="2689"/>
                  </a:cubicBezTo>
                  <a:cubicBezTo>
                    <a:pt x="633" y="2531"/>
                    <a:pt x="554" y="2254"/>
                    <a:pt x="554" y="1858"/>
                  </a:cubicBezTo>
                  <a:cubicBezTo>
                    <a:pt x="554" y="1503"/>
                    <a:pt x="633" y="1226"/>
                    <a:pt x="791" y="1068"/>
                  </a:cubicBezTo>
                  <a:cubicBezTo>
                    <a:pt x="909" y="870"/>
                    <a:pt x="1147" y="752"/>
                    <a:pt x="1463" y="712"/>
                  </a:cubicBezTo>
                  <a:lnTo>
                    <a:pt x="1423" y="119"/>
                  </a:lnTo>
                  <a:cubicBezTo>
                    <a:pt x="1147" y="119"/>
                    <a:pt x="870" y="198"/>
                    <a:pt x="672" y="356"/>
                  </a:cubicBezTo>
                  <a:cubicBezTo>
                    <a:pt x="435" y="514"/>
                    <a:pt x="277" y="712"/>
                    <a:pt x="158" y="989"/>
                  </a:cubicBezTo>
                  <a:cubicBezTo>
                    <a:pt x="40" y="1226"/>
                    <a:pt x="0" y="1542"/>
                    <a:pt x="0" y="1898"/>
                  </a:cubicBezTo>
                  <a:cubicBezTo>
                    <a:pt x="0" y="2214"/>
                    <a:pt x="40" y="2491"/>
                    <a:pt x="158" y="2768"/>
                  </a:cubicBezTo>
                  <a:cubicBezTo>
                    <a:pt x="277" y="3005"/>
                    <a:pt x="435" y="3203"/>
                    <a:pt x="633" y="3361"/>
                  </a:cubicBezTo>
                  <a:cubicBezTo>
                    <a:pt x="830" y="3479"/>
                    <a:pt x="1068" y="3558"/>
                    <a:pt x="1305" y="3558"/>
                  </a:cubicBezTo>
                  <a:cubicBezTo>
                    <a:pt x="1502" y="3558"/>
                    <a:pt x="1700" y="3519"/>
                    <a:pt x="1898" y="3400"/>
                  </a:cubicBezTo>
                  <a:cubicBezTo>
                    <a:pt x="2056" y="3282"/>
                    <a:pt x="2214" y="3124"/>
                    <a:pt x="2333" y="2886"/>
                  </a:cubicBezTo>
                  <a:cubicBezTo>
                    <a:pt x="2412" y="2728"/>
                    <a:pt x="2530" y="2412"/>
                    <a:pt x="2609" y="1977"/>
                  </a:cubicBezTo>
                  <a:cubicBezTo>
                    <a:pt x="2728" y="1542"/>
                    <a:pt x="2807" y="1265"/>
                    <a:pt x="2847" y="1147"/>
                  </a:cubicBezTo>
                  <a:cubicBezTo>
                    <a:pt x="2926" y="949"/>
                    <a:pt x="3005" y="791"/>
                    <a:pt x="3123" y="712"/>
                  </a:cubicBezTo>
                  <a:cubicBezTo>
                    <a:pt x="3242" y="633"/>
                    <a:pt x="3361" y="593"/>
                    <a:pt x="3519" y="593"/>
                  </a:cubicBezTo>
                  <a:cubicBezTo>
                    <a:pt x="3677" y="593"/>
                    <a:pt x="3795" y="633"/>
                    <a:pt x="3914" y="712"/>
                  </a:cubicBezTo>
                  <a:cubicBezTo>
                    <a:pt x="4033" y="791"/>
                    <a:pt x="4151" y="949"/>
                    <a:pt x="4191" y="1107"/>
                  </a:cubicBezTo>
                  <a:cubicBezTo>
                    <a:pt x="4270" y="1305"/>
                    <a:pt x="4309" y="1503"/>
                    <a:pt x="4309" y="1740"/>
                  </a:cubicBezTo>
                  <a:cubicBezTo>
                    <a:pt x="4309" y="2017"/>
                    <a:pt x="4270" y="2254"/>
                    <a:pt x="4191" y="2491"/>
                  </a:cubicBezTo>
                  <a:cubicBezTo>
                    <a:pt x="4072" y="2689"/>
                    <a:pt x="3954" y="2847"/>
                    <a:pt x="3795" y="2965"/>
                  </a:cubicBezTo>
                  <a:cubicBezTo>
                    <a:pt x="3677" y="3044"/>
                    <a:pt x="3479" y="3124"/>
                    <a:pt x="3242" y="3163"/>
                  </a:cubicBezTo>
                  <a:lnTo>
                    <a:pt x="3281" y="3717"/>
                  </a:lnTo>
                  <a:cubicBezTo>
                    <a:pt x="3598" y="3717"/>
                    <a:pt x="3874" y="3638"/>
                    <a:pt x="4112" y="3479"/>
                  </a:cubicBezTo>
                  <a:cubicBezTo>
                    <a:pt x="4388" y="3321"/>
                    <a:pt x="4547" y="3084"/>
                    <a:pt x="4705" y="2807"/>
                  </a:cubicBezTo>
                  <a:cubicBezTo>
                    <a:pt x="4823" y="2491"/>
                    <a:pt x="4863" y="2135"/>
                    <a:pt x="4863" y="1740"/>
                  </a:cubicBezTo>
                  <a:cubicBezTo>
                    <a:pt x="4863" y="1384"/>
                    <a:pt x="4823" y="1068"/>
                    <a:pt x="4705" y="831"/>
                  </a:cubicBezTo>
                  <a:cubicBezTo>
                    <a:pt x="4586" y="554"/>
                    <a:pt x="4388" y="356"/>
                    <a:pt x="4191" y="198"/>
                  </a:cubicBezTo>
                  <a:cubicBezTo>
                    <a:pt x="3954" y="40"/>
                    <a:pt x="3716" y="0"/>
                    <a:pt x="3479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3687425" y="5417275"/>
              <a:ext cx="115675" cy="41525"/>
            </a:xfrm>
            <a:custGeom>
              <a:rect b="b" l="l" r="r" t="t"/>
              <a:pathLst>
                <a:path extrusionOk="0" h="1661" w="4627">
                  <a:moveTo>
                    <a:pt x="4587" y="1"/>
                  </a:moveTo>
                  <a:lnTo>
                    <a:pt x="4073" y="80"/>
                  </a:lnTo>
                  <a:cubicBezTo>
                    <a:pt x="4112" y="198"/>
                    <a:pt x="4112" y="277"/>
                    <a:pt x="4112" y="317"/>
                  </a:cubicBezTo>
                  <a:cubicBezTo>
                    <a:pt x="4112" y="396"/>
                    <a:pt x="4073" y="475"/>
                    <a:pt x="4073" y="515"/>
                  </a:cubicBezTo>
                  <a:cubicBezTo>
                    <a:pt x="4033" y="554"/>
                    <a:pt x="3994" y="594"/>
                    <a:pt x="3954" y="633"/>
                  </a:cubicBezTo>
                  <a:cubicBezTo>
                    <a:pt x="3915" y="633"/>
                    <a:pt x="3796" y="673"/>
                    <a:pt x="3638" y="673"/>
                  </a:cubicBezTo>
                  <a:lnTo>
                    <a:pt x="1622" y="67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17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91" y="1226"/>
                    <a:pt x="4270" y="1147"/>
                  </a:cubicBezTo>
                  <a:cubicBezTo>
                    <a:pt x="4389" y="1108"/>
                    <a:pt x="4468" y="1028"/>
                    <a:pt x="4547" y="910"/>
                  </a:cubicBezTo>
                  <a:cubicBezTo>
                    <a:pt x="4626" y="791"/>
                    <a:pt x="4626" y="633"/>
                    <a:pt x="4626" y="435"/>
                  </a:cubicBezTo>
                  <a:cubicBezTo>
                    <a:pt x="4626" y="31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3682500" y="5264075"/>
              <a:ext cx="122575" cy="98875"/>
            </a:xfrm>
            <a:custGeom>
              <a:rect b="b" l="l" r="r" t="t"/>
              <a:pathLst>
                <a:path extrusionOk="0" h="3955" w="4903">
                  <a:moveTo>
                    <a:pt x="1028" y="1701"/>
                  </a:moveTo>
                  <a:cubicBezTo>
                    <a:pt x="1147" y="1701"/>
                    <a:pt x="1265" y="1740"/>
                    <a:pt x="1384" y="1780"/>
                  </a:cubicBezTo>
                  <a:cubicBezTo>
                    <a:pt x="1502" y="1859"/>
                    <a:pt x="1621" y="2017"/>
                    <a:pt x="1779" y="2294"/>
                  </a:cubicBezTo>
                  <a:lnTo>
                    <a:pt x="1463" y="2531"/>
                  </a:lnTo>
                  <a:cubicBezTo>
                    <a:pt x="1384" y="2610"/>
                    <a:pt x="1305" y="2689"/>
                    <a:pt x="1226" y="2729"/>
                  </a:cubicBezTo>
                  <a:cubicBezTo>
                    <a:pt x="1147" y="2768"/>
                    <a:pt x="1068" y="2768"/>
                    <a:pt x="988" y="2768"/>
                  </a:cubicBezTo>
                  <a:cubicBezTo>
                    <a:pt x="830" y="2768"/>
                    <a:pt x="712" y="2729"/>
                    <a:pt x="633" y="2610"/>
                  </a:cubicBezTo>
                  <a:cubicBezTo>
                    <a:pt x="514" y="2492"/>
                    <a:pt x="475" y="2373"/>
                    <a:pt x="475" y="2215"/>
                  </a:cubicBezTo>
                  <a:cubicBezTo>
                    <a:pt x="475" y="2057"/>
                    <a:pt x="514" y="1938"/>
                    <a:pt x="633" y="1859"/>
                  </a:cubicBezTo>
                  <a:cubicBezTo>
                    <a:pt x="712" y="1740"/>
                    <a:pt x="870" y="1701"/>
                    <a:pt x="1028" y="1701"/>
                  </a:cubicBezTo>
                  <a:close/>
                  <a:moveTo>
                    <a:pt x="3795" y="1464"/>
                  </a:moveTo>
                  <a:cubicBezTo>
                    <a:pt x="3954" y="1582"/>
                    <a:pt x="4112" y="1740"/>
                    <a:pt x="4191" y="1938"/>
                  </a:cubicBezTo>
                  <a:cubicBezTo>
                    <a:pt x="4309" y="2096"/>
                    <a:pt x="4349" y="2294"/>
                    <a:pt x="4349" y="2452"/>
                  </a:cubicBezTo>
                  <a:cubicBezTo>
                    <a:pt x="4349" y="2729"/>
                    <a:pt x="4270" y="2966"/>
                    <a:pt x="4072" y="3085"/>
                  </a:cubicBezTo>
                  <a:cubicBezTo>
                    <a:pt x="3835" y="3243"/>
                    <a:pt x="3637" y="3322"/>
                    <a:pt x="3440" y="3322"/>
                  </a:cubicBezTo>
                  <a:cubicBezTo>
                    <a:pt x="3321" y="3322"/>
                    <a:pt x="3163" y="3282"/>
                    <a:pt x="2965" y="3164"/>
                  </a:cubicBezTo>
                  <a:cubicBezTo>
                    <a:pt x="2807" y="3045"/>
                    <a:pt x="2649" y="2847"/>
                    <a:pt x="2451" y="2531"/>
                  </a:cubicBezTo>
                  <a:lnTo>
                    <a:pt x="3795" y="1464"/>
                  </a:lnTo>
                  <a:close/>
                  <a:moveTo>
                    <a:pt x="4428" y="1"/>
                  </a:moveTo>
                  <a:cubicBezTo>
                    <a:pt x="4230" y="278"/>
                    <a:pt x="3993" y="515"/>
                    <a:pt x="3716" y="752"/>
                  </a:cubicBezTo>
                  <a:cubicBezTo>
                    <a:pt x="3440" y="554"/>
                    <a:pt x="3123" y="436"/>
                    <a:pt x="2688" y="317"/>
                  </a:cubicBezTo>
                  <a:lnTo>
                    <a:pt x="2570" y="910"/>
                  </a:lnTo>
                  <a:cubicBezTo>
                    <a:pt x="2807" y="989"/>
                    <a:pt x="3044" y="1029"/>
                    <a:pt x="3242" y="1147"/>
                  </a:cubicBezTo>
                  <a:lnTo>
                    <a:pt x="2135" y="1978"/>
                  </a:lnTo>
                  <a:cubicBezTo>
                    <a:pt x="1819" y="1385"/>
                    <a:pt x="1463" y="1108"/>
                    <a:pt x="988" y="1108"/>
                  </a:cubicBezTo>
                  <a:cubicBezTo>
                    <a:pt x="712" y="1108"/>
                    <a:pt x="475" y="1187"/>
                    <a:pt x="277" y="1385"/>
                  </a:cubicBezTo>
                  <a:cubicBezTo>
                    <a:pt x="79" y="1622"/>
                    <a:pt x="0" y="1859"/>
                    <a:pt x="0" y="2175"/>
                  </a:cubicBezTo>
                  <a:cubicBezTo>
                    <a:pt x="0" y="2531"/>
                    <a:pt x="119" y="2808"/>
                    <a:pt x="316" y="3045"/>
                  </a:cubicBezTo>
                  <a:cubicBezTo>
                    <a:pt x="514" y="3243"/>
                    <a:pt x="751" y="3361"/>
                    <a:pt x="1068" y="3361"/>
                  </a:cubicBezTo>
                  <a:cubicBezTo>
                    <a:pt x="1186" y="3361"/>
                    <a:pt x="1344" y="3322"/>
                    <a:pt x="1502" y="3243"/>
                  </a:cubicBezTo>
                  <a:cubicBezTo>
                    <a:pt x="1661" y="3203"/>
                    <a:pt x="1858" y="3045"/>
                    <a:pt x="2095" y="2847"/>
                  </a:cubicBezTo>
                  <a:cubicBezTo>
                    <a:pt x="2254" y="3203"/>
                    <a:pt x="2451" y="3480"/>
                    <a:pt x="2688" y="3678"/>
                  </a:cubicBezTo>
                  <a:cubicBezTo>
                    <a:pt x="2926" y="3875"/>
                    <a:pt x="3202" y="3954"/>
                    <a:pt x="3479" y="3954"/>
                  </a:cubicBezTo>
                  <a:cubicBezTo>
                    <a:pt x="3835" y="3954"/>
                    <a:pt x="4112" y="3836"/>
                    <a:pt x="4388" y="3598"/>
                  </a:cubicBezTo>
                  <a:cubicBezTo>
                    <a:pt x="4705" y="3322"/>
                    <a:pt x="4863" y="2926"/>
                    <a:pt x="4863" y="2452"/>
                  </a:cubicBezTo>
                  <a:cubicBezTo>
                    <a:pt x="4863" y="2215"/>
                    <a:pt x="4823" y="1978"/>
                    <a:pt x="4705" y="1740"/>
                  </a:cubicBezTo>
                  <a:cubicBezTo>
                    <a:pt x="4626" y="1503"/>
                    <a:pt x="4467" y="1305"/>
                    <a:pt x="4230" y="1108"/>
                  </a:cubicBezTo>
                  <a:cubicBezTo>
                    <a:pt x="4547" y="871"/>
                    <a:pt x="4744" y="633"/>
                    <a:pt x="4902" y="396"/>
                  </a:cubicBezTo>
                  <a:lnTo>
                    <a:pt x="442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3686450" y="5130650"/>
              <a:ext cx="115650" cy="76125"/>
            </a:xfrm>
            <a:custGeom>
              <a:rect b="b" l="l" r="r" t="t"/>
              <a:pathLst>
                <a:path extrusionOk="0" h="3045" w="4626">
                  <a:moveTo>
                    <a:pt x="0" y="1"/>
                  </a:moveTo>
                  <a:lnTo>
                    <a:pt x="0" y="3045"/>
                  </a:lnTo>
                  <a:lnTo>
                    <a:pt x="554" y="3045"/>
                  </a:lnTo>
                  <a:lnTo>
                    <a:pt x="554" y="712"/>
                  </a:lnTo>
                  <a:cubicBezTo>
                    <a:pt x="870" y="1029"/>
                    <a:pt x="1265" y="1305"/>
                    <a:pt x="1779" y="1543"/>
                  </a:cubicBezTo>
                  <a:cubicBezTo>
                    <a:pt x="2254" y="1819"/>
                    <a:pt x="2768" y="2017"/>
                    <a:pt x="3282" y="2175"/>
                  </a:cubicBezTo>
                  <a:cubicBezTo>
                    <a:pt x="3835" y="2294"/>
                    <a:pt x="4270" y="2373"/>
                    <a:pt x="4626" y="2373"/>
                  </a:cubicBezTo>
                  <a:lnTo>
                    <a:pt x="4626" y="1780"/>
                  </a:lnTo>
                  <a:cubicBezTo>
                    <a:pt x="4151" y="1740"/>
                    <a:pt x="3716" y="1661"/>
                    <a:pt x="3321" y="1543"/>
                  </a:cubicBezTo>
                  <a:cubicBezTo>
                    <a:pt x="2768" y="1385"/>
                    <a:pt x="2254" y="1187"/>
                    <a:pt x="1700" y="871"/>
                  </a:cubicBezTo>
                  <a:cubicBezTo>
                    <a:pt x="1186" y="594"/>
                    <a:pt x="751" y="278"/>
                    <a:pt x="43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3687425" y="5078275"/>
              <a:ext cx="115675" cy="41525"/>
            </a:xfrm>
            <a:custGeom>
              <a:rect b="b" l="l" r="r" t="t"/>
              <a:pathLst>
                <a:path extrusionOk="0" h="1661" w="4627">
                  <a:moveTo>
                    <a:pt x="4587" y="1"/>
                  </a:moveTo>
                  <a:lnTo>
                    <a:pt x="4073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073" y="475"/>
                    <a:pt x="4073" y="554"/>
                  </a:cubicBezTo>
                  <a:cubicBezTo>
                    <a:pt x="4033" y="594"/>
                    <a:pt x="3994" y="633"/>
                    <a:pt x="3954" y="633"/>
                  </a:cubicBezTo>
                  <a:cubicBezTo>
                    <a:pt x="3915" y="673"/>
                    <a:pt x="3796" y="673"/>
                    <a:pt x="3638" y="673"/>
                  </a:cubicBezTo>
                  <a:lnTo>
                    <a:pt x="1622" y="67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17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91" y="1226"/>
                    <a:pt x="4270" y="1187"/>
                  </a:cubicBezTo>
                  <a:cubicBezTo>
                    <a:pt x="4389" y="1108"/>
                    <a:pt x="4468" y="1028"/>
                    <a:pt x="4547" y="910"/>
                  </a:cubicBezTo>
                  <a:cubicBezTo>
                    <a:pt x="4626" y="791"/>
                    <a:pt x="4626" y="633"/>
                    <a:pt x="4626" y="435"/>
                  </a:cubicBezTo>
                  <a:cubicBezTo>
                    <a:pt x="4626" y="31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3684475" y="4996250"/>
              <a:ext cx="117625" cy="70200"/>
            </a:xfrm>
            <a:custGeom>
              <a:rect b="b" l="l" r="r" t="t"/>
              <a:pathLst>
                <a:path extrusionOk="0" h="2808" w="4705">
                  <a:moveTo>
                    <a:pt x="2570" y="0"/>
                  </a:moveTo>
                  <a:cubicBezTo>
                    <a:pt x="2214" y="0"/>
                    <a:pt x="1977" y="40"/>
                    <a:pt x="1779" y="119"/>
                  </a:cubicBezTo>
                  <a:cubicBezTo>
                    <a:pt x="1621" y="198"/>
                    <a:pt x="1463" y="356"/>
                    <a:pt x="1384" y="554"/>
                  </a:cubicBezTo>
                  <a:cubicBezTo>
                    <a:pt x="1265" y="712"/>
                    <a:pt x="1226" y="949"/>
                    <a:pt x="1226" y="1186"/>
                  </a:cubicBezTo>
                  <a:cubicBezTo>
                    <a:pt x="1226" y="1621"/>
                    <a:pt x="1384" y="1937"/>
                    <a:pt x="1700" y="2214"/>
                  </a:cubicBezTo>
                  <a:lnTo>
                    <a:pt x="0" y="2214"/>
                  </a:lnTo>
                  <a:lnTo>
                    <a:pt x="0" y="2807"/>
                  </a:lnTo>
                  <a:lnTo>
                    <a:pt x="4705" y="2807"/>
                  </a:lnTo>
                  <a:lnTo>
                    <a:pt x="4705" y="2214"/>
                  </a:lnTo>
                  <a:lnTo>
                    <a:pt x="2847" y="2214"/>
                  </a:lnTo>
                  <a:cubicBezTo>
                    <a:pt x="2570" y="2214"/>
                    <a:pt x="2372" y="2175"/>
                    <a:pt x="2214" y="2135"/>
                  </a:cubicBezTo>
                  <a:cubicBezTo>
                    <a:pt x="2056" y="2056"/>
                    <a:pt x="1937" y="1937"/>
                    <a:pt x="1858" y="1779"/>
                  </a:cubicBezTo>
                  <a:cubicBezTo>
                    <a:pt x="1779" y="1661"/>
                    <a:pt x="1740" y="1503"/>
                    <a:pt x="1740" y="1305"/>
                  </a:cubicBezTo>
                  <a:cubicBezTo>
                    <a:pt x="1740" y="1068"/>
                    <a:pt x="1779" y="910"/>
                    <a:pt x="1937" y="791"/>
                  </a:cubicBezTo>
                  <a:cubicBezTo>
                    <a:pt x="2056" y="672"/>
                    <a:pt x="2254" y="593"/>
                    <a:pt x="2570" y="593"/>
                  </a:cubicBez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3682500" y="4838100"/>
              <a:ext cx="121575" cy="93925"/>
            </a:xfrm>
            <a:custGeom>
              <a:rect b="b" l="l" r="r" t="t"/>
              <a:pathLst>
                <a:path extrusionOk="0" h="3757" w="4863">
                  <a:moveTo>
                    <a:pt x="3479" y="1"/>
                  </a:moveTo>
                  <a:cubicBezTo>
                    <a:pt x="3202" y="1"/>
                    <a:pt x="3005" y="80"/>
                    <a:pt x="2807" y="199"/>
                  </a:cubicBezTo>
                  <a:cubicBezTo>
                    <a:pt x="2609" y="357"/>
                    <a:pt x="2451" y="554"/>
                    <a:pt x="2293" y="831"/>
                  </a:cubicBezTo>
                  <a:cubicBezTo>
                    <a:pt x="2214" y="989"/>
                    <a:pt x="2135" y="1345"/>
                    <a:pt x="2016" y="1859"/>
                  </a:cubicBezTo>
                  <a:cubicBezTo>
                    <a:pt x="1898" y="2373"/>
                    <a:pt x="1779" y="2689"/>
                    <a:pt x="1661" y="2808"/>
                  </a:cubicBezTo>
                  <a:cubicBezTo>
                    <a:pt x="1582" y="2926"/>
                    <a:pt x="1423" y="2966"/>
                    <a:pt x="1265" y="2966"/>
                  </a:cubicBezTo>
                  <a:cubicBezTo>
                    <a:pt x="1068" y="2966"/>
                    <a:pt x="909" y="2887"/>
                    <a:pt x="751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09" y="910"/>
                    <a:pt x="1147" y="792"/>
                    <a:pt x="1463" y="752"/>
                  </a:cubicBezTo>
                  <a:lnTo>
                    <a:pt x="1423" y="159"/>
                  </a:lnTo>
                  <a:cubicBezTo>
                    <a:pt x="1147" y="159"/>
                    <a:pt x="870" y="238"/>
                    <a:pt x="672" y="396"/>
                  </a:cubicBezTo>
                  <a:cubicBezTo>
                    <a:pt x="435" y="515"/>
                    <a:pt x="277" y="752"/>
                    <a:pt x="158" y="989"/>
                  </a:cubicBezTo>
                  <a:cubicBezTo>
                    <a:pt x="40" y="1266"/>
                    <a:pt x="0" y="1582"/>
                    <a:pt x="0" y="1938"/>
                  </a:cubicBezTo>
                  <a:cubicBezTo>
                    <a:pt x="0" y="2254"/>
                    <a:pt x="40" y="2531"/>
                    <a:pt x="158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30" y="3519"/>
                    <a:pt x="1068" y="3598"/>
                    <a:pt x="1305" y="3598"/>
                  </a:cubicBezTo>
                  <a:cubicBezTo>
                    <a:pt x="1502" y="3598"/>
                    <a:pt x="1700" y="3519"/>
                    <a:pt x="1898" y="3440"/>
                  </a:cubicBezTo>
                  <a:cubicBezTo>
                    <a:pt x="2056" y="3322"/>
                    <a:pt x="2214" y="3124"/>
                    <a:pt x="2333" y="2926"/>
                  </a:cubicBezTo>
                  <a:cubicBezTo>
                    <a:pt x="2412" y="2729"/>
                    <a:pt x="2530" y="2452"/>
                    <a:pt x="2609" y="2017"/>
                  </a:cubicBezTo>
                  <a:cubicBezTo>
                    <a:pt x="2728" y="1582"/>
                    <a:pt x="2807" y="1305"/>
                    <a:pt x="2847" y="1147"/>
                  </a:cubicBezTo>
                  <a:cubicBezTo>
                    <a:pt x="2926" y="989"/>
                    <a:pt x="3005" y="831"/>
                    <a:pt x="3123" y="752"/>
                  </a:cubicBezTo>
                  <a:cubicBezTo>
                    <a:pt x="3242" y="673"/>
                    <a:pt x="3361" y="633"/>
                    <a:pt x="3519" y="633"/>
                  </a:cubicBezTo>
                  <a:cubicBezTo>
                    <a:pt x="3677" y="633"/>
                    <a:pt x="3795" y="673"/>
                    <a:pt x="3914" y="752"/>
                  </a:cubicBezTo>
                  <a:cubicBezTo>
                    <a:pt x="4033" y="831"/>
                    <a:pt x="4151" y="989"/>
                    <a:pt x="4191" y="1147"/>
                  </a:cubicBezTo>
                  <a:cubicBezTo>
                    <a:pt x="4270" y="1345"/>
                    <a:pt x="4309" y="1543"/>
                    <a:pt x="4309" y="1780"/>
                  </a:cubicBezTo>
                  <a:cubicBezTo>
                    <a:pt x="4309" y="2057"/>
                    <a:pt x="4270" y="2294"/>
                    <a:pt x="4191" y="2492"/>
                  </a:cubicBezTo>
                  <a:cubicBezTo>
                    <a:pt x="4072" y="2729"/>
                    <a:pt x="3954" y="2887"/>
                    <a:pt x="3795" y="2966"/>
                  </a:cubicBezTo>
                  <a:cubicBezTo>
                    <a:pt x="3677" y="3085"/>
                    <a:pt x="3479" y="3164"/>
                    <a:pt x="3242" y="3164"/>
                  </a:cubicBezTo>
                  <a:lnTo>
                    <a:pt x="3281" y="3757"/>
                  </a:lnTo>
                  <a:cubicBezTo>
                    <a:pt x="3598" y="3757"/>
                    <a:pt x="3874" y="3678"/>
                    <a:pt x="4112" y="3519"/>
                  </a:cubicBezTo>
                  <a:cubicBezTo>
                    <a:pt x="4388" y="3361"/>
                    <a:pt x="4547" y="3124"/>
                    <a:pt x="4705" y="2847"/>
                  </a:cubicBezTo>
                  <a:cubicBezTo>
                    <a:pt x="4823" y="2531"/>
                    <a:pt x="4863" y="2175"/>
                    <a:pt x="4863" y="1740"/>
                  </a:cubicBezTo>
                  <a:cubicBezTo>
                    <a:pt x="4863" y="1424"/>
                    <a:pt x="4823" y="1108"/>
                    <a:pt x="4705" y="831"/>
                  </a:cubicBezTo>
                  <a:cubicBezTo>
                    <a:pt x="4586" y="594"/>
                    <a:pt x="4388" y="357"/>
                    <a:pt x="4191" y="238"/>
                  </a:cubicBezTo>
                  <a:cubicBezTo>
                    <a:pt x="3954" y="80"/>
                    <a:pt x="3716" y="1"/>
                    <a:pt x="347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3687425" y="4785725"/>
              <a:ext cx="115675" cy="41550"/>
            </a:xfrm>
            <a:custGeom>
              <a:rect b="b" l="l" r="r" t="t"/>
              <a:pathLst>
                <a:path extrusionOk="0" h="1662" w="4627">
                  <a:moveTo>
                    <a:pt x="4587" y="1"/>
                  </a:moveTo>
                  <a:lnTo>
                    <a:pt x="4073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073" y="475"/>
                    <a:pt x="4073" y="515"/>
                  </a:cubicBezTo>
                  <a:cubicBezTo>
                    <a:pt x="4033" y="554"/>
                    <a:pt x="3994" y="594"/>
                    <a:pt x="3954" y="633"/>
                  </a:cubicBezTo>
                  <a:lnTo>
                    <a:pt x="1622" y="63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33"/>
                  </a:lnTo>
                  <a:lnTo>
                    <a:pt x="1" y="633"/>
                  </a:lnTo>
                  <a:lnTo>
                    <a:pt x="317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91" y="1187"/>
                    <a:pt x="4270" y="1147"/>
                  </a:cubicBezTo>
                  <a:cubicBezTo>
                    <a:pt x="4389" y="1108"/>
                    <a:pt x="4468" y="1028"/>
                    <a:pt x="4547" y="910"/>
                  </a:cubicBezTo>
                  <a:cubicBezTo>
                    <a:pt x="4626" y="791"/>
                    <a:pt x="4626" y="633"/>
                    <a:pt x="4626" y="435"/>
                  </a:cubicBezTo>
                  <a:cubicBezTo>
                    <a:pt x="4626" y="27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3934525" y="6553875"/>
              <a:ext cx="118625" cy="43500"/>
            </a:xfrm>
            <a:custGeom>
              <a:rect b="b" l="l" r="r" t="t"/>
              <a:pathLst>
                <a:path extrusionOk="0" h="1740" w="4745">
                  <a:moveTo>
                    <a:pt x="0" y="0"/>
                  </a:moveTo>
                  <a:lnTo>
                    <a:pt x="0" y="356"/>
                  </a:lnTo>
                  <a:cubicBezTo>
                    <a:pt x="198" y="475"/>
                    <a:pt x="435" y="633"/>
                    <a:pt x="633" y="870"/>
                  </a:cubicBezTo>
                  <a:cubicBezTo>
                    <a:pt x="870" y="1107"/>
                    <a:pt x="1028" y="1384"/>
                    <a:pt x="1186" y="1740"/>
                  </a:cubicBezTo>
                  <a:lnTo>
                    <a:pt x="1740" y="1740"/>
                  </a:lnTo>
                  <a:cubicBezTo>
                    <a:pt x="1700" y="1542"/>
                    <a:pt x="1582" y="1344"/>
                    <a:pt x="1463" y="1107"/>
                  </a:cubicBezTo>
                  <a:cubicBezTo>
                    <a:pt x="1305" y="870"/>
                    <a:pt x="1186" y="712"/>
                    <a:pt x="1068" y="554"/>
                  </a:cubicBezTo>
                  <a:lnTo>
                    <a:pt x="4744" y="554"/>
                  </a:lnTo>
                  <a:lnTo>
                    <a:pt x="474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3934525" y="6461950"/>
              <a:ext cx="118625" cy="43525"/>
            </a:xfrm>
            <a:custGeom>
              <a:rect b="b" l="l" r="r" t="t"/>
              <a:pathLst>
                <a:path extrusionOk="0" h="1741" w="4745">
                  <a:moveTo>
                    <a:pt x="0" y="1"/>
                  </a:moveTo>
                  <a:lnTo>
                    <a:pt x="0" y="396"/>
                  </a:lnTo>
                  <a:cubicBezTo>
                    <a:pt x="198" y="475"/>
                    <a:pt x="435" y="633"/>
                    <a:pt x="633" y="910"/>
                  </a:cubicBezTo>
                  <a:cubicBezTo>
                    <a:pt x="870" y="1147"/>
                    <a:pt x="1028" y="1424"/>
                    <a:pt x="1186" y="1740"/>
                  </a:cubicBezTo>
                  <a:lnTo>
                    <a:pt x="1740" y="1740"/>
                  </a:lnTo>
                  <a:cubicBezTo>
                    <a:pt x="1700" y="1582"/>
                    <a:pt x="1582" y="1345"/>
                    <a:pt x="1463" y="1147"/>
                  </a:cubicBezTo>
                  <a:cubicBezTo>
                    <a:pt x="1305" y="910"/>
                    <a:pt x="1186" y="712"/>
                    <a:pt x="1068" y="594"/>
                  </a:cubicBezTo>
                  <a:lnTo>
                    <a:pt x="4744" y="594"/>
                  </a:lnTo>
                  <a:lnTo>
                    <a:pt x="474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3934525" y="6348300"/>
              <a:ext cx="120600" cy="77100"/>
            </a:xfrm>
            <a:custGeom>
              <a:rect b="b" l="l" r="r" t="t"/>
              <a:pathLst>
                <a:path extrusionOk="0" h="3084" w="4824">
                  <a:moveTo>
                    <a:pt x="3242" y="554"/>
                  </a:moveTo>
                  <a:cubicBezTo>
                    <a:pt x="3598" y="554"/>
                    <a:pt x="3835" y="672"/>
                    <a:pt x="4033" y="830"/>
                  </a:cubicBezTo>
                  <a:cubicBezTo>
                    <a:pt x="4230" y="1028"/>
                    <a:pt x="4349" y="1226"/>
                    <a:pt x="4349" y="1463"/>
                  </a:cubicBezTo>
                  <a:cubicBezTo>
                    <a:pt x="4349" y="1621"/>
                    <a:pt x="4309" y="1779"/>
                    <a:pt x="4191" y="1937"/>
                  </a:cubicBezTo>
                  <a:cubicBezTo>
                    <a:pt x="4112" y="2096"/>
                    <a:pt x="3954" y="2214"/>
                    <a:pt x="3796" y="2293"/>
                  </a:cubicBezTo>
                  <a:cubicBezTo>
                    <a:pt x="3598" y="2372"/>
                    <a:pt x="3400" y="2412"/>
                    <a:pt x="3202" y="2412"/>
                  </a:cubicBezTo>
                  <a:cubicBezTo>
                    <a:pt x="2926" y="2412"/>
                    <a:pt x="2649" y="2333"/>
                    <a:pt x="2491" y="2175"/>
                  </a:cubicBezTo>
                  <a:cubicBezTo>
                    <a:pt x="2293" y="1977"/>
                    <a:pt x="2175" y="1740"/>
                    <a:pt x="2175" y="1503"/>
                  </a:cubicBezTo>
                  <a:cubicBezTo>
                    <a:pt x="2175" y="1226"/>
                    <a:pt x="2293" y="989"/>
                    <a:pt x="2491" y="830"/>
                  </a:cubicBezTo>
                  <a:cubicBezTo>
                    <a:pt x="2649" y="672"/>
                    <a:pt x="2926" y="554"/>
                    <a:pt x="3242" y="554"/>
                  </a:cubicBezTo>
                  <a:close/>
                  <a:moveTo>
                    <a:pt x="3202" y="0"/>
                  </a:moveTo>
                  <a:cubicBezTo>
                    <a:pt x="2768" y="0"/>
                    <a:pt x="2372" y="119"/>
                    <a:pt x="2096" y="396"/>
                  </a:cubicBezTo>
                  <a:cubicBezTo>
                    <a:pt x="1819" y="672"/>
                    <a:pt x="1700" y="989"/>
                    <a:pt x="1700" y="1384"/>
                  </a:cubicBezTo>
                  <a:cubicBezTo>
                    <a:pt x="1700" y="1582"/>
                    <a:pt x="1740" y="1819"/>
                    <a:pt x="1819" y="2016"/>
                  </a:cubicBezTo>
                  <a:cubicBezTo>
                    <a:pt x="1937" y="2214"/>
                    <a:pt x="2096" y="2372"/>
                    <a:pt x="2293" y="2530"/>
                  </a:cubicBezTo>
                  <a:cubicBezTo>
                    <a:pt x="1819" y="2530"/>
                    <a:pt x="1463" y="2451"/>
                    <a:pt x="1226" y="2372"/>
                  </a:cubicBezTo>
                  <a:cubicBezTo>
                    <a:pt x="949" y="2254"/>
                    <a:pt x="751" y="2096"/>
                    <a:pt x="633" y="1937"/>
                  </a:cubicBezTo>
                  <a:cubicBezTo>
                    <a:pt x="514" y="1779"/>
                    <a:pt x="475" y="1621"/>
                    <a:pt x="475" y="1423"/>
                  </a:cubicBezTo>
                  <a:cubicBezTo>
                    <a:pt x="475" y="1226"/>
                    <a:pt x="554" y="1028"/>
                    <a:pt x="712" y="870"/>
                  </a:cubicBezTo>
                  <a:cubicBezTo>
                    <a:pt x="830" y="751"/>
                    <a:pt x="989" y="672"/>
                    <a:pt x="1226" y="633"/>
                  </a:cubicBezTo>
                  <a:lnTo>
                    <a:pt x="1186" y="79"/>
                  </a:lnTo>
                  <a:cubicBezTo>
                    <a:pt x="830" y="119"/>
                    <a:pt x="514" y="237"/>
                    <a:pt x="317" y="475"/>
                  </a:cubicBezTo>
                  <a:cubicBezTo>
                    <a:pt x="119" y="712"/>
                    <a:pt x="0" y="1028"/>
                    <a:pt x="0" y="1384"/>
                  </a:cubicBezTo>
                  <a:cubicBezTo>
                    <a:pt x="0" y="1898"/>
                    <a:pt x="198" y="2293"/>
                    <a:pt x="554" y="2609"/>
                  </a:cubicBezTo>
                  <a:cubicBezTo>
                    <a:pt x="949" y="2926"/>
                    <a:pt x="1621" y="3084"/>
                    <a:pt x="2530" y="3084"/>
                  </a:cubicBezTo>
                  <a:cubicBezTo>
                    <a:pt x="3361" y="3084"/>
                    <a:pt x="3914" y="2926"/>
                    <a:pt x="4270" y="2649"/>
                  </a:cubicBezTo>
                  <a:cubicBezTo>
                    <a:pt x="4626" y="2333"/>
                    <a:pt x="4823" y="1937"/>
                    <a:pt x="4823" y="1463"/>
                  </a:cubicBezTo>
                  <a:cubicBezTo>
                    <a:pt x="4823" y="1186"/>
                    <a:pt x="4744" y="910"/>
                    <a:pt x="4626" y="712"/>
                  </a:cubicBezTo>
                  <a:cubicBezTo>
                    <a:pt x="4468" y="475"/>
                    <a:pt x="4270" y="317"/>
                    <a:pt x="4033" y="158"/>
                  </a:cubicBezTo>
                  <a:cubicBezTo>
                    <a:pt x="3796" y="40"/>
                    <a:pt x="3519" y="0"/>
                    <a:pt x="320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3937475" y="6295900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99"/>
                    <a:pt x="4112" y="278"/>
                    <a:pt x="4112" y="317"/>
                  </a:cubicBezTo>
                  <a:cubicBezTo>
                    <a:pt x="4112" y="396"/>
                    <a:pt x="4112" y="475"/>
                    <a:pt x="4073" y="515"/>
                  </a:cubicBezTo>
                  <a:cubicBezTo>
                    <a:pt x="4073" y="554"/>
                    <a:pt x="4033" y="594"/>
                    <a:pt x="3954" y="634"/>
                  </a:cubicBezTo>
                  <a:cubicBezTo>
                    <a:pt x="3915" y="634"/>
                    <a:pt x="3836" y="673"/>
                    <a:pt x="3638" y="673"/>
                  </a:cubicBezTo>
                  <a:lnTo>
                    <a:pt x="1661" y="673"/>
                  </a:lnTo>
                  <a:lnTo>
                    <a:pt x="1661" y="80"/>
                  </a:lnTo>
                  <a:lnTo>
                    <a:pt x="1187" y="80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57" y="1227"/>
                  </a:lnTo>
                  <a:lnTo>
                    <a:pt x="1187" y="1227"/>
                  </a:lnTo>
                  <a:lnTo>
                    <a:pt x="1187" y="1661"/>
                  </a:lnTo>
                  <a:lnTo>
                    <a:pt x="1661" y="1661"/>
                  </a:lnTo>
                  <a:lnTo>
                    <a:pt x="1661" y="1227"/>
                  </a:lnTo>
                  <a:lnTo>
                    <a:pt x="3638" y="1227"/>
                  </a:lnTo>
                  <a:cubicBezTo>
                    <a:pt x="3954" y="1227"/>
                    <a:pt x="4191" y="1227"/>
                    <a:pt x="4310" y="1147"/>
                  </a:cubicBezTo>
                  <a:cubicBezTo>
                    <a:pt x="4429" y="1108"/>
                    <a:pt x="4508" y="1029"/>
                    <a:pt x="4587" y="910"/>
                  </a:cubicBezTo>
                  <a:cubicBezTo>
                    <a:pt x="4626" y="792"/>
                    <a:pt x="4666" y="634"/>
                    <a:pt x="4666" y="436"/>
                  </a:cubicBezTo>
                  <a:cubicBezTo>
                    <a:pt x="4666" y="317"/>
                    <a:pt x="466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3935500" y="6213875"/>
              <a:ext cx="117650" cy="70200"/>
            </a:xfrm>
            <a:custGeom>
              <a:rect b="b" l="l" r="r" t="t"/>
              <a:pathLst>
                <a:path extrusionOk="0" h="2808" w="4706">
                  <a:moveTo>
                    <a:pt x="2531" y="1"/>
                  </a:moveTo>
                  <a:cubicBezTo>
                    <a:pt x="2215" y="1"/>
                    <a:pt x="1938" y="40"/>
                    <a:pt x="1780" y="119"/>
                  </a:cubicBezTo>
                  <a:cubicBezTo>
                    <a:pt x="1582" y="198"/>
                    <a:pt x="1464" y="356"/>
                    <a:pt x="1345" y="515"/>
                  </a:cubicBezTo>
                  <a:cubicBezTo>
                    <a:pt x="1266" y="712"/>
                    <a:pt x="1226" y="950"/>
                    <a:pt x="1226" y="1187"/>
                  </a:cubicBezTo>
                  <a:cubicBezTo>
                    <a:pt x="1226" y="1582"/>
                    <a:pt x="1345" y="1938"/>
                    <a:pt x="1661" y="2215"/>
                  </a:cubicBezTo>
                  <a:lnTo>
                    <a:pt x="1" y="2215"/>
                  </a:lnTo>
                  <a:lnTo>
                    <a:pt x="1" y="2808"/>
                  </a:lnTo>
                  <a:lnTo>
                    <a:pt x="4705" y="2808"/>
                  </a:lnTo>
                  <a:lnTo>
                    <a:pt x="4705" y="2215"/>
                  </a:lnTo>
                  <a:lnTo>
                    <a:pt x="2847" y="2215"/>
                  </a:lnTo>
                  <a:cubicBezTo>
                    <a:pt x="2570" y="2215"/>
                    <a:pt x="2373" y="2175"/>
                    <a:pt x="2215" y="2096"/>
                  </a:cubicBezTo>
                  <a:cubicBezTo>
                    <a:pt x="2057" y="2056"/>
                    <a:pt x="1938" y="1938"/>
                    <a:pt x="1859" y="1780"/>
                  </a:cubicBezTo>
                  <a:cubicBezTo>
                    <a:pt x="1740" y="1622"/>
                    <a:pt x="1701" y="1463"/>
                    <a:pt x="1701" y="1305"/>
                  </a:cubicBezTo>
                  <a:cubicBezTo>
                    <a:pt x="1701" y="1068"/>
                    <a:pt x="1780" y="910"/>
                    <a:pt x="1898" y="791"/>
                  </a:cubicBezTo>
                  <a:cubicBezTo>
                    <a:pt x="2017" y="633"/>
                    <a:pt x="2254" y="594"/>
                    <a:pt x="2531" y="594"/>
                  </a:cubicBezTo>
                  <a:lnTo>
                    <a:pt x="4705" y="59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3933525" y="6055750"/>
              <a:ext cx="121600" cy="93900"/>
            </a:xfrm>
            <a:custGeom>
              <a:rect b="b" l="l" r="r" t="t"/>
              <a:pathLst>
                <a:path extrusionOk="0" h="3756" w="4864">
                  <a:moveTo>
                    <a:pt x="3440" y="0"/>
                  </a:moveTo>
                  <a:cubicBezTo>
                    <a:pt x="3203" y="0"/>
                    <a:pt x="2966" y="79"/>
                    <a:pt x="2768" y="198"/>
                  </a:cubicBezTo>
                  <a:cubicBezTo>
                    <a:pt x="2570" y="317"/>
                    <a:pt x="2412" y="554"/>
                    <a:pt x="2294" y="791"/>
                  </a:cubicBezTo>
                  <a:cubicBezTo>
                    <a:pt x="2215" y="989"/>
                    <a:pt x="2096" y="1344"/>
                    <a:pt x="1977" y="1858"/>
                  </a:cubicBezTo>
                  <a:cubicBezTo>
                    <a:pt x="1898" y="2372"/>
                    <a:pt x="1780" y="2689"/>
                    <a:pt x="1661" y="2807"/>
                  </a:cubicBezTo>
                  <a:cubicBezTo>
                    <a:pt x="1543" y="2926"/>
                    <a:pt x="1424" y="2965"/>
                    <a:pt x="1226" y="2965"/>
                  </a:cubicBezTo>
                  <a:cubicBezTo>
                    <a:pt x="1029" y="2965"/>
                    <a:pt x="870" y="2886"/>
                    <a:pt x="752" y="2728"/>
                  </a:cubicBezTo>
                  <a:cubicBezTo>
                    <a:pt x="594" y="2530"/>
                    <a:pt x="515" y="2254"/>
                    <a:pt x="515" y="1898"/>
                  </a:cubicBezTo>
                  <a:cubicBezTo>
                    <a:pt x="515" y="1542"/>
                    <a:pt x="594" y="1265"/>
                    <a:pt x="752" y="1068"/>
                  </a:cubicBezTo>
                  <a:cubicBezTo>
                    <a:pt x="910" y="870"/>
                    <a:pt x="1147" y="791"/>
                    <a:pt x="1424" y="751"/>
                  </a:cubicBezTo>
                  <a:lnTo>
                    <a:pt x="1384" y="158"/>
                  </a:lnTo>
                  <a:cubicBezTo>
                    <a:pt x="1108" y="158"/>
                    <a:pt x="870" y="238"/>
                    <a:pt x="633" y="396"/>
                  </a:cubicBezTo>
                  <a:cubicBezTo>
                    <a:pt x="436" y="514"/>
                    <a:pt x="277" y="712"/>
                    <a:pt x="159" y="989"/>
                  </a:cubicBezTo>
                  <a:cubicBezTo>
                    <a:pt x="40" y="1265"/>
                    <a:pt x="1" y="1582"/>
                    <a:pt x="1" y="1937"/>
                  </a:cubicBezTo>
                  <a:cubicBezTo>
                    <a:pt x="1" y="2254"/>
                    <a:pt x="40" y="2530"/>
                    <a:pt x="159" y="2768"/>
                  </a:cubicBezTo>
                  <a:cubicBezTo>
                    <a:pt x="238" y="3044"/>
                    <a:pt x="396" y="3242"/>
                    <a:pt x="633" y="3361"/>
                  </a:cubicBezTo>
                  <a:cubicBezTo>
                    <a:pt x="831" y="3519"/>
                    <a:pt x="1029" y="3598"/>
                    <a:pt x="1266" y="3598"/>
                  </a:cubicBezTo>
                  <a:cubicBezTo>
                    <a:pt x="1503" y="3598"/>
                    <a:pt x="1701" y="3519"/>
                    <a:pt x="1859" y="3400"/>
                  </a:cubicBezTo>
                  <a:cubicBezTo>
                    <a:pt x="2056" y="3321"/>
                    <a:pt x="2175" y="3123"/>
                    <a:pt x="2294" y="2926"/>
                  </a:cubicBezTo>
                  <a:cubicBezTo>
                    <a:pt x="2412" y="2728"/>
                    <a:pt x="2491" y="2451"/>
                    <a:pt x="2610" y="2017"/>
                  </a:cubicBezTo>
                  <a:cubicBezTo>
                    <a:pt x="2689" y="1582"/>
                    <a:pt x="2768" y="1305"/>
                    <a:pt x="2847" y="1147"/>
                  </a:cubicBezTo>
                  <a:cubicBezTo>
                    <a:pt x="2926" y="949"/>
                    <a:pt x="3005" y="831"/>
                    <a:pt x="3124" y="751"/>
                  </a:cubicBezTo>
                  <a:cubicBezTo>
                    <a:pt x="3242" y="633"/>
                    <a:pt x="3361" y="593"/>
                    <a:pt x="3519" y="593"/>
                  </a:cubicBezTo>
                  <a:cubicBezTo>
                    <a:pt x="3638" y="593"/>
                    <a:pt x="3796" y="633"/>
                    <a:pt x="3915" y="751"/>
                  </a:cubicBezTo>
                  <a:cubicBezTo>
                    <a:pt x="4033" y="831"/>
                    <a:pt x="4112" y="949"/>
                    <a:pt x="4191" y="1147"/>
                  </a:cubicBezTo>
                  <a:cubicBezTo>
                    <a:pt x="4270" y="1344"/>
                    <a:pt x="4310" y="1542"/>
                    <a:pt x="4310" y="1779"/>
                  </a:cubicBezTo>
                  <a:cubicBezTo>
                    <a:pt x="4310" y="2056"/>
                    <a:pt x="4270" y="2293"/>
                    <a:pt x="4152" y="2491"/>
                  </a:cubicBezTo>
                  <a:cubicBezTo>
                    <a:pt x="4073" y="2728"/>
                    <a:pt x="3954" y="2886"/>
                    <a:pt x="3796" y="2965"/>
                  </a:cubicBezTo>
                  <a:cubicBezTo>
                    <a:pt x="3638" y="3084"/>
                    <a:pt x="3440" y="3123"/>
                    <a:pt x="3203" y="3163"/>
                  </a:cubicBezTo>
                  <a:lnTo>
                    <a:pt x="3282" y="3756"/>
                  </a:lnTo>
                  <a:cubicBezTo>
                    <a:pt x="3598" y="3756"/>
                    <a:pt x="3875" y="3677"/>
                    <a:pt x="4112" y="3519"/>
                  </a:cubicBezTo>
                  <a:cubicBezTo>
                    <a:pt x="4349" y="3321"/>
                    <a:pt x="4547" y="3123"/>
                    <a:pt x="4666" y="2807"/>
                  </a:cubicBezTo>
                  <a:cubicBezTo>
                    <a:pt x="4784" y="2530"/>
                    <a:pt x="4863" y="2175"/>
                    <a:pt x="4863" y="1740"/>
                  </a:cubicBezTo>
                  <a:cubicBezTo>
                    <a:pt x="4863" y="1424"/>
                    <a:pt x="4784" y="1107"/>
                    <a:pt x="4666" y="831"/>
                  </a:cubicBezTo>
                  <a:cubicBezTo>
                    <a:pt x="4547" y="554"/>
                    <a:pt x="4389" y="356"/>
                    <a:pt x="4152" y="238"/>
                  </a:cubicBezTo>
                  <a:cubicBezTo>
                    <a:pt x="3954" y="79"/>
                    <a:pt x="3717" y="0"/>
                    <a:pt x="344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3937475" y="600237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626" y="0"/>
                  </a:moveTo>
                  <a:lnTo>
                    <a:pt x="4112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112" y="514"/>
                    <a:pt x="4073" y="554"/>
                  </a:cubicBezTo>
                  <a:cubicBezTo>
                    <a:pt x="4073" y="594"/>
                    <a:pt x="4033" y="633"/>
                    <a:pt x="3954" y="633"/>
                  </a:cubicBezTo>
                  <a:cubicBezTo>
                    <a:pt x="3915" y="673"/>
                    <a:pt x="3836" y="673"/>
                    <a:pt x="3638" y="673"/>
                  </a:cubicBezTo>
                  <a:lnTo>
                    <a:pt x="1661" y="673"/>
                  </a:lnTo>
                  <a:lnTo>
                    <a:pt x="1661" y="80"/>
                  </a:lnTo>
                  <a:lnTo>
                    <a:pt x="1187" y="80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57" y="1266"/>
                  </a:lnTo>
                  <a:lnTo>
                    <a:pt x="1187" y="1266"/>
                  </a:lnTo>
                  <a:lnTo>
                    <a:pt x="1187" y="1661"/>
                  </a:lnTo>
                  <a:lnTo>
                    <a:pt x="1661" y="1661"/>
                  </a:lnTo>
                  <a:lnTo>
                    <a:pt x="1661" y="1266"/>
                  </a:lnTo>
                  <a:lnTo>
                    <a:pt x="3638" y="1266"/>
                  </a:lnTo>
                  <a:cubicBezTo>
                    <a:pt x="3954" y="1266"/>
                    <a:pt x="4191" y="1226"/>
                    <a:pt x="4310" y="1187"/>
                  </a:cubicBezTo>
                  <a:cubicBezTo>
                    <a:pt x="4429" y="1147"/>
                    <a:pt x="4508" y="1068"/>
                    <a:pt x="4587" y="949"/>
                  </a:cubicBezTo>
                  <a:cubicBezTo>
                    <a:pt x="4626" y="831"/>
                    <a:pt x="4666" y="673"/>
                    <a:pt x="4666" y="435"/>
                  </a:cubicBezTo>
                  <a:cubicBezTo>
                    <a:pt x="4666" y="317"/>
                    <a:pt x="4666" y="159"/>
                    <a:pt x="462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4002725" y="5905525"/>
              <a:ext cx="14850" cy="44500"/>
            </a:xfrm>
            <a:custGeom>
              <a:rect b="b" l="l" r="r" t="t"/>
              <a:pathLst>
                <a:path extrusionOk="0" h="1780" w="594">
                  <a:moveTo>
                    <a:pt x="0" y="0"/>
                  </a:moveTo>
                  <a:lnTo>
                    <a:pt x="0" y="1779"/>
                  </a:lnTo>
                  <a:lnTo>
                    <a:pt x="593" y="177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3933525" y="5742450"/>
              <a:ext cx="121600" cy="104775"/>
            </a:xfrm>
            <a:custGeom>
              <a:rect b="b" l="l" r="r" t="t"/>
              <a:pathLst>
                <a:path extrusionOk="0" h="4191" w="4864">
                  <a:moveTo>
                    <a:pt x="3282" y="0"/>
                  </a:moveTo>
                  <a:lnTo>
                    <a:pt x="3124" y="633"/>
                  </a:lnTo>
                  <a:cubicBezTo>
                    <a:pt x="3519" y="712"/>
                    <a:pt x="3836" y="870"/>
                    <a:pt x="4033" y="1107"/>
                  </a:cubicBezTo>
                  <a:cubicBezTo>
                    <a:pt x="4231" y="1384"/>
                    <a:pt x="4310" y="1661"/>
                    <a:pt x="4310" y="2016"/>
                  </a:cubicBezTo>
                  <a:cubicBezTo>
                    <a:pt x="4310" y="2293"/>
                    <a:pt x="4270" y="2570"/>
                    <a:pt x="4112" y="2807"/>
                  </a:cubicBezTo>
                  <a:cubicBezTo>
                    <a:pt x="3954" y="3044"/>
                    <a:pt x="3717" y="3242"/>
                    <a:pt x="3440" y="3361"/>
                  </a:cubicBezTo>
                  <a:cubicBezTo>
                    <a:pt x="3124" y="3479"/>
                    <a:pt x="2768" y="3519"/>
                    <a:pt x="2373" y="3519"/>
                  </a:cubicBezTo>
                  <a:cubicBezTo>
                    <a:pt x="2056" y="3519"/>
                    <a:pt x="1780" y="3479"/>
                    <a:pt x="1463" y="3400"/>
                  </a:cubicBezTo>
                  <a:cubicBezTo>
                    <a:pt x="1187" y="3281"/>
                    <a:pt x="950" y="3123"/>
                    <a:pt x="791" y="2886"/>
                  </a:cubicBezTo>
                  <a:cubicBezTo>
                    <a:pt x="594" y="2649"/>
                    <a:pt x="515" y="2333"/>
                    <a:pt x="515" y="1977"/>
                  </a:cubicBezTo>
                  <a:cubicBezTo>
                    <a:pt x="515" y="1661"/>
                    <a:pt x="594" y="1384"/>
                    <a:pt x="752" y="1186"/>
                  </a:cubicBezTo>
                  <a:cubicBezTo>
                    <a:pt x="910" y="988"/>
                    <a:pt x="1147" y="830"/>
                    <a:pt x="1503" y="712"/>
                  </a:cubicBezTo>
                  <a:lnTo>
                    <a:pt x="1345" y="79"/>
                  </a:lnTo>
                  <a:cubicBezTo>
                    <a:pt x="910" y="198"/>
                    <a:pt x="594" y="435"/>
                    <a:pt x="357" y="751"/>
                  </a:cubicBezTo>
                  <a:cubicBezTo>
                    <a:pt x="119" y="1068"/>
                    <a:pt x="1" y="1463"/>
                    <a:pt x="1" y="1937"/>
                  </a:cubicBezTo>
                  <a:cubicBezTo>
                    <a:pt x="1" y="2372"/>
                    <a:pt x="80" y="2768"/>
                    <a:pt x="277" y="3084"/>
                  </a:cubicBezTo>
                  <a:cubicBezTo>
                    <a:pt x="475" y="3440"/>
                    <a:pt x="752" y="3716"/>
                    <a:pt x="1108" y="3914"/>
                  </a:cubicBezTo>
                  <a:cubicBezTo>
                    <a:pt x="1463" y="4072"/>
                    <a:pt x="1898" y="4191"/>
                    <a:pt x="2373" y="4191"/>
                  </a:cubicBezTo>
                  <a:cubicBezTo>
                    <a:pt x="2847" y="4191"/>
                    <a:pt x="3242" y="4112"/>
                    <a:pt x="3638" y="3914"/>
                  </a:cubicBezTo>
                  <a:cubicBezTo>
                    <a:pt x="4033" y="3756"/>
                    <a:pt x="4349" y="3519"/>
                    <a:pt x="4547" y="3202"/>
                  </a:cubicBezTo>
                  <a:cubicBezTo>
                    <a:pt x="4745" y="2886"/>
                    <a:pt x="4863" y="2451"/>
                    <a:pt x="4863" y="1977"/>
                  </a:cubicBezTo>
                  <a:cubicBezTo>
                    <a:pt x="4863" y="1463"/>
                    <a:pt x="4745" y="1068"/>
                    <a:pt x="4468" y="712"/>
                  </a:cubicBezTo>
                  <a:cubicBezTo>
                    <a:pt x="4191" y="356"/>
                    <a:pt x="3796" y="158"/>
                    <a:pt x="328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3966150" y="5650525"/>
              <a:ext cx="88975" cy="80075"/>
            </a:xfrm>
            <a:custGeom>
              <a:rect b="b" l="l" r="r" t="t"/>
              <a:pathLst>
                <a:path extrusionOk="0" h="3203" w="3559">
                  <a:moveTo>
                    <a:pt x="1740" y="594"/>
                  </a:moveTo>
                  <a:cubicBezTo>
                    <a:pt x="2214" y="594"/>
                    <a:pt x="2531" y="712"/>
                    <a:pt x="2768" y="870"/>
                  </a:cubicBezTo>
                  <a:cubicBezTo>
                    <a:pt x="2965" y="1068"/>
                    <a:pt x="3084" y="1305"/>
                    <a:pt x="3084" y="1621"/>
                  </a:cubicBezTo>
                  <a:cubicBezTo>
                    <a:pt x="3084" y="1898"/>
                    <a:pt x="2965" y="2135"/>
                    <a:pt x="2768" y="2333"/>
                  </a:cubicBezTo>
                  <a:cubicBezTo>
                    <a:pt x="2531" y="2531"/>
                    <a:pt x="2214" y="2610"/>
                    <a:pt x="1779" y="2610"/>
                  </a:cubicBezTo>
                  <a:cubicBezTo>
                    <a:pt x="1344" y="2610"/>
                    <a:pt x="989" y="2531"/>
                    <a:pt x="791" y="2333"/>
                  </a:cubicBezTo>
                  <a:cubicBezTo>
                    <a:pt x="554" y="2135"/>
                    <a:pt x="475" y="1898"/>
                    <a:pt x="475" y="1621"/>
                  </a:cubicBezTo>
                  <a:cubicBezTo>
                    <a:pt x="475" y="1305"/>
                    <a:pt x="554" y="1068"/>
                    <a:pt x="791" y="870"/>
                  </a:cubicBezTo>
                  <a:cubicBezTo>
                    <a:pt x="989" y="712"/>
                    <a:pt x="1344" y="594"/>
                    <a:pt x="1740" y="594"/>
                  </a:cubicBezTo>
                  <a:close/>
                  <a:moveTo>
                    <a:pt x="1700" y="1"/>
                  </a:moveTo>
                  <a:cubicBezTo>
                    <a:pt x="1186" y="1"/>
                    <a:pt x="751" y="159"/>
                    <a:pt x="435" y="435"/>
                  </a:cubicBezTo>
                  <a:cubicBezTo>
                    <a:pt x="119" y="752"/>
                    <a:pt x="0" y="1147"/>
                    <a:pt x="0" y="1621"/>
                  </a:cubicBezTo>
                  <a:cubicBezTo>
                    <a:pt x="0" y="2017"/>
                    <a:pt x="119" y="2373"/>
                    <a:pt x="356" y="2689"/>
                  </a:cubicBezTo>
                  <a:cubicBezTo>
                    <a:pt x="672" y="3045"/>
                    <a:pt x="1147" y="3203"/>
                    <a:pt x="1779" y="3203"/>
                  </a:cubicBezTo>
                  <a:cubicBezTo>
                    <a:pt x="2333" y="3203"/>
                    <a:pt x="2768" y="3045"/>
                    <a:pt x="3084" y="2768"/>
                  </a:cubicBezTo>
                  <a:cubicBezTo>
                    <a:pt x="3400" y="2452"/>
                    <a:pt x="3558" y="2096"/>
                    <a:pt x="3558" y="1621"/>
                  </a:cubicBezTo>
                  <a:cubicBezTo>
                    <a:pt x="3558" y="1305"/>
                    <a:pt x="3479" y="1028"/>
                    <a:pt x="3361" y="791"/>
                  </a:cubicBezTo>
                  <a:cubicBezTo>
                    <a:pt x="3203" y="514"/>
                    <a:pt x="3005" y="317"/>
                    <a:pt x="2768" y="198"/>
                  </a:cubicBezTo>
                  <a:cubicBezTo>
                    <a:pt x="2491" y="80"/>
                    <a:pt x="2175" y="1"/>
                    <a:pt x="170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3935500" y="5619875"/>
              <a:ext cx="117650" cy="13875"/>
            </a:xfrm>
            <a:custGeom>
              <a:rect b="b" l="l" r="r" t="t"/>
              <a:pathLst>
                <a:path extrusionOk="0" h="555" w="4706">
                  <a:moveTo>
                    <a:pt x="1" y="1"/>
                  </a:moveTo>
                  <a:lnTo>
                    <a:pt x="1" y="554"/>
                  </a:lnTo>
                  <a:lnTo>
                    <a:pt x="4705" y="55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3967125" y="5527975"/>
              <a:ext cx="88000" cy="69200"/>
            </a:xfrm>
            <a:custGeom>
              <a:rect b="b" l="l" r="r" t="t"/>
              <a:pathLst>
                <a:path extrusionOk="0" h="2768" w="3520">
                  <a:moveTo>
                    <a:pt x="1" y="0"/>
                  </a:moveTo>
                  <a:lnTo>
                    <a:pt x="1" y="593"/>
                  </a:lnTo>
                  <a:lnTo>
                    <a:pt x="1859" y="593"/>
                  </a:lnTo>
                  <a:cubicBezTo>
                    <a:pt x="2136" y="593"/>
                    <a:pt x="2373" y="633"/>
                    <a:pt x="2531" y="672"/>
                  </a:cubicBezTo>
                  <a:cubicBezTo>
                    <a:pt x="2689" y="751"/>
                    <a:pt x="2808" y="870"/>
                    <a:pt x="2887" y="989"/>
                  </a:cubicBezTo>
                  <a:cubicBezTo>
                    <a:pt x="2966" y="1147"/>
                    <a:pt x="3005" y="1305"/>
                    <a:pt x="3005" y="1503"/>
                  </a:cubicBezTo>
                  <a:cubicBezTo>
                    <a:pt x="3005" y="1661"/>
                    <a:pt x="2966" y="1819"/>
                    <a:pt x="2887" y="1938"/>
                  </a:cubicBezTo>
                  <a:cubicBezTo>
                    <a:pt x="2808" y="2056"/>
                    <a:pt x="2689" y="2135"/>
                    <a:pt x="2531" y="2175"/>
                  </a:cubicBezTo>
                  <a:cubicBezTo>
                    <a:pt x="2412" y="2175"/>
                    <a:pt x="2215" y="2214"/>
                    <a:pt x="1898" y="2214"/>
                  </a:cubicBezTo>
                  <a:lnTo>
                    <a:pt x="1" y="2214"/>
                  </a:lnTo>
                  <a:lnTo>
                    <a:pt x="1" y="2768"/>
                  </a:lnTo>
                  <a:lnTo>
                    <a:pt x="2136" y="2768"/>
                  </a:lnTo>
                  <a:cubicBezTo>
                    <a:pt x="2373" y="2768"/>
                    <a:pt x="2571" y="2768"/>
                    <a:pt x="2689" y="2728"/>
                  </a:cubicBezTo>
                  <a:cubicBezTo>
                    <a:pt x="2847" y="2689"/>
                    <a:pt x="3005" y="2649"/>
                    <a:pt x="3124" y="2570"/>
                  </a:cubicBezTo>
                  <a:cubicBezTo>
                    <a:pt x="3243" y="2491"/>
                    <a:pt x="3322" y="2333"/>
                    <a:pt x="3401" y="2175"/>
                  </a:cubicBezTo>
                  <a:cubicBezTo>
                    <a:pt x="3480" y="2017"/>
                    <a:pt x="3519" y="1819"/>
                    <a:pt x="3519" y="1621"/>
                  </a:cubicBezTo>
                  <a:cubicBezTo>
                    <a:pt x="3519" y="1147"/>
                    <a:pt x="3322" y="791"/>
                    <a:pt x="2926" y="514"/>
                  </a:cubicBezTo>
                  <a:lnTo>
                    <a:pt x="3440" y="514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3966150" y="5389600"/>
              <a:ext cx="87000" cy="115675"/>
            </a:xfrm>
            <a:custGeom>
              <a:rect b="b" l="l" r="r" t="t"/>
              <a:pathLst>
                <a:path extrusionOk="0" h="4627" w="3480">
                  <a:moveTo>
                    <a:pt x="1147" y="1"/>
                  </a:moveTo>
                  <a:cubicBezTo>
                    <a:pt x="751" y="1"/>
                    <a:pt x="435" y="80"/>
                    <a:pt x="277" y="277"/>
                  </a:cubicBezTo>
                  <a:cubicBezTo>
                    <a:pt x="79" y="475"/>
                    <a:pt x="0" y="712"/>
                    <a:pt x="0" y="1068"/>
                  </a:cubicBezTo>
                  <a:cubicBezTo>
                    <a:pt x="0" y="1503"/>
                    <a:pt x="198" y="1859"/>
                    <a:pt x="593" y="2096"/>
                  </a:cubicBezTo>
                  <a:cubicBezTo>
                    <a:pt x="396" y="2175"/>
                    <a:pt x="238" y="2294"/>
                    <a:pt x="158" y="2452"/>
                  </a:cubicBezTo>
                  <a:cubicBezTo>
                    <a:pt x="40" y="2610"/>
                    <a:pt x="0" y="2847"/>
                    <a:pt x="0" y="3084"/>
                  </a:cubicBezTo>
                  <a:cubicBezTo>
                    <a:pt x="0" y="3321"/>
                    <a:pt x="40" y="3519"/>
                    <a:pt x="119" y="3677"/>
                  </a:cubicBezTo>
                  <a:cubicBezTo>
                    <a:pt x="238" y="3875"/>
                    <a:pt x="356" y="3994"/>
                    <a:pt x="554" y="4112"/>
                  </a:cubicBezTo>
                  <a:lnTo>
                    <a:pt x="40" y="4112"/>
                  </a:lnTo>
                  <a:lnTo>
                    <a:pt x="40" y="4626"/>
                  </a:lnTo>
                  <a:lnTo>
                    <a:pt x="3479" y="4626"/>
                  </a:lnTo>
                  <a:lnTo>
                    <a:pt x="3479" y="4073"/>
                  </a:lnTo>
                  <a:lnTo>
                    <a:pt x="1700" y="4073"/>
                  </a:lnTo>
                  <a:cubicBezTo>
                    <a:pt x="1384" y="4073"/>
                    <a:pt x="1147" y="4033"/>
                    <a:pt x="989" y="3954"/>
                  </a:cubicBezTo>
                  <a:cubicBezTo>
                    <a:pt x="831" y="3914"/>
                    <a:pt x="712" y="3796"/>
                    <a:pt x="593" y="3677"/>
                  </a:cubicBezTo>
                  <a:cubicBezTo>
                    <a:pt x="514" y="3519"/>
                    <a:pt x="475" y="3361"/>
                    <a:pt x="475" y="3203"/>
                  </a:cubicBezTo>
                  <a:cubicBezTo>
                    <a:pt x="475" y="3005"/>
                    <a:pt x="554" y="2847"/>
                    <a:pt x="672" y="2728"/>
                  </a:cubicBezTo>
                  <a:cubicBezTo>
                    <a:pt x="791" y="2649"/>
                    <a:pt x="989" y="2610"/>
                    <a:pt x="1265" y="2610"/>
                  </a:cubicBezTo>
                  <a:lnTo>
                    <a:pt x="3479" y="2610"/>
                  </a:lnTo>
                  <a:lnTo>
                    <a:pt x="3479" y="2017"/>
                  </a:lnTo>
                  <a:lnTo>
                    <a:pt x="1503" y="2017"/>
                  </a:lnTo>
                  <a:cubicBezTo>
                    <a:pt x="1147" y="2017"/>
                    <a:pt x="870" y="1938"/>
                    <a:pt x="712" y="1780"/>
                  </a:cubicBezTo>
                  <a:cubicBezTo>
                    <a:pt x="554" y="1622"/>
                    <a:pt x="475" y="1424"/>
                    <a:pt x="475" y="1187"/>
                  </a:cubicBezTo>
                  <a:cubicBezTo>
                    <a:pt x="475" y="1068"/>
                    <a:pt x="514" y="949"/>
                    <a:pt x="593" y="831"/>
                  </a:cubicBezTo>
                  <a:cubicBezTo>
                    <a:pt x="633" y="752"/>
                    <a:pt x="712" y="673"/>
                    <a:pt x="831" y="633"/>
                  </a:cubicBezTo>
                  <a:cubicBezTo>
                    <a:pt x="910" y="594"/>
                    <a:pt x="1107" y="594"/>
                    <a:pt x="1305" y="594"/>
                  </a:cubicBezTo>
                  <a:lnTo>
                    <a:pt x="3479" y="594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3935500" y="5294725"/>
              <a:ext cx="119625" cy="73150"/>
            </a:xfrm>
            <a:custGeom>
              <a:rect b="b" l="l" r="r" t="t"/>
              <a:pathLst>
                <a:path extrusionOk="0" h="2926" w="4785">
                  <a:moveTo>
                    <a:pt x="3005" y="554"/>
                  </a:moveTo>
                  <a:cubicBezTo>
                    <a:pt x="3440" y="554"/>
                    <a:pt x="3757" y="672"/>
                    <a:pt x="3954" y="831"/>
                  </a:cubicBezTo>
                  <a:cubicBezTo>
                    <a:pt x="4191" y="1028"/>
                    <a:pt x="4310" y="1266"/>
                    <a:pt x="4310" y="1503"/>
                  </a:cubicBezTo>
                  <a:cubicBezTo>
                    <a:pt x="4310" y="1819"/>
                    <a:pt x="4152" y="2056"/>
                    <a:pt x="3836" y="2254"/>
                  </a:cubicBezTo>
                  <a:cubicBezTo>
                    <a:pt x="3677" y="2372"/>
                    <a:pt x="3361" y="2412"/>
                    <a:pt x="2966" y="2412"/>
                  </a:cubicBezTo>
                  <a:cubicBezTo>
                    <a:pt x="2570" y="2412"/>
                    <a:pt x="2215" y="2333"/>
                    <a:pt x="2017" y="2135"/>
                  </a:cubicBezTo>
                  <a:cubicBezTo>
                    <a:pt x="1780" y="1938"/>
                    <a:pt x="1701" y="1740"/>
                    <a:pt x="1701" y="1463"/>
                  </a:cubicBezTo>
                  <a:cubicBezTo>
                    <a:pt x="1701" y="1226"/>
                    <a:pt x="1780" y="1028"/>
                    <a:pt x="2017" y="831"/>
                  </a:cubicBezTo>
                  <a:cubicBezTo>
                    <a:pt x="2215" y="672"/>
                    <a:pt x="2531" y="554"/>
                    <a:pt x="3005" y="554"/>
                  </a:cubicBezTo>
                  <a:close/>
                  <a:moveTo>
                    <a:pt x="2926" y="0"/>
                  </a:moveTo>
                  <a:cubicBezTo>
                    <a:pt x="2689" y="0"/>
                    <a:pt x="2452" y="0"/>
                    <a:pt x="2254" y="79"/>
                  </a:cubicBezTo>
                  <a:cubicBezTo>
                    <a:pt x="2017" y="159"/>
                    <a:pt x="1859" y="238"/>
                    <a:pt x="1701" y="356"/>
                  </a:cubicBezTo>
                  <a:cubicBezTo>
                    <a:pt x="1543" y="475"/>
                    <a:pt x="1424" y="633"/>
                    <a:pt x="1345" y="831"/>
                  </a:cubicBezTo>
                  <a:cubicBezTo>
                    <a:pt x="1266" y="1028"/>
                    <a:pt x="1226" y="1226"/>
                    <a:pt x="1226" y="1424"/>
                  </a:cubicBezTo>
                  <a:cubicBezTo>
                    <a:pt x="1226" y="1819"/>
                    <a:pt x="1345" y="2135"/>
                    <a:pt x="1661" y="2372"/>
                  </a:cubicBezTo>
                  <a:lnTo>
                    <a:pt x="1" y="2372"/>
                  </a:lnTo>
                  <a:lnTo>
                    <a:pt x="1" y="2926"/>
                  </a:lnTo>
                  <a:lnTo>
                    <a:pt x="4705" y="2926"/>
                  </a:lnTo>
                  <a:lnTo>
                    <a:pt x="4705" y="2412"/>
                  </a:lnTo>
                  <a:lnTo>
                    <a:pt x="4270" y="2412"/>
                  </a:lnTo>
                  <a:cubicBezTo>
                    <a:pt x="4626" y="2175"/>
                    <a:pt x="4784" y="1859"/>
                    <a:pt x="4784" y="1463"/>
                  </a:cubicBezTo>
                  <a:cubicBezTo>
                    <a:pt x="4784" y="1068"/>
                    <a:pt x="4626" y="712"/>
                    <a:pt x="4310" y="396"/>
                  </a:cubicBezTo>
                  <a:cubicBezTo>
                    <a:pt x="3994" y="119"/>
                    <a:pt x="3519" y="0"/>
                    <a:pt x="292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3935500" y="5262100"/>
              <a:ext cx="117650" cy="14850"/>
            </a:xfrm>
            <a:custGeom>
              <a:rect b="b" l="l" r="r" t="t"/>
              <a:pathLst>
                <a:path extrusionOk="0" h="594" w="4706">
                  <a:moveTo>
                    <a:pt x="1" y="1"/>
                  </a:moveTo>
                  <a:lnTo>
                    <a:pt x="1" y="594"/>
                  </a:lnTo>
                  <a:lnTo>
                    <a:pt x="633" y="594"/>
                  </a:lnTo>
                  <a:lnTo>
                    <a:pt x="633" y="1"/>
                  </a:lnTo>
                  <a:close/>
                  <a:moveTo>
                    <a:pt x="1266" y="1"/>
                  </a:moveTo>
                  <a:lnTo>
                    <a:pt x="1266" y="594"/>
                  </a:lnTo>
                  <a:lnTo>
                    <a:pt x="4705" y="59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3966150" y="5166250"/>
              <a:ext cx="88975" cy="79075"/>
            </a:xfrm>
            <a:custGeom>
              <a:rect b="b" l="l" r="r" t="t"/>
              <a:pathLst>
                <a:path extrusionOk="0" h="3163" w="3559">
                  <a:moveTo>
                    <a:pt x="1977" y="751"/>
                  </a:moveTo>
                  <a:cubicBezTo>
                    <a:pt x="2214" y="751"/>
                    <a:pt x="2412" y="791"/>
                    <a:pt x="2570" y="870"/>
                  </a:cubicBezTo>
                  <a:cubicBezTo>
                    <a:pt x="2728" y="949"/>
                    <a:pt x="2847" y="1067"/>
                    <a:pt x="2965" y="1265"/>
                  </a:cubicBezTo>
                  <a:cubicBezTo>
                    <a:pt x="3044" y="1423"/>
                    <a:pt x="3084" y="1621"/>
                    <a:pt x="3084" y="1858"/>
                  </a:cubicBezTo>
                  <a:cubicBezTo>
                    <a:pt x="3084" y="2056"/>
                    <a:pt x="3044" y="2253"/>
                    <a:pt x="2926" y="2372"/>
                  </a:cubicBezTo>
                  <a:cubicBezTo>
                    <a:pt x="2847" y="2491"/>
                    <a:pt x="2728" y="2530"/>
                    <a:pt x="2570" y="2530"/>
                  </a:cubicBezTo>
                  <a:cubicBezTo>
                    <a:pt x="2451" y="2530"/>
                    <a:pt x="2372" y="2491"/>
                    <a:pt x="2293" y="2451"/>
                  </a:cubicBezTo>
                  <a:cubicBezTo>
                    <a:pt x="2214" y="2412"/>
                    <a:pt x="2135" y="2333"/>
                    <a:pt x="2096" y="2214"/>
                  </a:cubicBezTo>
                  <a:cubicBezTo>
                    <a:pt x="2056" y="2135"/>
                    <a:pt x="2017" y="1937"/>
                    <a:pt x="1977" y="1700"/>
                  </a:cubicBezTo>
                  <a:cubicBezTo>
                    <a:pt x="1937" y="1305"/>
                    <a:pt x="1858" y="988"/>
                    <a:pt x="1779" y="751"/>
                  </a:cubicBezTo>
                  <a:close/>
                  <a:moveTo>
                    <a:pt x="3479" y="0"/>
                  </a:moveTo>
                  <a:cubicBezTo>
                    <a:pt x="3361" y="79"/>
                    <a:pt x="3203" y="119"/>
                    <a:pt x="3084" y="158"/>
                  </a:cubicBezTo>
                  <a:cubicBezTo>
                    <a:pt x="2926" y="158"/>
                    <a:pt x="2570" y="198"/>
                    <a:pt x="2056" y="198"/>
                  </a:cubicBezTo>
                  <a:lnTo>
                    <a:pt x="751" y="198"/>
                  </a:lnTo>
                  <a:cubicBezTo>
                    <a:pt x="593" y="237"/>
                    <a:pt x="435" y="316"/>
                    <a:pt x="356" y="395"/>
                  </a:cubicBezTo>
                  <a:cubicBezTo>
                    <a:pt x="238" y="474"/>
                    <a:pt x="158" y="633"/>
                    <a:pt x="79" y="791"/>
                  </a:cubicBezTo>
                  <a:cubicBezTo>
                    <a:pt x="0" y="988"/>
                    <a:pt x="0" y="1226"/>
                    <a:pt x="0" y="1502"/>
                  </a:cubicBezTo>
                  <a:cubicBezTo>
                    <a:pt x="0" y="1819"/>
                    <a:pt x="40" y="2056"/>
                    <a:pt x="119" y="2293"/>
                  </a:cubicBezTo>
                  <a:cubicBezTo>
                    <a:pt x="198" y="2491"/>
                    <a:pt x="317" y="2688"/>
                    <a:pt x="435" y="2807"/>
                  </a:cubicBezTo>
                  <a:cubicBezTo>
                    <a:pt x="593" y="2926"/>
                    <a:pt x="791" y="3005"/>
                    <a:pt x="1028" y="3044"/>
                  </a:cubicBezTo>
                  <a:lnTo>
                    <a:pt x="1107" y="2491"/>
                  </a:lnTo>
                  <a:cubicBezTo>
                    <a:pt x="870" y="2412"/>
                    <a:pt x="712" y="2333"/>
                    <a:pt x="593" y="2174"/>
                  </a:cubicBezTo>
                  <a:cubicBezTo>
                    <a:pt x="514" y="2056"/>
                    <a:pt x="475" y="1858"/>
                    <a:pt x="475" y="1581"/>
                  </a:cubicBezTo>
                  <a:cubicBezTo>
                    <a:pt x="475" y="1305"/>
                    <a:pt x="514" y="1067"/>
                    <a:pt x="672" y="949"/>
                  </a:cubicBezTo>
                  <a:cubicBezTo>
                    <a:pt x="751" y="830"/>
                    <a:pt x="910" y="751"/>
                    <a:pt x="1147" y="751"/>
                  </a:cubicBezTo>
                  <a:lnTo>
                    <a:pt x="1305" y="751"/>
                  </a:lnTo>
                  <a:cubicBezTo>
                    <a:pt x="1384" y="988"/>
                    <a:pt x="1463" y="1344"/>
                    <a:pt x="1503" y="1819"/>
                  </a:cubicBezTo>
                  <a:cubicBezTo>
                    <a:pt x="1542" y="2016"/>
                    <a:pt x="1582" y="2214"/>
                    <a:pt x="1582" y="2333"/>
                  </a:cubicBezTo>
                  <a:cubicBezTo>
                    <a:pt x="1621" y="2491"/>
                    <a:pt x="1700" y="2609"/>
                    <a:pt x="1779" y="2728"/>
                  </a:cubicBezTo>
                  <a:cubicBezTo>
                    <a:pt x="1858" y="2846"/>
                    <a:pt x="1977" y="2965"/>
                    <a:pt x="2135" y="3044"/>
                  </a:cubicBezTo>
                  <a:cubicBezTo>
                    <a:pt x="2254" y="3123"/>
                    <a:pt x="2412" y="3163"/>
                    <a:pt x="2570" y="3163"/>
                  </a:cubicBezTo>
                  <a:cubicBezTo>
                    <a:pt x="2847" y="3163"/>
                    <a:pt x="3084" y="3044"/>
                    <a:pt x="3282" y="2846"/>
                  </a:cubicBezTo>
                  <a:cubicBezTo>
                    <a:pt x="3479" y="2649"/>
                    <a:pt x="3558" y="2372"/>
                    <a:pt x="3558" y="1977"/>
                  </a:cubicBezTo>
                  <a:cubicBezTo>
                    <a:pt x="3558" y="1740"/>
                    <a:pt x="3519" y="1542"/>
                    <a:pt x="3440" y="1344"/>
                  </a:cubicBezTo>
                  <a:cubicBezTo>
                    <a:pt x="3361" y="1147"/>
                    <a:pt x="3242" y="949"/>
                    <a:pt x="3044" y="712"/>
                  </a:cubicBezTo>
                  <a:cubicBezTo>
                    <a:pt x="3203" y="712"/>
                    <a:pt x="3361" y="672"/>
                    <a:pt x="3479" y="593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3935500" y="5008100"/>
              <a:ext cx="119625" cy="92925"/>
            </a:xfrm>
            <a:custGeom>
              <a:rect b="b" l="l" r="r" t="t"/>
              <a:pathLst>
                <a:path extrusionOk="0" h="3717" w="4785">
                  <a:moveTo>
                    <a:pt x="1" y="1"/>
                  </a:moveTo>
                  <a:lnTo>
                    <a:pt x="1" y="633"/>
                  </a:lnTo>
                  <a:lnTo>
                    <a:pt x="2689" y="633"/>
                  </a:lnTo>
                  <a:cubicBezTo>
                    <a:pt x="3282" y="633"/>
                    <a:pt x="3717" y="712"/>
                    <a:pt x="3915" y="910"/>
                  </a:cubicBezTo>
                  <a:cubicBezTo>
                    <a:pt x="4112" y="1108"/>
                    <a:pt x="4231" y="1424"/>
                    <a:pt x="4231" y="1898"/>
                  </a:cubicBezTo>
                  <a:cubicBezTo>
                    <a:pt x="4231" y="2175"/>
                    <a:pt x="4152" y="2373"/>
                    <a:pt x="4073" y="2570"/>
                  </a:cubicBezTo>
                  <a:cubicBezTo>
                    <a:pt x="3954" y="2768"/>
                    <a:pt x="3796" y="2887"/>
                    <a:pt x="3598" y="2966"/>
                  </a:cubicBezTo>
                  <a:cubicBezTo>
                    <a:pt x="3401" y="3045"/>
                    <a:pt x="3124" y="3084"/>
                    <a:pt x="2689" y="3084"/>
                  </a:cubicBezTo>
                  <a:lnTo>
                    <a:pt x="1" y="3084"/>
                  </a:lnTo>
                  <a:lnTo>
                    <a:pt x="1" y="3717"/>
                  </a:lnTo>
                  <a:lnTo>
                    <a:pt x="2729" y="3717"/>
                  </a:lnTo>
                  <a:cubicBezTo>
                    <a:pt x="3203" y="3717"/>
                    <a:pt x="3598" y="3638"/>
                    <a:pt x="3875" y="3519"/>
                  </a:cubicBezTo>
                  <a:cubicBezTo>
                    <a:pt x="4191" y="3401"/>
                    <a:pt x="4389" y="3203"/>
                    <a:pt x="4547" y="2926"/>
                  </a:cubicBezTo>
                  <a:cubicBezTo>
                    <a:pt x="4705" y="2649"/>
                    <a:pt x="4784" y="2294"/>
                    <a:pt x="4784" y="1819"/>
                  </a:cubicBezTo>
                  <a:cubicBezTo>
                    <a:pt x="4784" y="1384"/>
                    <a:pt x="4705" y="1029"/>
                    <a:pt x="4508" y="712"/>
                  </a:cubicBezTo>
                  <a:cubicBezTo>
                    <a:pt x="4350" y="436"/>
                    <a:pt x="4112" y="238"/>
                    <a:pt x="3836" y="159"/>
                  </a:cubicBezTo>
                  <a:cubicBezTo>
                    <a:pt x="3559" y="40"/>
                    <a:pt x="3203" y="1"/>
                    <a:pt x="272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3966150" y="4914200"/>
              <a:ext cx="87000" cy="69225"/>
            </a:xfrm>
            <a:custGeom>
              <a:rect b="b" l="l" r="r" t="t"/>
              <a:pathLst>
                <a:path extrusionOk="0" h="2769" w="3480">
                  <a:moveTo>
                    <a:pt x="1384" y="1"/>
                  </a:moveTo>
                  <a:cubicBezTo>
                    <a:pt x="1107" y="1"/>
                    <a:pt x="910" y="1"/>
                    <a:pt x="831" y="41"/>
                  </a:cubicBezTo>
                  <a:cubicBezTo>
                    <a:pt x="633" y="80"/>
                    <a:pt x="514" y="120"/>
                    <a:pt x="396" y="199"/>
                  </a:cubicBezTo>
                  <a:cubicBezTo>
                    <a:pt x="277" y="317"/>
                    <a:pt x="158" y="436"/>
                    <a:pt x="79" y="594"/>
                  </a:cubicBezTo>
                  <a:cubicBezTo>
                    <a:pt x="0" y="792"/>
                    <a:pt x="0" y="950"/>
                    <a:pt x="0" y="1187"/>
                  </a:cubicBezTo>
                  <a:cubicBezTo>
                    <a:pt x="0" y="1661"/>
                    <a:pt x="158" y="2017"/>
                    <a:pt x="554" y="2254"/>
                  </a:cubicBezTo>
                  <a:lnTo>
                    <a:pt x="40" y="2254"/>
                  </a:lnTo>
                  <a:lnTo>
                    <a:pt x="40" y="2768"/>
                  </a:lnTo>
                  <a:lnTo>
                    <a:pt x="3479" y="2768"/>
                  </a:lnTo>
                  <a:lnTo>
                    <a:pt x="3479" y="2215"/>
                  </a:lnTo>
                  <a:lnTo>
                    <a:pt x="1621" y="2215"/>
                  </a:lnTo>
                  <a:cubicBezTo>
                    <a:pt x="1186" y="2215"/>
                    <a:pt x="870" y="2096"/>
                    <a:pt x="712" y="1938"/>
                  </a:cubicBezTo>
                  <a:cubicBezTo>
                    <a:pt x="554" y="1740"/>
                    <a:pt x="475" y="1543"/>
                    <a:pt x="475" y="1306"/>
                  </a:cubicBezTo>
                  <a:cubicBezTo>
                    <a:pt x="475" y="1147"/>
                    <a:pt x="514" y="989"/>
                    <a:pt x="593" y="871"/>
                  </a:cubicBezTo>
                  <a:cubicBezTo>
                    <a:pt x="672" y="792"/>
                    <a:pt x="751" y="713"/>
                    <a:pt x="870" y="634"/>
                  </a:cubicBezTo>
                  <a:cubicBezTo>
                    <a:pt x="989" y="594"/>
                    <a:pt x="1147" y="594"/>
                    <a:pt x="1384" y="594"/>
                  </a:cubicBezTo>
                  <a:lnTo>
                    <a:pt x="3479" y="594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3935500" y="4877650"/>
              <a:ext cx="117650" cy="14850"/>
            </a:xfrm>
            <a:custGeom>
              <a:rect b="b" l="l" r="r" t="t"/>
              <a:pathLst>
                <a:path extrusionOk="0" h="594" w="4706">
                  <a:moveTo>
                    <a:pt x="1" y="0"/>
                  </a:moveTo>
                  <a:lnTo>
                    <a:pt x="1" y="593"/>
                  </a:lnTo>
                  <a:lnTo>
                    <a:pt x="633" y="593"/>
                  </a:lnTo>
                  <a:lnTo>
                    <a:pt x="633" y="0"/>
                  </a:lnTo>
                  <a:close/>
                  <a:moveTo>
                    <a:pt x="1266" y="0"/>
                  </a:moveTo>
                  <a:lnTo>
                    <a:pt x="1266" y="593"/>
                  </a:ln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3967125" y="4785725"/>
              <a:ext cx="86025" cy="78100"/>
            </a:xfrm>
            <a:custGeom>
              <a:rect b="b" l="l" r="r" t="t"/>
              <a:pathLst>
                <a:path extrusionOk="0" h="3124" w="3441">
                  <a:moveTo>
                    <a:pt x="1" y="1"/>
                  </a:moveTo>
                  <a:lnTo>
                    <a:pt x="1" y="594"/>
                  </a:lnTo>
                  <a:lnTo>
                    <a:pt x="2096" y="1345"/>
                  </a:lnTo>
                  <a:cubicBezTo>
                    <a:pt x="2373" y="1463"/>
                    <a:pt x="2571" y="1542"/>
                    <a:pt x="2768" y="1582"/>
                  </a:cubicBezTo>
                  <a:cubicBezTo>
                    <a:pt x="2531" y="1661"/>
                    <a:pt x="2294" y="1701"/>
                    <a:pt x="2057" y="1780"/>
                  </a:cubicBezTo>
                  <a:lnTo>
                    <a:pt x="1" y="2531"/>
                  </a:lnTo>
                  <a:lnTo>
                    <a:pt x="1" y="3124"/>
                  </a:lnTo>
                  <a:lnTo>
                    <a:pt x="3440" y="1859"/>
                  </a:lnTo>
                  <a:lnTo>
                    <a:pt x="3440" y="1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4185550" y="5272000"/>
              <a:ext cx="118625" cy="43500"/>
            </a:xfrm>
            <a:custGeom>
              <a:rect b="b" l="l" r="r" t="t"/>
              <a:pathLst>
                <a:path extrusionOk="0" h="1740" w="4745">
                  <a:moveTo>
                    <a:pt x="1" y="0"/>
                  </a:moveTo>
                  <a:lnTo>
                    <a:pt x="1" y="356"/>
                  </a:lnTo>
                  <a:cubicBezTo>
                    <a:pt x="199" y="475"/>
                    <a:pt x="396" y="633"/>
                    <a:pt x="633" y="870"/>
                  </a:cubicBezTo>
                  <a:cubicBezTo>
                    <a:pt x="831" y="1107"/>
                    <a:pt x="1029" y="1423"/>
                    <a:pt x="1187" y="1740"/>
                  </a:cubicBezTo>
                  <a:lnTo>
                    <a:pt x="1740" y="1740"/>
                  </a:lnTo>
                  <a:cubicBezTo>
                    <a:pt x="1661" y="1542"/>
                    <a:pt x="1582" y="1344"/>
                    <a:pt x="1424" y="1107"/>
                  </a:cubicBezTo>
                  <a:cubicBezTo>
                    <a:pt x="1305" y="909"/>
                    <a:pt x="1187" y="712"/>
                    <a:pt x="1029" y="593"/>
                  </a:cubicBezTo>
                  <a:lnTo>
                    <a:pt x="4745" y="593"/>
                  </a:lnTo>
                  <a:lnTo>
                    <a:pt x="47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4216200" y="5165250"/>
              <a:ext cx="88975" cy="71175"/>
            </a:xfrm>
            <a:custGeom>
              <a:rect b="b" l="l" r="r" t="t"/>
              <a:pathLst>
                <a:path extrusionOk="0" h="2847" w="3559">
                  <a:moveTo>
                    <a:pt x="2491" y="1"/>
                  </a:moveTo>
                  <a:cubicBezTo>
                    <a:pt x="2293" y="1"/>
                    <a:pt x="2135" y="80"/>
                    <a:pt x="2017" y="159"/>
                  </a:cubicBezTo>
                  <a:cubicBezTo>
                    <a:pt x="1858" y="238"/>
                    <a:pt x="1779" y="356"/>
                    <a:pt x="1700" y="554"/>
                  </a:cubicBezTo>
                  <a:cubicBezTo>
                    <a:pt x="1621" y="712"/>
                    <a:pt x="1542" y="989"/>
                    <a:pt x="1424" y="1384"/>
                  </a:cubicBezTo>
                  <a:cubicBezTo>
                    <a:pt x="1345" y="1661"/>
                    <a:pt x="1305" y="1859"/>
                    <a:pt x="1265" y="1898"/>
                  </a:cubicBezTo>
                  <a:cubicBezTo>
                    <a:pt x="1226" y="2017"/>
                    <a:pt x="1186" y="2096"/>
                    <a:pt x="1107" y="2135"/>
                  </a:cubicBezTo>
                  <a:cubicBezTo>
                    <a:pt x="1068" y="2175"/>
                    <a:pt x="989" y="2214"/>
                    <a:pt x="910" y="2214"/>
                  </a:cubicBezTo>
                  <a:cubicBezTo>
                    <a:pt x="791" y="2214"/>
                    <a:pt x="712" y="2135"/>
                    <a:pt x="633" y="2017"/>
                  </a:cubicBezTo>
                  <a:cubicBezTo>
                    <a:pt x="514" y="1898"/>
                    <a:pt x="475" y="1740"/>
                    <a:pt x="475" y="1463"/>
                  </a:cubicBezTo>
                  <a:cubicBezTo>
                    <a:pt x="475" y="1226"/>
                    <a:pt x="514" y="1068"/>
                    <a:pt x="633" y="949"/>
                  </a:cubicBezTo>
                  <a:cubicBezTo>
                    <a:pt x="712" y="791"/>
                    <a:pt x="870" y="752"/>
                    <a:pt x="1028" y="712"/>
                  </a:cubicBezTo>
                  <a:lnTo>
                    <a:pt x="949" y="159"/>
                  </a:lnTo>
                  <a:cubicBezTo>
                    <a:pt x="752" y="198"/>
                    <a:pt x="554" y="238"/>
                    <a:pt x="435" y="356"/>
                  </a:cubicBezTo>
                  <a:cubicBezTo>
                    <a:pt x="317" y="435"/>
                    <a:pt x="198" y="594"/>
                    <a:pt x="119" y="791"/>
                  </a:cubicBezTo>
                  <a:cubicBezTo>
                    <a:pt x="40" y="989"/>
                    <a:pt x="0" y="1226"/>
                    <a:pt x="0" y="1503"/>
                  </a:cubicBezTo>
                  <a:cubicBezTo>
                    <a:pt x="0" y="1661"/>
                    <a:pt x="40" y="1859"/>
                    <a:pt x="79" y="2017"/>
                  </a:cubicBezTo>
                  <a:cubicBezTo>
                    <a:pt x="119" y="2135"/>
                    <a:pt x="198" y="2293"/>
                    <a:pt x="238" y="2373"/>
                  </a:cubicBezTo>
                  <a:cubicBezTo>
                    <a:pt x="317" y="2491"/>
                    <a:pt x="435" y="2570"/>
                    <a:pt x="554" y="2649"/>
                  </a:cubicBezTo>
                  <a:cubicBezTo>
                    <a:pt x="712" y="2728"/>
                    <a:pt x="831" y="2768"/>
                    <a:pt x="989" y="2768"/>
                  </a:cubicBezTo>
                  <a:cubicBezTo>
                    <a:pt x="1147" y="2768"/>
                    <a:pt x="1305" y="2728"/>
                    <a:pt x="1463" y="2649"/>
                  </a:cubicBezTo>
                  <a:cubicBezTo>
                    <a:pt x="1582" y="2531"/>
                    <a:pt x="1700" y="2412"/>
                    <a:pt x="1779" y="2254"/>
                  </a:cubicBezTo>
                  <a:cubicBezTo>
                    <a:pt x="1858" y="2096"/>
                    <a:pt x="1938" y="1780"/>
                    <a:pt x="2056" y="1384"/>
                  </a:cubicBezTo>
                  <a:cubicBezTo>
                    <a:pt x="2135" y="1068"/>
                    <a:pt x="2214" y="870"/>
                    <a:pt x="2254" y="791"/>
                  </a:cubicBezTo>
                  <a:cubicBezTo>
                    <a:pt x="2333" y="673"/>
                    <a:pt x="2412" y="594"/>
                    <a:pt x="2570" y="594"/>
                  </a:cubicBezTo>
                  <a:cubicBezTo>
                    <a:pt x="2689" y="594"/>
                    <a:pt x="2847" y="673"/>
                    <a:pt x="2926" y="791"/>
                  </a:cubicBezTo>
                  <a:cubicBezTo>
                    <a:pt x="3044" y="949"/>
                    <a:pt x="3084" y="1147"/>
                    <a:pt x="3084" y="1384"/>
                  </a:cubicBezTo>
                  <a:cubicBezTo>
                    <a:pt x="3084" y="1661"/>
                    <a:pt x="3044" y="1859"/>
                    <a:pt x="2926" y="2017"/>
                  </a:cubicBezTo>
                  <a:cubicBezTo>
                    <a:pt x="2807" y="2175"/>
                    <a:pt x="2610" y="2254"/>
                    <a:pt x="2372" y="2293"/>
                  </a:cubicBezTo>
                  <a:lnTo>
                    <a:pt x="2491" y="2847"/>
                  </a:lnTo>
                  <a:cubicBezTo>
                    <a:pt x="2847" y="2807"/>
                    <a:pt x="3124" y="2649"/>
                    <a:pt x="3282" y="2412"/>
                  </a:cubicBezTo>
                  <a:cubicBezTo>
                    <a:pt x="3479" y="2175"/>
                    <a:pt x="3558" y="1819"/>
                    <a:pt x="3558" y="1384"/>
                  </a:cubicBezTo>
                  <a:cubicBezTo>
                    <a:pt x="3558" y="1107"/>
                    <a:pt x="3519" y="870"/>
                    <a:pt x="3440" y="673"/>
                  </a:cubicBezTo>
                  <a:cubicBezTo>
                    <a:pt x="3361" y="475"/>
                    <a:pt x="3203" y="317"/>
                    <a:pt x="3044" y="198"/>
                  </a:cubicBezTo>
                  <a:cubicBezTo>
                    <a:pt x="2886" y="80"/>
                    <a:pt x="2689" y="1"/>
                    <a:pt x="249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4188525" y="5114850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586" y="0"/>
                  </a:moveTo>
                  <a:lnTo>
                    <a:pt x="4072" y="79"/>
                  </a:lnTo>
                  <a:cubicBezTo>
                    <a:pt x="4112" y="198"/>
                    <a:pt x="4112" y="277"/>
                    <a:pt x="4112" y="317"/>
                  </a:cubicBezTo>
                  <a:cubicBezTo>
                    <a:pt x="4112" y="435"/>
                    <a:pt x="4112" y="475"/>
                    <a:pt x="4072" y="514"/>
                  </a:cubicBezTo>
                  <a:cubicBezTo>
                    <a:pt x="4033" y="593"/>
                    <a:pt x="3993" y="593"/>
                    <a:pt x="3954" y="633"/>
                  </a:cubicBezTo>
                  <a:cubicBezTo>
                    <a:pt x="3914" y="633"/>
                    <a:pt x="3796" y="672"/>
                    <a:pt x="3638" y="672"/>
                  </a:cubicBezTo>
                  <a:lnTo>
                    <a:pt x="1661" y="672"/>
                  </a:lnTo>
                  <a:lnTo>
                    <a:pt x="1661" y="79"/>
                  </a:lnTo>
                  <a:lnTo>
                    <a:pt x="1186" y="79"/>
                  </a:lnTo>
                  <a:lnTo>
                    <a:pt x="1186" y="672"/>
                  </a:lnTo>
                  <a:lnTo>
                    <a:pt x="0" y="672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598" y="1226"/>
                  </a:lnTo>
                  <a:cubicBezTo>
                    <a:pt x="3954" y="1226"/>
                    <a:pt x="4191" y="1226"/>
                    <a:pt x="4310" y="1147"/>
                  </a:cubicBezTo>
                  <a:cubicBezTo>
                    <a:pt x="4389" y="1107"/>
                    <a:pt x="4468" y="1028"/>
                    <a:pt x="4547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317"/>
                    <a:pt x="4626" y="158"/>
                    <a:pt x="45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4185550" y="4957700"/>
              <a:ext cx="118625" cy="110725"/>
            </a:xfrm>
            <a:custGeom>
              <a:rect b="b" l="l" r="r" t="t"/>
              <a:pathLst>
                <a:path extrusionOk="0" h="4429" w="4745">
                  <a:moveTo>
                    <a:pt x="2808" y="1463"/>
                  </a:moveTo>
                  <a:lnTo>
                    <a:pt x="2808" y="3045"/>
                  </a:lnTo>
                  <a:lnTo>
                    <a:pt x="1424" y="2531"/>
                  </a:lnTo>
                  <a:cubicBezTo>
                    <a:pt x="1108" y="2412"/>
                    <a:pt x="792" y="2333"/>
                    <a:pt x="515" y="2293"/>
                  </a:cubicBezTo>
                  <a:cubicBezTo>
                    <a:pt x="752" y="2214"/>
                    <a:pt x="1068" y="2096"/>
                    <a:pt x="1503" y="1938"/>
                  </a:cubicBezTo>
                  <a:lnTo>
                    <a:pt x="2808" y="1463"/>
                  </a:lnTo>
                  <a:close/>
                  <a:moveTo>
                    <a:pt x="4745" y="0"/>
                  </a:moveTo>
                  <a:lnTo>
                    <a:pt x="1" y="1938"/>
                  </a:lnTo>
                  <a:lnTo>
                    <a:pt x="1" y="2610"/>
                  </a:lnTo>
                  <a:lnTo>
                    <a:pt x="4745" y="4428"/>
                  </a:lnTo>
                  <a:lnTo>
                    <a:pt x="4745" y="3756"/>
                  </a:lnTo>
                  <a:lnTo>
                    <a:pt x="3282" y="3242"/>
                  </a:lnTo>
                  <a:lnTo>
                    <a:pt x="3282" y="1266"/>
                  </a:lnTo>
                  <a:lnTo>
                    <a:pt x="4745" y="712"/>
                  </a:lnTo>
                  <a:lnTo>
                    <a:pt x="47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4218175" y="4877650"/>
              <a:ext cx="86000" cy="78100"/>
            </a:xfrm>
            <a:custGeom>
              <a:rect b="b" l="l" r="r" t="t"/>
              <a:pathLst>
                <a:path extrusionOk="0" h="3124" w="3440">
                  <a:moveTo>
                    <a:pt x="0" y="0"/>
                  </a:moveTo>
                  <a:lnTo>
                    <a:pt x="0" y="593"/>
                  </a:lnTo>
                  <a:lnTo>
                    <a:pt x="2096" y="1344"/>
                  </a:lnTo>
                  <a:cubicBezTo>
                    <a:pt x="2333" y="1463"/>
                    <a:pt x="2570" y="1503"/>
                    <a:pt x="2728" y="1582"/>
                  </a:cubicBezTo>
                  <a:cubicBezTo>
                    <a:pt x="2491" y="1621"/>
                    <a:pt x="2254" y="1700"/>
                    <a:pt x="2056" y="1779"/>
                  </a:cubicBezTo>
                  <a:lnTo>
                    <a:pt x="0" y="2530"/>
                  </a:lnTo>
                  <a:lnTo>
                    <a:pt x="0" y="3123"/>
                  </a:lnTo>
                  <a:lnTo>
                    <a:pt x="3440" y="1819"/>
                  </a:lnTo>
                  <a:lnTo>
                    <a:pt x="3440" y="1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4216200" y="4790675"/>
              <a:ext cx="88975" cy="79075"/>
            </a:xfrm>
            <a:custGeom>
              <a:rect b="b" l="l" r="r" t="t"/>
              <a:pathLst>
                <a:path extrusionOk="0" h="3163" w="3559">
                  <a:moveTo>
                    <a:pt x="1463" y="633"/>
                  </a:moveTo>
                  <a:lnTo>
                    <a:pt x="1463" y="2530"/>
                  </a:lnTo>
                  <a:cubicBezTo>
                    <a:pt x="1147" y="2491"/>
                    <a:pt x="910" y="2412"/>
                    <a:pt x="752" y="2214"/>
                  </a:cubicBezTo>
                  <a:cubicBezTo>
                    <a:pt x="554" y="2056"/>
                    <a:pt x="475" y="1819"/>
                    <a:pt x="475" y="1542"/>
                  </a:cubicBezTo>
                  <a:cubicBezTo>
                    <a:pt x="475" y="1265"/>
                    <a:pt x="593" y="1028"/>
                    <a:pt x="831" y="830"/>
                  </a:cubicBezTo>
                  <a:cubicBezTo>
                    <a:pt x="949" y="712"/>
                    <a:pt x="1186" y="633"/>
                    <a:pt x="1463" y="633"/>
                  </a:cubicBezTo>
                  <a:close/>
                  <a:moveTo>
                    <a:pt x="1779" y="0"/>
                  </a:moveTo>
                  <a:cubicBezTo>
                    <a:pt x="1226" y="0"/>
                    <a:pt x="791" y="158"/>
                    <a:pt x="475" y="435"/>
                  </a:cubicBezTo>
                  <a:cubicBezTo>
                    <a:pt x="159" y="751"/>
                    <a:pt x="0" y="1107"/>
                    <a:pt x="0" y="1582"/>
                  </a:cubicBezTo>
                  <a:cubicBezTo>
                    <a:pt x="0" y="2016"/>
                    <a:pt x="159" y="2412"/>
                    <a:pt x="475" y="2728"/>
                  </a:cubicBezTo>
                  <a:cubicBezTo>
                    <a:pt x="791" y="3005"/>
                    <a:pt x="1265" y="3163"/>
                    <a:pt x="1819" y="3163"/>
                  </a:cubicBezTo>
                  <a:cubicBezTo>
                    <a:pt x="2372" y="3163"/>
                    <a:pt x="2807" y="3005"/>
                    <a:pt x="3124" y="2728"/>
                  </a:cubicBezTo>
                  <a:cubicBezTo>
                    <a:pt x="3440" y="2412"/>
                    <a:pt x="3558" y="2016"/>
                    <a:pt x="3558" y="1542"/>
                  </a:cubicBezTo>
                  <a:cubicBezTo>
                    <a:pt x="3558" y="1147"/>
                    <a:pt x="3479" y="791"/>
                    <a:pt x="3282" y="554"/>
                  </a:cubicBezTo>
                  <a:cubicBezTo>
                    <a:pt x="3084" y="317"/>
                    <a:pt x="2807" y="119"/>
                    <a:pt x="2491" y="40"/>
                  </a:cubicBezTo>
                  <a:lnTo>
                    <a:pt x="2412" y="633"/>
                  </a:lnTo>
                  <a:cubicBezTo>
                    <a:pt x="2649" y="712"/>
                    <a:pt x="2807" y="830"/>
                    <a:pt x="2926" y="989"/>
                  </a:cubicBezTo>
                  <a:cubicBezTo>
                    <a:pt x="3044" y="1147"/>
                    <a:pt x="3084" y="1305"/>
                    <a:pt x="3084" y="1542"/>
                  </a:cubicBezTo>
                  <a:cubicBezTo>
                    <a:pt x="3084" y="1819"/>
                    <a:pt x="3005" y="2056"/>
                    <a:pt x="2807" y="2254"/>
                  </a:cubicBezTo>
                  <a:cubicBezTo>
                    <a:pt x="2610" y="2451"/>
                    <a:pt x="2333" y="2530"/>
                    <a:pt x="1938" y="2570"/>
                  </a:cubicBezTo>
                  <a:lnTo>
                    <a:pt x="193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4435600" y="5825450"/>
              <a:ext cx="120600" cy="78125"/>
            </a:xfrm>
            <a:custGeom>
              <a:rect b="b" l="l" r="r" t="t"/>
              <a:pathLst>
                <a:path extrusionOk="0" h="3125" w="4824">
                  <a:moveTo>
                    <a:pt x="1582" y="673"/>
                  </a:moveTo>
                  <a:cubicBezTo>
                    <a:pt x="1898" y="673"/>
                    <a:pt x="2175" y="752"/>
                    <a:pt x="2373" y="910"/>
                  </a:cubicBezTo>
                  <a:cubicBezTo>
                    <a:pt x="2531" y="1108"/>
                    <a:pt x="2650" y="1306"/>
                    <a:pt x="2650" y="1582"/>
                  </a:cubicBezTo>
                  <a:cubicBezTo>
                    <a:pt x="2650" y="1859"/>
                    <a:pt x="2531" y="2057"/>
                    <a:pt x="2373" y="2254"/>
                  </a:cubicBezTo>
                  <a:cubicBezTo>
                    <a:pt x="2175" y="2452"/>
                    <a:pt x="1938" y="2531"/>
                    <a:pt x="1622" y="2531"/>
                  </a:cubicBezTo>
                  <a:cubicBezTo>
                    <a:pt x="1305" y="2531"/>
                    <a:pt x="1029" y="2413"/>
                    <a:pt x="792" y="2254"/>
                  </a:cubicBezTo>
                  <a:cubicBezTo>
                    <a:pt x="594" y="2057"/>
                    <a:pt x="515" y="1820"/>
                    <a:pt x="515" y="1582"/>
                  </a:cubicBezTo>
                  <a:cubicBezTo>
                    <a:pt x="515" y="1306"/>
                    <a:pt x="594" y="1108"/>
                    <a:pt x="792" y="910"/>
                  </a:cubicBezTo>
                  <a:cubicBezTo>
                    <a:pt x="989" y="752"/>
                    <a:pt x="1266" y="673"/>
                    <a:pt x="1582" y="673"/>
                  </a:cubicBezTo>
                  <a:close/>
                  <a:moveTo>
                    <a:pt x="2294" y="1"/>
                  </a:moveTo>
                  <a:cubicBezTo>
                    <a:pt x="1701" y="1"/>
                    <a:pt x="1266" y="80"/>
                    <a:pt x="989" y="199"/>
                  </a:cubicBezTo>
                  <a:cubicBezTo>
                    <a:pt x="673" y="357"/>
                    <a:pt x="436" y="554"/>
                    <a:pt x="278" y="792"/>
                  </a:cubicBezTo>
                  <a:cubicBezTo>
                    <a:pt x="80" y="1068"/>
                    <a:pt x="1" y="1345"/>
                    <a:pt x="1" y="1622"/>
                  </a:cubicBezTo>
                  <a:cubicBezTo>
                    <a:pt x="1" y="2057"/>
                    <a:pt x="159" y="2413"/>
                    <a:pt x="436" y="2689"/>
                  </a:cubicBezTo>
                  <a:cubicBezTo>
                    <a:pt x="752" y="2966"/>
                    <a:pt x="1147" y="3124"/>
                    <a:pt x="1622" y="3124"/>
                  </a:cubicBezTo>
                  <a:cubicBezTo>
                    <a:pt x="2057" y="3124"/>
                    <a:pt x="2452" y="3006"/>
                    <a:pt x="2729" y="2729"/>
                  </a:cubicBezTo>
                  <a:cubicBezTo>
                    <a:pt x="3005" y="2452"/>
                    <a:pt x="3164" y="2096"/>
                    <a:pt x="3164" y="1740"/>
                  </a:cubicBezTo>
                  <a:cubicBezTo>
                    <a:pt x="3164" y="1503"/>
                    <a:pt x="3085" y="1266"/>
                    <a:pt x="2966" y="1068"/>
                  </a:cubicBezTo>
                  <a:cubicBezTo>
                    <a:pt x="2847" y="871"/>
                    <a:pt x="2729" y="713"/>
                    <a:pt x="2531" y="594"/>
                  </a:cubicBezTo>
                  <a:lnTo>
                    <a:pt x="2650" y="594"/>
                  </a:lnTo>
                  <a:cubicBezTo>
                    <a:pt x="2887" y="594"/>
                    <a:pt x="3124" y="634"/>
                    <a:pt x="3361" y="673"/>
                  </a:cubicBezTo>
                  <a:cubicBezTo>
                    <a:pt x="3598" y="752"/>
                    <a:pt x="3757" y="831"/>
                    <a:pt x="3915" y="910"/>
                  </a:cubicBezTo>
                  <a:cubicBezTo>
                    <a:pt x="4033" y="989"/>
                    <a:pt x="4152" y="1108"/>
                    <a:pt x="4231" y="1227"/>
                  </a:cubicBezTo>
                  <a:cubicBezTo>
                    <a:pt x="4310" y="1345"/>
                    <a:pt x="4350" y="1503"/>
                    <a:pt x="4350" y="1701"/>
                  </a:cubicBezTo>
                  <a:cubicBezTo>
                    <a:pt x="4350" y="1899"/>
                    <a:pt x="4310" y="2057"/>
                    <a:pt x="4191" y="2215"/>
                  </a:cubicBezTo>
                  <a:cubicBezTo>
                    <a:pt x="4073" y="2333"/>
                    <a:pt x="3875" y="2413"/>
                    <a:pt x="3598" y="2492"/>
                  </a:cubicBezTo>
                  <a:lnTo>
                    <a:pt x="3678" y="3045"/>
                  </a:lnTo>
                  <a:cubicBezTo>
                    <a:pt x="4033" y="3006"/>
                    <a:pt x="4310" y="2847"/>
                    <a:pt x="4508" y="2610"/>
                  </a:cubicBezTo>
                  <a:cubicBezTo>
                    <a:pt x="4745" y="2373"/>
                    <a:pt x="4824" y="2096"/>
                    <a:pt x="4824" y="1701"/>
                  </a:cubicBezTo>
                  <a:cubicBezTo>
                    <a:pt x="4824" y="1345"/>
                    <a:pt x="4745" y="1068"/>
                    <a:pt x="4547" y="792"/>
                  </a:cubicBezTo>
                  <a:cubicBezTo>
                    <a:pt x="4350" y="554"/>
                    <a:pt x="4112" y="357"/>
                    <a:pt x="3717" y="199"/>
                  </a:cubicBezTo>
                  <a:cubicBezTo>
                    <a:pt x="3361" y="80"/>
                    <a:pt x="2887" y="1"/>
                    <a:pt x="2294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4435600" y="5734525"/>
              <a:ext cx="120600" cy="78125"/>
            </a:xfrm>
            <a:custGeom>
              <a:rect b="b" l="l" r="r" t="t"/>
              <a:pathLst>
                <a:path extrusionOk="0" h="3125" w="4824">
                  <a:moveTo>
                    <a:pt x="3243" y="594"/>
                  </a:moveTo>
                  <a:cubicBezTo>
                    <a:pt x="3598" y="594"/>
                    <a:pt x="3875" y="673"/>
                    <a:pt x="4073" y="871"/>
                  </a:cubicBezTo>
                  <a:cubicBezTo>
                    <a:pt x="4271" y="1029"/>
                    <a:pt x="4350" y="1266"/>
                    <a:pt x="4350" y="1503"/>
                  </a:cubicBezTo>
                  <a:cubicBezTo>
                    <a:pt x="4350" y="1661"/>
                    <a:pt x="4310" y="1819"/>
                    <a:pt x="4231" y="1978"/>
                  </a:cubicBezTo>
                  <a:cubicBezTo>
                    <a:pt x="4112" y="2136"/>
                    <a:pt x="3994" y="2254"/>
                    <a:pt x="3796" y="2333"/>
                  </a:cubicBezTo>
                  <a:cubicBezTo>
                    <a:pt x="3598" y="2412"/>
                    <a:pt x="3440" y="2452"/>
                    <a:pt x="3243" y="2452"/>
                  </a:cubicBezTo>
                  <a:cubicBezTo>
                    <a:pt x="2926" y="2452"/>
                    <a:pt x="2689" y="2373"/>
                    <a:pt x="2492" y="2175"/>
                  </a:cubicBezTo>
                  <a:cubicBezTo>
                    <a:pt x="2294" y="2017"/>
                    <a:pt x="2215" y="1780"/>
                    <a:pt x="2215" y="1503"/>
                  </a:cubicBezTo>
                  <a:cubicBezTo>
                    <a:pt x="2215" y="1266"/>
                    <a:pt x="2294" y="1029"/>
                    <a:pt x="2492" y="871"/>
                  </a:cubicBezTo>
                  <a:cubicBezTo>
                    <a:pt x="2689" y="673"/>
                    <a:pt x="2926" y="594"/>
                    <a:pt x="3243" y="594"/>
                  </a:cubicBezTo>
                  <a:close/>
                  <a:moveTo>
                    <a:pt x="3203" y="1"/>
                  </a:moveTo>
                  <a:cubicBezTo>
                    <a:pt x="2768" y="1"/>
                    <a:pt x="2412" y="159"/>
                    <a:pt x="2136" y="396"/>
                  </a:cubicBezTo>
                  <a:cubicBezTo>
                    <a:pt x="1819" y="673"/>
                    <a:pt x="1701" y="1029"/>
                    <a:pt x="1701" y="1385"/>
                  </a:cubicBezTo>
                  <a:cubicBezTo>
                    <a:pt x="1701" y="1622"/>
                    <a:pt x="1740" y="1819"/>
                    <a:pt x="1859" y="2017"/>
                  </a:cubicBezTo>
                  <a:cubicBezTo>
                    <a:pt x="1938" y="2215"/>
                    <a:pt x="2096" y="2412"/>
                    <a:pt x="2333" y="2531"/>
                  </a:cubicBezTo>
                  <a:cubicBezTo>
                    <a:pt x="1859" y="2531"/>
                    <a:pt x="1503" y="2492"/>
                    <a:pt x="1226" y="2373"/>
                  </a:cubicBezTo>
                  <a:cubicBezTo>
                    <a:pt x="989" y="2254"/>
                    <a:pt x="792" y="2136"/>
                    <a:pt x="633" y="1938"/>
                  </a:cubicBezTo>
                  <a:cubicBezTo>
                    <a:pt x="554" y="1819"/>
                    <a:pt x="475" y="1661"/>
                    <a:pt x="475" y="1464"/>
                  </a:cubicBezTo>
                  <a:cubicBezTo>
                    <a:pt x="475" y="1226"/>
                    <a:pt x="594" y="1029"/>
                    <a:pt x="752" y="871"/>
                  </a:cubicBezTo>
                  <a:cubicBezTo>
                    <a:pt x="831" y="792"/>
                    <a:pt x="989" y="712"/>
                    <a:pt x="1226" y="673"/>
                  </a:cubicBezTo>
                  <a:lnTo>
                    <a:pt x="1187" y="80"/>
                  </a:lnTo>
                  <a:cubicBezTo>
                    <a:pt x="831" y="119"/>
                    <a:pt x="554" y="278"/>
                    <a:pt x="317" y="515"/>
                  </a:cubicBezTo>
                  <a:cubicBezTo>
                    <a:pt x="119" y="752"/>
                    <a:pt x="1" y="1068"/>
                    <a:pt x="1" y="1424"/>
                  </a:cubicBezTo>
                  <a:cubicBezTo>
                    <a:pt x="1" y="1938"/>
                    <a:pt x="199" y="2333"/>
                    <a:pt x="554" y="2610"/>
                  </a:cubicBezTo>
                  <a:cubicBezTo>
                    <a:pt x="989" y="2966"/>
                    <a:pt x="1622" y="3124"/>
                    <a:pt x="2531" y="3124"/>
                  </a:cubicBezTo>
                  <a:cubicBezTo>
                    <a:pt x="3361" y="3124"/>
                    <a:pt x="3954" y="2966"/>
                    <a:pt x="4310" y="2650"/>
                  </a:cubicBezTo>
                  <a:cubicBezTo>
                    <a:pt x="4666" y="2373"/>
                    <a:pt x="4824" y="1978"/>
                    <a:pt x="4824" y="1464"/>
                  </a:cubicBezTo>
                  <a:cubicBezTo>
                    <a:pt x="4824" y="1187"/>
                    <a:pt x="4745" y="950"/>
                    <a:pt x="4626" y="712"/>
                  </a:cubicBezTo>
                  <a:cubicBezTo>
                    <a:pt x="4508" y="515"/>
                    <a:pt x="4310" y="317"/>
                    <a:pt x="4033" y="199"/>
                  </a:cubicBezTo>
                  <a:cubicBezTo>
                    <a:pt x="3796" y="80"/>
                    <a:pt x="3519" y="1"/>
                    <a:pt x="320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4439575" y="5682150"/>
              <a:ext cx="115650" cy="42525"/>
            </a:xfrm>
            <a:custGeom>
              <a:rect b="b" l="l" r="r" t="t"/>
              <a:pathLst>
                <a:path extrusionOk="0" h="1701" w="4626">
                  <a:moveTo>
                    <a:pt x="4586" y="1"/>
                  </a:moveTo>
                  <a:lnTo>
                    <a:pt x="4072" y="80"/>
                  </a:lnTo>
                  <a:cubicBezTo>
                    <a:pt x="4072" y="198"/>
                    <a:pt x="4112" y="277"/>
                    <a:pt x="4112" y="356"/>
                  </a:cubicBezTo>
                  <a:cubicBezTo>
                    <a:pt x="4112" y="435"/>
                    <a:pt x="4072" y="515"/>
                    <a:pt x="4072" y="554"/>
                  </a:cubicBezTo>
                  <a:cubicBezTo>
                    <a:pt x="4032" y="594"/>
                    <a:pt x="3993" y="633"/>
                    <a:pt x="3953" y="633"/>
                  </a:cubicBezTo>
                  <a:cubicBezTo>
                    <a:pt x="3914" y="673"/>
                    <a:pt x="3795" y="673"/>
                    <a:pt x="3637" y="673"/>
                  </a:cubicBezTo>
                  <a:lnTo>
                    <a:pt x="1621" y="673"/>
                  </a:lnTo>
                  <a:lnTo>
                    <a:pt x="1621" y="80"/>
                  </a:lnTo>
                  <a:lnTo>
                    <a:pt x="1186" y="80"/>
                  </a:lnTo>
                  <a:lnTo>
                    <a:pt x="1186" y="673"/>
                  </a:lnTo>
                  <a:lnTo>
                    <a:pt x="0" y="673"/>
                  </a:lnTo>
                  <a:lnTo>
                    <a:pt x="316" y="1266"/>
                  </a:lnTo>
                  <a:lnTo>
                    <a:pt x="1186" y="1266"/>
                  </a:lnTo>
                  <a:lnTo>
                    <a:pt x="1186" y="1701"/>
                  </a:lnTo>
                  <a:lnTo>
                    <a:pt x="1621" y="1701"/>
                  </a:lnTo>
                  <a:lnTo>
                    <a:pt x="1621" y="1266"/>
                  </a:lnTo>
                  <a:lnTo>
                    <a:pt x="3598" y="1266"/>
                  </a:lnTo>
                  <a:cubicBezTo>
                    <a:pt x="3953" y="1266"/>
                    <a:pt x="4151" y="1226"/>
                    <a:pt x="4270" y="1187"/>
                  </a:cubicBezTo>
                  <a:cubicBezTo>
                    <a:pt x="4388" y="1147"/>
                    <a:pt x="4467" y="1068"/>
                    <a:pt x="4546" y="949"/>
                  </a:cubicBezTo>
                  <a:cubicBezTo>
                    <a:pt x="4586" y="831"/>
                    <a:pt x="4625" y="673"/>
                    <a:pt x="4625" y="435"/>
                  </a:cubicBezTo>
                  <a:cubicBezTo>
                    <a:pt x="4625" y="317"/>
                    <a:pt x="4625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4436600" y="5601100"/>
              <a:ext cx="117625" cy="69225"/>
            </a:xfrm>
            <a:custGeom>
              <a:rect b="b" l="l" r="r" t="t"/>
              <a:pathLst>
                <a:path extrusionOk="0" h="2769" w="4705">
                  <a:moveTo>
                    <a:pt x="2531" y="1"/>
                  </a:moveTo>
                  <a:cubicBezTo>
                    <a:pt x="2214" y="1"/>
                    <a:pt x="1938" y="40"/>
                    <a:pt x="1779" y="119"/>
                  </a:cubicBezTo>
                  <a:cubicBezTo>
                    <a:pt x="1621" y="199"/>
                    <a:pt x="1463" y="317"/>
                    <a:pt x="1384" y="515"/>
                  </a:cubicBezTo>
                  <a:cubicBezTo>
                    <a:pt x="1265" y="712"/>
                    <a:pt x="1226" y="910"/>
                    <a:pt x="1226" y="1187"/>
                  </a:cubicBezTo>
                  <a:cubicBezTo>
                    <a:pt x="1226" y="1582"/>
                    <a:pt x="1384" y="1938"/>
                    <a:pt x="1700" y="2215"/>
                  </a:cubicBezTo>
                  <a:lnTo>
                    <a:pt x="0" y="2215"/>
                  </a:lnTo>
                  <a:lnTo>
                    <a:pt x="0" y="2768"/>
                  </a:lnTo>
                  <a:lnTo>
                    <a:pt x="4705" y="2768"/>
                  </a:lnTo>
                  <a:lnTo>
                    <a:pt x="4705" y="2215"/>
                  </a:lnTo>
                  <a:lnTo>
                    <a:pt x="2847" y="2215"/>
                  </a:lnTo>
                  <a:cubicBezTo>
                    <a:pt x="2570" y="2215"/>
                    <a:pt x="2372" y="2175"/>
                    <a:pt x="2214" y="2096"/>
                  </a:cubicBezTo>
                  <a:cubicBezTo>
                    <a:pt x="2056" y="2017"/>
                    <a:pt x="1938" y="1938"/>
                    <a:pt x="1858" y="1780"/>
                  </a:cubicBezTo>
                  <a:cubicBezTo>
                    <a:pt x="1779" y="1622"/>
                    <a:pt x="1700" y="1464"/>
                    <a:pt x="1700" y="1305"/>
                  </a:cubicBezTo>
                  <a:cubicBezTo>
                    <a:pt x="1700" y="1068"/>
                    <a:pt x="1779" y="871"/>
                    <a:pt x="1898" y="752"/>
                  </a:cubicBezTo>
                  <a:cubicBezTo>
                    <a:pt x="2056" y="633"/>
                    <a:pt x="2254" y="554"/>
                    <a:pt x="2531" y="554"/>
                  </a:cubicBezTo>
                  <a:lnTo>
                    <a:pt x="4705" y="55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4434625" y="5438025"/>
              <a:ext cx="122575" cy="98875"/>
            </a:xfrm>
            <a:custGeom>
              <a:rect b="b" l="l" r="r" t="t"/>
              <a:pathLst>
                <a:path extrusionOk="0" h="3955" w="4903">
                  <a:moveTo>
                    <a:pt x="1028" y="1701"/>
                  </a:moveTo>
                  <a:cubicBezTo>
                    <a:pt x="1147" y="1701"/>
                    <a:pt x="1265" y="1740"/>
                    <a:pt x="1384" y="1780"/>
                  </a:cubicBezTo>
                  <a:cubicBezTo>
                    <a:pt x="1503" y="1859"/>
                    <a:pt x="1621" y="2017"/>
                    <a:pt x="1779" y="2294"/>
                  </a:cubicBezTo>
                  <a:lnTo>
                    <a:pt x="1463" y="2531"/>
                  </a:lnTo>
                  <a:cubicBezTo>
                    <a:pt x="1384" y="2610"/>
                    <a:pt x="1305" y="2689"/>
                    <a:pt x="1226" y="2729"/>
                  </a:cubicBezTo>
                  <a:cubicBezTo>
                    <a:pt x="1147" y="2729"/>
                    <a:pt x="1068" y="2768"/>
                    <a:pt x="989" y="2768"/>
                  </a:cubicBezTo>
                  <a:cubicBezTo>
                    <a:pt x="831" y="2768"/>
                    <a:pt x="712" y="2729"/>
                    <a:pt x="633" y="2610"/>
                  </a:cubicBezTo>
                  <a:cubicBezTo>
                    <a:pt x="514" y="2491"/>
                    <a:pt x="475" y="2373"/>
                    <a:pt x="475" y="2215"/>
                  </a:cubicBezTo>
                  <a:cubicBezTo>
                    <a:pt x="475" y="2057"/>
                    <a:pt x="514" y="1938"/>
                    <a:pt x="633" y="1859"/>
                  </a:cubicBezTo>
                  <a:cubicBezTo>
                    <a:pt x="712" y="1740"/>
                    <a:pt x="870" y="1701"/>
                    <a:pt x="1028" y="1701"/>
                  </a:cubicBezTo>
                  <a:close/>
                  <a:moveTo>
                    <a:pt x="3796" y="1464"/>
                  </a:moveTo>
                  <a:cubicBezTo>
                    <a:pt x="3954" y="1582"/>
                    <a:pt x="4072" y="1740"/>
                    <a:pt x="4191" y="1898"/>
                  </a:cubicBezTo>
                  <a:cubicBezTo>
                    <a:pt x="4310" y="2096"/>
                    <a:pt x="4349" y="2294"/>
                    <a:pt x="4349" y="2452"/>
                  </a:cubicBezTo>
                  <a:cubicBezTo>
                    <a:pt x="4349" y="2729"/>
                    <a:pt x="4270" y="2966"/>
                    <a:pt x="4033" y="3084"/>
                  </a:cubicBezTo>
                  <a:cubicBezTo>
                    <a:pt x="3835" y="3243"/>
                    <a:pt x="3637" y="3322"/>
                    <a:pt x="3440" y="3322"/>
                  </a:cubicBezTo>
                  <a:cubicBezTo>
                    <a:pt x="3282" y="3322"/>
                    <a:pt x="3124" y="3282"/>
                    <a:pt x="2965" y="3163"/>
                  </a:cubicBezTo>
                  <a:cubicBezTo>
                    <a:pt x="2807" y="3045"/>
                    <a:pt x="2649" y="2847"/>
                    <a:pt x="2451" y="2531"/>
                  </a:cubicBezTo>
                  <a:lnTo>
                    <a:pt x="3796" y="1464"/>
                  </a:lnTo>
                  <a:close/>
                  <a:moveTo>
                    <a:pt x="4428" y="1"/>
                  </a:moveTo>
                  <a:cubicBezTo>
                    <a:pt x="4230" y="278"/>
                    <a:pt x="3993" y="515"/>
                    <a:pt x="3717" y="712"/>
                  </a:cubicBezTo>
                  <a:cubicBezTo>
                    <a:pt x="3440" y="554"/>
                    <a:pt x="3124" y="396"/>
                    <a:pt x="2689" y="317"/>
                  </a:cubicBezTo>
                  <a:lnTo>
                    <a:pt x="2570" y="910"/>
                  </a:lnTo>
                  <a:cubicBezTo>
                    <a:pt x="2807" y="950"/>
                    <a:pt x="3044" y="1029"/>
                    <a:pt x="3242" y="1147"/>
                  </a:cubicBezTo>
                  <a:lnTo>
                    <a:pt x="2135" y="1977"/>
                  </a:lnTo>
                  <a:cubicBezTo>
                    <a:pt x="1819" y="1384"/>
                    <a:pt x="1463" y="1108"/>
                    <a:pt x="989" y="1108"/>
                  </a:cubicBezTo>
                  <a:cubicBezTo>
                    <a:pt x="712" y="1108"/>
                    <a:pt x="475" y="1187"/>
                    <a:pt x="277" y="1384"/>
                  </a:cubicBezTo>
                  <a:cubicBezTo>
                    <a:pt x="79" y="1622"/>
                    <a:pt x="0" y="1859"/>
                    <a:pt x="0" y="2175"/>
                  </a:cubicBezTo>
                  <a:cubicBezTo>
                    <a:pt x="0" y="2531"/>
                    <a:pt x="79" y="2808"/>
                    <a:pt x="317" y="3045"/>
                  </a:cubicBezTo>
                  <a:cubicBezTo>
                    <a:pt x="514" y="3243"/>
                    <a:pt x="751" y="3361"/>
                    <a:pt x="1028" y="3361"/>
                  </a:cubicBezTo>
                  <a:cubicBezTo>
                    <a:pt x="1186" y="3361"/>
                    <a:pt x="1344" y="3322"/>
                    <a:pt x="1503" y="3243"/>
                  </a:cubicBezTo>
                  <a:cubicBezTo>
                    <a:pt x="1621" y="3203"/>
                    <a:pt x="1819" y="3045"/>
                    <a:pt x="2096" y="2847"/>
                  </a:cubicBezTo>
                  <a:cubicBezTo>
                    <a:pt x="2254" y="3203"/>
                    <a:pt x="2451" y="3480"/>
                    <a:pt x="2689" y="3677"/>
                  </a:cubicBezTo>
                  <a:cubicBezTo>
                    <a:pt x="2926" y="3875"/>
                    <a:pt x="3203" y="3954"/>
                    <a:pt x="3479" y="3954"/>
                  </a:cubicBezTo>
                  <a:cubicBezTo>
                    <a:pt x="3835" y="3954"/>
                    <a:pt x="4112" y="3836"/>
                    <a:pt x="4389" y="3598"/>
                  </a:cubicBezTo>
                  <a:cubicBezTo>
                    <a:pt x="4705" y="3322"/>
                    <a:pt x="4863" y="2926"/>
                    <a:pt x="4863" y="2452"/>
                  </a:cubicBezTo>
                  <a:cubicBezTo>
                    <a:pt x="4863" y="2215"/>
                    <a:pt x="4823" y="1938"/>
                    <a:pt x="4705" y="1740"/>
                  </a:cubicBezTo>
                  <a:cubicBezTo>
                    <a:pt x="4626" y="1503"/>
                    <a:pt x="4428" y="1305"/>
                    <a:pt x="4230" y="1108"/>
                  </a:cubicBezTo>
                  <a:cubicBezTo>
                    <a:pt x="4547" y="871"/>
                    <a:pt x="4744" y="633"/>
                    <a:pt x="4903" y="396"/>
                  </a:cubicBezTo>
                  <a:lnTo>
                    <a:pt x="442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4435600" y="5305600"/>
              <a:ext cx="118625" cy="78100"/>
            </a:xfrm>
            <a:custGeom>
              <a:rect b="b" l="l" r="r" t="t"/>
              <a:pathLst>
                <a:path extrusionOk="0" h="3124" w="4745">
                  <a:moveTo>
                    <a:pt x="1345" y="0"/>
                  </a:moveTo>
                  <a:cubicBezTo>
                    <a:pt x="950" y="0"/>
                    <a:pt x="633" y="119"/>
                    <a:pt x="396" y="396"/>
                  </a:cubicBezTo>
                  <a:cubicBezTo>
                    <a:pt x="159" y="672"/>
                    <a:pt x="1" y="1028"/>
                    <a:pt x="1" y="1463"/>
                  </a:cubicBezTo>
                  <a:cubicBezTo>
                    <a:pt x="1" y="1898"/>
                    <a:pt x="119" y="2293"/>
                    <a:pt x="357" y="2530"/>
                  </a:cubicBezTo>
                  <a:cubicBezTo>
                    <a:pt x="594" y="2807"/>
                    <a:pt x="950" y="2965"/>
                    <a:pt x="1385" y="3005"/>
                  </a:cubicBezTo>
                  <a:lnTo>
                    <a:pt x="1424" y="2412"/>
                  </a:lnTo>
                  <a:cubicBezTo>
                    <a:pt x="1147" y="2412"/>
                    <a:pt x="910" y="2333"/>
                    <a:pt x="752" y="2135"/>
                  </a:cubicBezTo>
                  <a:cubicBezTo>
                    <a:pt x="594" y="1977"/>
                    <a:pt x="515" y="1779"/>
                    <a:pt x="515" y="1463"/>
                  </a:cubicBezTo>
                  <a:cubicBezTo>
                    <a:pt x="515" y="1226"/>
                    <a:pt x="594" y="989"/>
                    <a:pt x="752" y="831"/>
                  </a:cubicBezTo>
                  <a:cubicBezTo>
                    <a:pt x="871" y="672"/>
                    <a:pt x="1068" y="593"/>
                    <a:pt x="1305" y="593"/>
                  </a:cubicBezTo>
                  <a:cubicBezTo>
                    <a:pt x="1543" y="593"/>
                    <a:pt x="1780" y="672"/>
                    <a:pt x="2017" y="870"/>
                  </a:cubicBezTo>
                  <a:cubicBezTo>
                    <a:pt x="2254" y="1028"/>
                    <a:pt x="2571" y="1384"/>
                    <a:pt x="3005" y="1898"/>
                  </a:cubicBezTo>
                  <a:cubicBezTo>
                    <a:pt x="3282" y="2214"/>
                    <a:pt x="3519" y="2491"/>
                    <a:pt x="3717" y="2649"/>
                  </a:cubicBezTo>
                  <a:cubicBezTo>
                    <a:pt x="3915" y="2847"/>
                    <a:pt x="4152" y="2965"/>
                    <a:pt x="4350" y="3044"/>
                  </a:cubicBezTo>
                  <a:cubicBezTo>
                    <a:pt x="4468" y="3084"/>
                    <a:pt x="4626" y="3123"/>
                    <a:pt x="4745" y="3123"/>
                  </a:cubicBezTo>
                  <a:lnTo>
                    <a:pt x="4745" y="0"/>
                  </a:lnTo>
                  <a:lnTo>
                    <a:pt x="4191" y="0"/>
                  </a:lnTo>
                  <a:lnTo>
                    <a:pt x="4191" y="2293"/>
                  </a:lnTo>
                  <a:cubicBezTo>
                    <a:pt x="4073" y="2254"/>
                    <a:pt x="3994" y="2175"/>
                    <a:pt x="3875" y="2056"/>
                  </a:cubicBezTo>
                  <a:cubicBezTo>
                    <a:pt x="3796" y="1977"/>
                    <a:pt x="3598" y="1740"/>
                    <a:pt x="3282" y="1384"/>
                  </a:cubicBezTo>
                  <a:cubicBezTo>
                    <a:pt x="2926" y="989"/>
                    <a:pt x="2650" y="672"/>
                    <a:pt x="2452" y="514"/>
                  </a:cubicBezTo>
                  <a:cubicBezTo>
                    <a:pt x="2254" y="317"/>
                    <a:pt x="2057" y="198"/>
                    <a:pt x="1898" y="119"/>
                  </a:cubicBezTo>
                  <a:cubicBezTo>
                    <a:pt x="1701" y="40"/>
                    <a:pt x="1503" y="0"/>
                    <a:pt x="134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4467225" y="5216650"/>
              <a:ext cx="87000" cy="69200"/>
            </a:xfrm>
            <a:custGeom>
              <a:rect b="b" l="l" r="r" t="t"/>
              <a:pathLst>
                <a:path extrusionOk="0" h="2768" w="3480">
                  <a:moveTo>
                    <a:pt x="1385" y="0"/>
                  </a:moveTo>
                  <a:cubicBezTo>
                    <a:pt x="1108" y="0"/>
                    <a:pt x="950" y="0"/>
                    <a:pt x="831" y="40"/>
                  </a:cubicBezTo>
                  <a:cubicBezTo>
                    <a:pt x="673" y="40"/>
                    <a:pt x="515" y="119"/>
                    <a:pt x="396" y="198"/>
                  </a:cubicBezTo>
                  <a:cubicBezTo>
                    <a:pt x="278" y="277"/>
                    <a:pt x="159" y="435"/>
                    <a:pt x="120" y="593"/>
                  </a:cubicBezTo>
                  <a:cubicBezTo>
                    <a:pt x="40" y="751"/>
                    <a:pt x="1" y="949"/>
                    <a:pt x="1" y="1147"/>
                  </a:cubicBezTo>
                  <a:cubicBezTo>
                    <a:pt x="1" y="1621"/>
                    <a:pt x="199" y="1977"/>
                    <a:pt x="554" y="2254"/>
                  </a:cubicBezTo>
                  <a:lnTo>
                    <a:pt x="80" y="2254"/>
                  </a:lnTo>
                  <a:lnTo>
                    <a:pt x="80" y="2768"/>
                  </a:lnTo>
                  <a:lnTo>
                    <a:pt x="3480" y="2768"/>
                  </a:lnTo>
                  <a:lnTo>
                    <a:pt x="3480" y="2175"/>
                  </a:lnTo>
                  <a:lnTo>
                    <a:pt x="1622" y="2175"/>
                  </a:lnTo>
                  <a:cubicBezTo>
                    <a:pt x="1187" y="2175"/>
                    <a:pt x="871" y="2096"/>
                    <a:pt x="713" y="1937"/>
                  </a:cubicBezTo>
                  <a:cubicBezTo>
                    <a:pt x="554" y="1740"/>
                    <a:pt x="475" y="1542"/>
                    <a:pt x="475" y="1265"/>
                  </a:cubicBezTo>
                  <a:cubicBezTo>
                    <a:pt x="475" y="1107"/>
                    <a:pt x="515" y="989"/>
                    <a:pt x="594" y="870"/>
                  </a:cubicBezTo>
                  <a:cubicBezTo>
                    <a:pt x="673" y="751"/>
                    <a:pt x="752" y="672"/>
                    <a:pt x="871" y="633"/>
                  </a:cubicBezTo>
                  <a:cubicBezTo>
                    <a:pt x="989" y="593"/>
                    <a:pt x="1187" y="554"/>
                    <a:pt x="1424" y="554"/>
                  </a:cubicBezTo>
                  <a:lnTo>
                    <a:pt x="3480" y="554"/>
                  </a:lnTo>
                  <a:lnTo>
                    <a:pt x="348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4436600" y="5125725"/>
              <a:ext cx="119600" cy="74150"/>
            </a:xfrm>
            <a:custGeom>
              <a:rect b="b" l="l" r="r" t="t"/>
              <a:pathLst>
                <a:path extrusionOk="0" h="2966" w="4784">
                  <a:moveTo>
                    <a:pt x="3045" y="514"/>
                  </a:moveTo>
                  <a:cubicBezTo>
                    <a:pt x="3479" y="514"/>
                    <a:pt x="3796" y="593"/>
                    <a:pt x="3993" y="791"/>
                  </a:cubicBezTo>
                  <a:cubicBezTo>
                    <a:pt x="4191" y="949"/>
                    <a:pt x="4310" y="1186"/>
                    <a:pt x="4310" y="1423"/>
                  </a:cubicBezTo>
                  <a:cubicBezTo>
                    <a:pt x="4310" y="1661"/>
                    <a:pt x="4191" y="1898"/>
                    <a:pt x="3993" y="2095"/>
                  </a:cubicBezTo>
                  <a:cubicBezTo>
                    <a:pt x="3756" y="2254"/>
                    <a:pt x="3440" y="2372"/>
                    <a:pt x="3005" y="2372"/>
                  </a:cubicBezTo>
                  <a:cubicBezTo>
                    <a:pt x="2570" y="2372"/>
                    <a:pt x="2214" y="2254"/>
                    <a:pt x="2017" y="2095"/>
                  </a:cubicBezTo>
                  <a:cubicBezTo>
                    <a:pt x="1819" y="1937"/>
                    <a:pt x="1700" y="1700"/>
                    <a:pt x="1700" y="1463"/>
                  </a:cubicBezTo>
                  <a:cubicBezTo>
                    <a:pt x="1700" y="1186"/>
                    <a:pt x="1819" y="949"/>
                    <a:pt x="2017" y="791"/>
                  </a:cubicBezTo>
                  <a:cubicBezTo>
                    <a:pt x="2254" y="593"/>
                    <a:pt x="2570" y="514"/>
                    <a:pt x="3045" y="514"/>
                  </a:cubicBezTo>
                  <a:close/>
                  <a:moveTo>
                    <a:pt x="0" y="0"/>
                  </a:moveTo>
                  <a:lnTo>
                    <a:pt x="0" y="554"/>
                  </a:lnTo>
                  <a:lnTo>
                    <a:pt x="1700" y="554"/>
                  </a:lnTo>
                  <a:cubicBezTo>
                    <a:pt x="1542" y="672"/>
                    <a:pt x="1424" y="791"/>
                    <a:pt x="1345" y="949"/>
                  </a:cubicBezTo>
                  <a:cubicBezTo>
                    <a:pt x="1265" y="1107"/>
                    <a:pt x="1226" y="1305"/>
                    <a:pt x="1226" y="1502"/>
                  </a:cubicBezTo>
                  <a:cubicBezTo>
                    <a:pt x="1226" y="1779"/>
                    <a:pt x="1305" y="2056"/>
                    <a:pt x="1424" y="2254"/>
                  </a:cubicBezTo>
                  <a:cubicBezTo>
                    <a:pt x="1582" y="2491"/>
                    <a:pt x="1819" y="2649"/>
                    <a:pt x="2096" y="2768"/>
                  </a:cubicBezTo>
                  <a:cubicBezTo>
                    <a:pt x="2372" y="2886"/>
                    <a:pt x="2649" y="2965"/>
                    <a:pt x="3005" y="2965"/>
                  </a:cubicBezTo>
                  <a:cubicBezTo>
                    <a:pt x="3361" y="2965"/>
                    <a:pt x="3677" y="2886"/>
                    <a:pt x="3954" y="2768"/>
                  </a:cubicBezTo>
                  <a:cubicBezTo>
                    <a:pt x="4191" y="2649"/>
                    <a:pt x="4428" y="2451"/>
                    <a:pt x="4547" y="2214"/>
                  </a:cubicBezTo>
                  <a:cubicBezTo>
                    <a:pt x="4705" y="2016"/>
                    <a:pt x="4784" y="1740"/>
                    <a:pt x="4784" y="1463"/>
                  </a:cubicBezTo>
                  <a:cubicBezTo>
                    <a:pt x="4784" y="1068"/>
                    <a:pt x="4626" y="751"/>
                    <a:pt x="4270" y="514"/>
                  </a:cubicBezTo>
                  <a:lnTo>
                    <a:pt x="4705" y="51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4436600" y="4957700"/>
              <a:ext cx="117625" cy="110725"/>
            </a:xfrm>
            <a:custGeom>
              <a:rect b="b" l="l" r="r" t="t"/>
              <a:pathLst>
                <a:path extrusionOk="0" h="4429" w="4705">
                  <a:moveTo>
                    <a:pt x="2768" y="1463"/>
                  </a:moveTo>
                  <a:lnTo>
                    <a:pt x="2768" y="3045"/>
                  </a:lnTo>
                  <a:lnTo>
                    <a:pt x="1384" y="2531"/>
                  </a:lnTo>
                  <a:cubicBezTo>
                    <a:pt x="1107" y="2412"/>
                    <a:pt x="791" y="2333"/>
                    <a:pt x="475" y="2293"/>
                  </a:cubicBezTo>
                  <a:cubicBezTo>
                    <a:pt x="752" y="2214"/>
                    <a:pt x="1068" y="2096"/>
                    <a:pt x="1463" y="1938"/>
                  </a:cubicBezTo>
                  <a:lnTo>
                    <a:pt x="2768" y="1463"/>
                  </a:lnTo>
                  <a:close/>
                  <a:moveTo>
                    <a:pt x="4705" y="0"/>
                  </a:moveTo>
                  <a:lnTo>
                    <a:pt x="0" y="1938"/>
                  </a:lnTo>
                  <a:lnTo>
                    <a:pt x="0" y="2610"/>
                  </a:lnTo>
                  <a:lnTo>
                    <a:pt x="4705" y="4428"/>
                  </a:lnTo>
                  <a:lnTo>
                    <a:pt x="4705" y="3756"/>
                  </a:lnTo>
                  <a:lnTo>
                    <a:pt x="3282" y="3242"/>
                  </a:lnTo>
                  <a:lnTo>
                    <a:pt x="3282" y="1266"/>
                  </a:lnTo>
                  <a:lnTo>
                    <a:pt x="4705" y="71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4469225" y="4877650"/>
              <a:ext cx="85000" cy="78100"/>
            </a:xfrm>
            <a:custGeom>
              <a:rect b="b" l="l" r="r" t="t"/>
              <a:pathLst>
                <a:path extrusionOk="0" h="3124" w="3400">
                  <a:moveTo>
                    <a:pt x="0" y="0"/>
                  </a:moveTo>
                  <a:lnTo>
                    <a:pt x="0" y="593"/>
                  </a:lnTo>
                  <a:lnTo>
                    <a:pt x="2056" y="1344"/>
                  </a:lnTo>
                  <a:cubicBezTo>
                    <a:pt x="2333" y="1463"/>
                    <a:pt x="2530" y="1503"/>
                    <a:pt x="2728" y="1582"/>
                  </a:cubicBezTo>
                  <a:cubicBezTo>
                    <a:pt x="2491" y="1621"/>
                    <a:pt x="2253" y="1700"/>
                    <a:pt x="2056" y="1779"/>
                  </a:cubicBezTo>
                  <a:lnTo>
                    <a:pt x="0" y="2530"/>
                  </a:lnTo>
                  <a:lnTo>
                    <a:pt x="0" y="3123"/>
                  </a:lnTo>
                  <a:lnTo>
                    <a:pt x="3400" y="1819"/>
                  </a:lnTo>
                  <a:lnTo>
                    <a:pt x="3400" y="1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4467225" y="4790675"/>
              <a:ext cx="88975" cy="79075"/>
            </a:xfrm>
            <a:custGeom>
              <a:rect b="b" l="l" r="r" t="t"/>
              <a:pathLst>
                <a:path extrusionOk="0" h="3163" w="3559">
                  <a:moveTo>
                    <a:pt x="1464" y="633"/>
                  </a:moveTo>
                  <a:lnTo>
                    <a:pt x="1464" y="2530"/>
                  </a:lnTo>
                  <a:cubicBezTo>
                    <a:pt x="1147" y="2491"/>
                    <a:pt x="910" y="2412"/>
                    <a:pt x="752" y="2214"/>
                  </a:cubicBezTo>
                  <a:cubicBezTo>
                    <a:pt x="554" y="2056"/>
                    <a:pt x="475" y="1819"/>
                    <a:pt x="475" y="1542"/>
                  </a:cubicBezTo>
                  <a:cubicBezTo>
                    <a:pt x="475" y="1265"/>
                    <a:pt x="594" y="1028"/>
                    <a:pt x="792" y="830"/>
                  </a:cubicBezTo>
                  <a:cubicBezTo>
                    <a:pt x="950" y="712"/>
                    <a:pt x="1147" y="633"/>
                    <a:pt x="1464" y="633"/>
                  </a:cubicBezTo>
                  <a:close/>
                  <a:moveTo>
                    <a:pt x="1780" y="0"/>
                  </a:moveTo>
                  <a:cubicBezTo>
                    <a:pt x="1227" y="0"/>
                    <a:pt x="752" y="158"/>
                    <a:pt x="475" y="435"/>
                  </a:cubicBezTo>
                  <a:cubicBezTo>
                    <a:pt x="159" y="712"/>
                    <a:pt x="1" y="1107"/>
                    <a:pt x="1" y="1542"/>
                  </a:cubicBezTo>
                  <a:cubicBezTo>
                    <a:pt x="1" y="2016"/>
                    <a:pt x="159" y="2412"/>
                    <a:pt x="475" y="2728"/>
                  </a:cubicBezTo>
                  <a:cubicBezTo>
                    <a:pt x="792" y="3005"/>
                    <a:pt x="1227" y="3163"/>
                    <a:pt x="1820" y="3163"/>
                  </a:cubicBezTo>
                  <a:cubicBezTo>
                    <a:pt x="2373" y="3163"/>
                    <a:pt x="2808" y="3005"/>
                    <a:pt x="3085" y="2728"/>
                  </a:cubicBezTo>
                  <a:cubicBezTo>
                    <a:pt x="3401" y="2412"/>
                    <a:pt x="3559" y="2016"/>
                    <a:pt x="3559" y="1542"/>
                  </a:cubicBezTo>
                  <a:cubicBezTo>
                    <a:pt x="3559" y="1147"/>
                    <a:pt x="3480" y="791"/>
                    <a:pt x="3282" y="554"/>
                  </a:cubicBezTo>
                  <a:cubicBezTo>
                    <a:pt x="3085" y="277"/>
                    <a:pt x="2808" y="119"/>
                    <a:pt x="2452" y="40"/>
                  </a:cubicBezTo>
                  <a:lnTo>
                    <a:pt x="2373" y="633"/>
                  </a:lnTo>
                  <a:cubicBezTo>
                    <a:pt x="2650" y="712"/>
                    <a:pt x="2808" y="830"/>
                    <a:pt x="2926" y="989"/>
                  </a:cubicBezTo>
                  <a:cubicBezTo>
                    <a:pt x="3045" y="1147"/>
                    <a:pt x="3085" y="1305"/>
                    <a:pt x="3085" y="1542"/>
                  </a:cubicBezTo>
                  <a:cubicBezTo>
                    <a:pt x="3085" y="1819"/>
                    <a:pt x="3006" y="2056"/>
                    <a:pt x="2808" y="2254"/>
                  </a:cubicBezTo>
                  <a:cubicBezTo>
                    <a:pt x="2571" y="2412"/>
                    <a:pt x="2294" y="2530"/>
                    <a:pt x="1938" y="2570"/>
                  </a:cubicBezTo>
                  <a:lnTo>
                    <a:pt x="193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4686650" y="5336225"/>
              <a:ext cx="118625" cy="43525"/>
            </a:xfrm>
            <a:custGeom>
              <a:rect b="b" l="l" r="r" t="t"/>
              <a:pathLst>
                <a:path extrusionOk="0" h="1741" w="4745">
                  <a:moveTo>
                    <a:pt x="0" y="1"/>
                  </a:moveTo>
                  <a:lnTo>
                    <a:pt x="0" y="357"/>
                  </a:lnTo>
                  <a:cubicBezTo>
                    <a:pt x="198" y="475"/>
                    <a:pt x="396" y="633"/>
                    <a:pt x="633" y="910"/>
                  </a:cubicBezTo>
                  <a:cubicBezTo>
                    <a:pt x="831" y="1147"/>
                    <a:pt x="1028" y="1424"/>
                    <a:pt x="1186" y="1740"/>
                  </a:cubicBezTo>
                  <a:lnTo>
                    <a:pt x="1740" y="1740"/>
                  </a:lnTo>
                  <a:cubicBezTo>
                    <a:pt x="1661" y="1543"/>
                    <a:pt x="1582" y="1345"/>
                    <a:pt x="1463" y="1147"/>
                  </a:cubicBezTo>
                  <a:cubicBezTo>
                    <a:pt x="1305" y="910"/>
                    <a:pt x="1186" y="712"/>
                    <a:pt x="1028" y="594"/>
                  </a:cubicBezTo>
                  <a:lnTo>
                    <a:pt x="4745" y="594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4687625" y="5222575"/>
              <a:ext cx="117650" cy="81075"/>
            </a:xfrm>
            <a:custGeom>
              <a:rect b="b" l="l" r="r" t="t"/>
              <a:pathLst>
                <a:path extrusionOk="0" h="3243" w="4706">
                  <a:moveTo>
                    <a:pt x="3045" y="1226"/>
                  </a:moveTo>
                  <a:lnTo>
                    <a:pt x="3045" y="2689"/>
                  </a:lnTo>
                  <a:lnTo>
                    <a:pt x="910" y="1226"/>
                  </a:lnTo>
                  <a:close/>
                  <a:moveTo>
                    <a:pt x="3045" y="0"/>
                  </a:moveTo>
                  <a:lnTo>
                    <a:pt x="3045" y="633"/>
                  </a:lnTo>
                  <a:lnTo>
                    <a:pt x="1" y="633"/>
                  </a:lnTo>
                  <a:lnTo>
                    <a:pt x="1" y="1107"/>
                  </a:lnTo>
                  <a:lnTo>
                    <a:pt x="3045" y="3242"/>
                  </a:lnTo>
                  <a:lnTo>
                    <a:pt x="3559" y="3242"/>
                  </a:lnTo>
                  <a:lnTo>
                    <a:pt x="3559" y="1226"/>
                  </a:lnTo>
                  <a:lnTo>
                    <a:pt x="4706" y="1226"/>
                  </a:lnTo>
                  <a:lnTo>
                    <a:pt x="4706" y="633"/>
                  </a:lnTo>
                  <a:lnTo>
                    <a:pt x="3559" y="633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4688625" y="5129675"/>
              <a:ext cx="118625" cy="78100"/>
            </a:xfrm>
            <a:custGeom>
              <a:rect b="b" l="l" r="r" t="t"/>
              <a:pathLst>
                <a:path extrusionOk="0" h="3124" w="4745">
                  <a:moveTo>
                    <a:pt x="3045" y="0"/>
                  </a:moveTo>
                  <a:cubicBezTo>
                    <a:pt x="2610" y="0"/>
                    <a:pt x="2254" y="119"/>
                    <a:pt x="1977" y="396"/>
                  </a:cubicBezTo>
                  <a:cubicBezTo>
                    <a:pt x="1661" y="712"/>
                    <a:pt x="1542" y="1028"/>
                    <a:pt x="1542" y="1463"/>
                  </a:cubicBezTo>
                  <a:cubicBezTo>
                    <a:pt x="1542" y="1779"/>
                    <a:pt x="1621" y="2056"/>
                    <a:pt x="1819" y="2333"/>
                  </a:cubicBezTo>
                  <a:lnTo>
                    <a:pt x="554" y="2096"/>
                  </a:lnTo>
                  <a:lnTo>
                    <a:pt x="554" y="198"/>
                  </a:lnTo>
                  <a:lnTo>
                    <a:pt x="1" y="198"/>
                  </a:lnTo>
                  <a:lnTo>
                    <a:pt x="1" y="2570"/>
                  </a:lnTo>
                  <a:lnTo>
                    <a:pt x="2412" y="3005"/>
                  </a:lnTo>
                  <a:lnTo>
                    <a:pt x="2491" y="2451"/>
                  </a:lnTo>
                  <a:cubicBezTo>
                    <a:pt x="2373" y="2372"/>
                    <a:pt x="2254" y="2254"/>
                    <a:pt x="2175" y="2135"/>
                  </a:cubicBezTo>
                  <a:cubicBezTo>
                    <a:pt x="2096" y="1977"/>
                    <a:pt x="2056" y="1779"/>
                    <a:pt x="2056" y="1621"/>
                  </a:cubicBezTo>
                  <a:cubicBezTo>
                    <a:pt x="2056" y="1305"/>
                    <a:pt x="2135" y="1068"/>
                    <a:pt x="2333" y="870"/>
                  </a:cubicBezTo>
                  <a:cubicBezTo>
                    <a:pt x="2531" y="712"/>
                    <a:pt x="2768" y="593"/>
                    <a:pt x="3124" y="593"/>
                  </a:cubicBezTo>
                  <a:cubicBezTo>
                    <a:pt x="3440" y="593"/>
                    <a:pt x="3756" y="712"/>
                    <a:pt x="3954" y="910"/>
                  </a:cubicBezTo>
                  <a:cubicBezTo>
                    <a:pt x="4152" y="1068"/>
                    <a:pt x="4270" y="1305"/>
                    <a:pt x="4270" y="1582"/>
                  </a:cubicBezTo>
                  <a:cubicBezTo>
                    <a:pt x="4270" y="1819"/>
                    <a:pt x="4191" y="2017"/>
                    <a:pt x="4033" y="2214"/>
                  </a:cubicBezTo>
                  <a:cubicBezTo>
                    <a:pt x="3875" y="2372"/>
                    <a:pt x="3677" y="2451"/>
                    <a:pt x="3361" y="2491"/>
                  </a:cubicBezTo>
                  <a:lnTo>
                    <a:pt x="3440" y="3123"/>
                  </a:lnTo>
                  <a:cubicBezTo>
                    <a:pt x="3835" y="3084"/>
                    <a:pt x="4152" y="2926"/>
                    <a:pt x="4389" y="2649"/>
                  </a:cubicBezTo>
                  <a:cubicBezTo>
                    <a:pt x="4626" y="2372"/>
                    <a:pt x="4745" y="2017"/>
                    <a:pt x="4745" y="1582"/>
                  </a:cubicBezTo>
                  <a:cubicBezTo>
                    <a:pt x="4745" y="1068"/>
                    <a:pt x="4547" y="672"/>
                    <a:pt x="4152" y="356"/>
                  </a:cubicBezTo>
                  <a:cubicBezTo>
                    <a:pt x="3875" y="119"/>
                    <a:pt x="3479" y="0"/>
                    <a:pt x="304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4689625" y="507827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112" y="475"/>
                    <a:pt x="4072" y="554"/>
                  </a:cubicBezTo>
                  <a:cubicBezTo>
                    <a:pt x="4072" y="594"/>
                    <a:pt x="4032" y="633"/>
                    <a:pt x="3953" y="633"/>
                  </a:cubicBezTo>
                  <a:cubicBezTo>
                    <a:pt x="3914" y="673"/>
                    <a:pt x="3795" y="673"/>
                    <a:pt x="3637" y="673"/>
                  </a:cubicBezTo>
                  <a:lnTo>
                    <a:pt x="1660" y="673"/>
                  </a:lnTo>
                  <a:lnTo>
                    <a:pt x="1660" y="80"/>
                  </a:lnTo>
                  <a:lnTo>
                    <a:pt x="1186" y="80"/>
                  </a:lnTo>
                  <a:lnTo>
                    <a:pt x="1186" y="673"/>
                  </a:lnTo>
                  <a:lnTo>
                    <a:pt x="0" y="67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0" y="1661"/>
                  </a:lnTo>
                  <a:lnTo>
                    <a:pt x="1660" y="1226"/>
                  </a:lnTo>
                  <a:lnTo>
                    <a:pt x="3637" y="1226"/>
                  </a:lnTo>
                  <a:cubicBezTo>
                    <a:pt x="3953" y="1226"/>
                    <a:pt x="4191" y="1226"/>
                    <a:pt x="4309" y="1187"/>
                  </a:cubicBezTo>
                  <a:cubicBezTo>
                    <a:pt x="4428" y="1108"/>
                    <a:pt x="4507" y="1028"/>
                    <a:pt x="4546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317"/>
                    <a:pt x="4665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4687625" y="4996250"/>
              <a:ext cx="117650" cy="70200"/>
            </a:xfrm>
            <a:custGeom>
              <a:rect b="b" l="l" r="r" t="t"/>
              <a:pathLst>
                <a:path extrusionOk="0" h="2808" w="4706">
                  <a:moveTo>
                    <a:pt x="2531" y="0"/>
                  </a:moveTo>
                  <a:cubicBezTo>
                    <a:pt x="2215" y="0"/>
                    <a:pt x="1938" y="40"/>
                    <a:pt x="1780" y="119"/>
                  </a:cubicBezTo>
                  <a:cubicBezTo>
                    <a:pt x="1582" y="198"/>
                    <a:pt x="1464" y="356"/>
                    <a:pt x="1345" y="554"/>
                  </a:cubicBezTo>
                  <a:cubicBezTo>
                    <a:pt x="1266" y="712"/>
                    <a:pt x="1187" y="949"/>
                    <a:pt x="1187" y="1186"/>
                  </a:cubicBezTo>
                  <a:cubicBezTo>
                    <a:pt x="1187" y="1621"/>
                    <a:pt x="1345" y="1937"/>
                    <a:pt x="1661" y="2214"/>
                  </a:cubicBezTo>
                  <a:lnTo>
                    <a:pt x="1" y="2214"/>
                  </a:lnTo>
                  <a:lnTo>
                    <a:pt x="1" y="2807"/>
                  </a:lnTo>
                  <a:lnTo>
                    <a:pt x="4706" y="2807"/>
                  </a:lnTo>
                  <a:lnTo>
                    <a:pt x="4706" y="2214"/>
                  </a:lnTo>
                  <a:lnTo>
                    <a:pt x="2847" y="2214"/>
                  </a:lnTo>
                  <a:cubicBezTo>
                    <a:pt x="2571" y="2214"/>
                    <a:pt x="2333" y="2175"/>
                    <a:pt x="2215" y="2135"/>
                  </a:cubicBezTo>
                  <a:cubicBezTo>
                    <a:pt x="2057" y="2056"/>
                    <a:pt x="1938" y="1937"/>
                    <a:pt x="1820" y="1819"/>
                  </a:cubicBezTo>
                  <a:cubicBezTo>
                    <a:pt x="1740" y="1661"/>
                    <a:pt x="1701" y="1503"/>
                    <a:pt x="1701" y="1305"/>
                  </a:cubicBezTo>
                  <a:cubicBezTo>
                    <a:pt x="1701" y="1068"/>
                    <a:pt x="1780" y="910"/>
                    <a:pt x="1899" y="791"/>
                  </a:cubicBezTo>
                  <a:cubicBezTo>
                    <a:pt x="2017" y="672"/>
                    <a:pt x="2254" y="593"/>
                    <a:pt x="2531" y="593"/>
                  </a:cubicBezTo>
                  <a:lnTo>
                    <a:pt x="4706" y="593"/>
                  </a:lnTo>
                  <a:lnTo>
                    <a:pt x="470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4684675" y="4838100"/>
              <a:ext cx="122575" cy="93925"/>
            </a:xfrm>
            <a:custGeom>
              <a:rect b="b" l="l" r="r" t="t"/>
              <a:pathLst>
                <a:path extrusionOk="0" h="3757" w="4903">
                  <a:moveTo>
                    <a:pt x="3479" y="1"/>
                  </a:moveTo>
                  <a:cubicBezTo>
                    <a:pt x="3242" y="1"/>
                    <a:pt x="3005" y="80"/>
                    <a:pt x="2807" y="199"/>
                  </a:cubicBezTo>
                  <a:cubicBezTo>
                    <a:pt x="2610" y="357"/>
                    <a:pt x="2451" y="554"/>
                    <a:pt x="2333" y="831"/>
                  </a:cubicBezTo>
                  <a:cubicBezTo>
                    <a:pt x="2254" y="989"/>
                    <a:pt x="2135" y="1345"/>
                    <a:pt x="2017" y="1859"/>
                  </a:cubicBezTo>
                  <a:cubicBezTo>
                    <a:pt x="1898" y="2373"/>
                    <a:pt x="1819" y="2689"/>
                    <a:pt x="1700" y="2808"/>
                  </a:cubicBezTo>
                  <a:cubicBezTo>
                    <a:pt x="1582" y="2926"/>
                    <a:pt x="1463" y="2966"/>
                    <a:pt x="1265" y="2966"/>
                  </a:cubicBezTo>
                  <a:cubicBezTo>
                    <a:pt x="1068" y="2966"/>
                    <a:pt x="910" y="2887"/>
                    <a:pt x="791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49" y="910"/>
                    <a:pt x="1186" y="792"/>
                    <a:pt x="1463" y="752"/>
                  </a:cubicBezTo>
                  <a:lnTo>
                    <a:pt x="1424" y="159"/>
                  </a:lnTo>
                  <a:cubicBezTo>
                    <a:pt x="1147" y="159"/>
                    <a:pt x="910" y="238"/>
                    <a:pt x="672" y="396"/>
                  </a:cubicBezTo>
                  <a:cubicBezTo>
                    <a:pt x="475" y="515"/>
                    <a:pt x="317" y="752"/>
                    <a:pt x="198" y="989"/>
                  </a:cubicBezTo>
                  <a:cubicBezTo>
                    <a:pt x="79" y="1266"/>
                    <a:pt x="0" y="1582"/>
                    <a:pt x="0" y="1938"/>
                  </a:cubicBezTo>
                  <a:cubicBezTo>
                    <a:pt x="0" y="2254"/>
                    <a:pt x="79" y="2531"/>
                    <a:pt x="198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70" y="3519"/>
                    <a:pt x="1068" y="3598"/>
                    <a:pt x="1305" y="3598"/>
                  </a:cubicBezTo>
                  <a:cubicBezTo>
                    <a:pt x="1542" y="3598"/>
                    <a:pt x="1740" y="3519"/>
                    <a:pt x="1898" y="3440"/>
                  </a:cubicBezTo>
                  <a:cubicBezTo>
                    <a:pt x="2096" y="3322"/>
                    <a:pt x="2214" y="3124"/>
                    <a:pt x="2333" y="2926"/>
                  </a:cubicBezTo>
                  <a:cubicBezTo>
                    <a:pt x="2451" y="2729"/>
                    <a:pt x="2531" y="2452"/>
                    <a:pt x="2649" y="2017"/>
                  </a:cubicBezTo>
                  <a:cubicBezTo>
                    <a:pt x="2728" y="1582"/>
                    <a:pt x="2807" y="1305"/>
                    <a:pt x="2886" y="1187"/>
                  </a:cubicBezTo>
                  <a:cubicBezTo>
                    <a:pt x="2926" y="989"/>
                    <a:pt x="3044" y="831"/>
                    <a:pt x="3163" y="752"/>
                  </a:cubicBezTo>
                  <a:cubicBezTo>
                    <a:pt x="3242" y="673"/>
                    <a:pt x="3400" y="633"/>
                    <a:pt x="3519" y="633"/>
                  </a:cubicBezTo>
                  <a:cubicBezTo>
                    <a:pt x="3677" y="633"/>
                    <a:pt x="3835" y="673"/>
                    <a:pt x="3954" y="752"/>
                  </a:cubicBezTo>
                  <a:cubicBezTo>
                    <a:pt x="4072" y="831"/>
                    <a:pt x="4151" y="989"/>
                    <a:pt x="4230" y="1147"/>
                  </a:cubicBezTo>
                  <a:cubicBezTo>
                    <a:pt x="4310" y="1345"/>
                    <a:pt x="4349" y="1543"/>
                    <a:pt x="4349" y="1780"/>
                  </a:cubicBezTo>
                  <a:cubicBezTo>
                    <a:pt x="4349" y="2057"/>
                    <a:pt x="4270" y="2294"/>
                    <a:pt x="4191" y="2492"/>
                  </a:cubicBezTo>
                  <a:cubicBezTo>
                    <a:pt x="4112" y="2729"/>
                    <a:pt x="3993" y="2887"/>
                    <a:pt x="3835" y="2966"/>
                  </a:cubicBezTo>
                  <a:cubicBezTo>
                    <a:pt x="3677" y="3085"/>
                    <a:pt x="3479" y="3164"/>
                    <a:pt x="3242" y="3164"/>
                  </a:cubicBezTo>
                  <a:lnTo>
                    <a:pt x="3282" y="3757"/>
                  </a:lnTo>
                  <a:cubicBezTo>
                    <a:pt x="3598" y="3757"/>
                    <a:pt x="3914" y="3678"/>
                    <a:pt x="4151" y="3519"/>
                  </a:cubicBezTo>
                  <a:cubicBezTo>
                    <a:pt x="4389" y="3361"/>
                    <a:pt x="4586" y="3124"/>
                    <a:pt x="4705" y="2847"/>
                  </a:cubicBezTo>
                  <a:cubicBezTo>
                    <a:pt x="4824" y="2531"/>
                    <a:pt x="4903" y="2175"/>
                    <a:pt x="4903" y="1740"/>
                  </a:cubicBezTo>
                  <a:cubicBezTo>
                    <a:pt x="4903" y="1424"/>
                    <a:pt x="4824" y="1108"/>
                    <a:pt x="4705" y="831"/>
                  </a:cubicBezTo>
                  <a:cubicBezTo>
                    <a:pt x="4586" y="594"/>
                    <a:pt x="4428" y="357"/>
                    <a:pt x="4191" y="238"/>
                  </a:cubicBezTo>
                  <a:cubicBezTo>
                    <a:pt x="3954" y="80"/>
                    <a:pt x="3717" y="1"/>
                    <a:pt x="347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4689625" y="47857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112" y="475"/>
                    <a:pt x="4072" y="515"/>
                  </a:cubicBezTo>
                  <a:cubicBezTo>
                    <a:pt x="4072" y="554"/>
                    <a:pt x="4032" y="594"/>
                    <a:pt x="3953" y="633"/>
                  </a:cubicBezTo>
                  <a:lnTo>
                    <a:pt x="1660" y="633"/>
                  </a:lnTo>
                  <a:lnTo>
                    <a:pt x="1660" y="80"/>
                  </a:lnTo>
                  <a:lnTo>
                    <a:pt x="1186" y="80"/>
                  </a:lnTo>
                  <a:lnTo>
                    <a:pt x="1186" y="633"/>
                  </a:lnTo>
                  <a:lnTo>
                    <a:pt x="0" y="63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0" y="1661"/>
                  </a:lnTo>
                  <a:lnTo>
                    <a:pt x="1660" y="1226"/>
                  </a:lnTo>
                  <a:lnTo>
                    <a:pt x="3637" y="1226"/>
                  </a:lnTo>
                  <a:cubicBezTo>
                    <a:pt x="3953" y="1226"/>
                    <a:pt x="4191" y="1187"/>
                    <a:pt x="4309" y="1147"/>
                  </a:cubicBezTo>
                  <a:cubicBezTo>
                    <a:pt x="4428" y="1108"/>
                    <a:pt x="4507" y="1028"/>
                    <a:pt x="4546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277"/>
                    <a:pt x="4665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4937700" y="5336225"/>
              <a:ext cx="117625" cy="43525"/>
            </a:xfrm>
            <a:custGeom>
              <a:rect b="b" l="l" r="r" t="t"/>
              <a:pathLst>
                <a:path extrusionOk="0" h="1741" w="4705">
                  <a:moveTo>
                    <a:pt x="0" y="1"/>
                  </a:moveTo>
                  <a:lnTo>
                    <a:pt x="0" y="357"/>
                  </a:lnTo>
                  <a:cubicBezTo>
                    <a:pt x="198" y="475"/>
                    <a:pt x="395" y="633"/>
                    <a:pt x="633" y="910"/>
                  </a:cubicBezTo>
                  <a:cubicBezTo>
                    <a:pt x="830" y="1147"/>
                    <a:pt x="1028" y="1424"/>
                    <a:pt x="1186" y="1740"/>
                  </a:cubicBezTo>
                  <a:lnTo>
                    <a:pt x="1740" y="1740"/>
                  </a:lnTo>
                  <a:cubicBezTo>
                    <a:pt x="1660" y="1543"/>
                    <a:pt x="1581" y="1345"/>
                    <a:pt x="1423" y="1147"/>
                  </a:cubicBezTo>
                  <a:cubicBezTo>
                    <a:pt x="1305" y="910"/>
                    <a:pt x="1147" y="712"/>
                    <a:pt x="1028" y="594"/>
                  </a:cubicBezTo>
                  <a:lnTo>
                    <a:pt x="4705" y="59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4937700" y="5221575"/>
              <a:ext cx="119600" cy="78125"/>
            </a:xfrm>
            <a:custGeom>
              <a:rect b="b" l="l" r="r" t="t"/>
              <a:pathLst>
                <a:path extrusionOk="0" h="3125" w="4784">
                  <a:moveTo>
                    <a:pt x="3242" y="594"/>
                  </a:moveTo>
                  <a:cubicBezTo>
                    <a:pt x="3558" y="594"/>
                    <a:pt x="3835" y="713"/>
                    <a:pt x="4032" y="871"/>
                  </a:cubicBezTo>
                  <a:cubicBezTo>
                    <a:pt x="4230" y="1068"/>
                    <a:pt x="4309" y="1266"/>
                    <a:pt x="4309" y="1503"/>
                  </a:cubicBezTo>
                  <a:cubicBezTo>
                    <a:pt x="4309" y="1661"/>
                    <a:pt x="4270" y="1819"/>
                    <a:pt x="4191" y="1978"/>
                  </a:cubicBezTo>
                  <a:cubicBezTo>
                    <a:pt x="4072" y="2136"/>
                    <a:pt x="3953" y="2254"/>
                    <a:pt x="3756" y="2333"/>
                  </a:cubicBezTo>
                  <a:cubicBezTo>
                    <a:pt x="3598" y="2412"/>
                    <a:pt x="3400" y="2452"/>
                    <a:pt x="3202" y="2452"/>
                  </a:cubicBezTo>
                  <a:cubicBezTo>
                    <a:pt x="2886" y="2452"/>
                    <a:pt x="2649" y="2373"/>
                    <a:pt x="2451" y="2175"/>
                  </a:cubicBezTo>
                  <a:cubicBezTo>
                    <a:pt x="2253" y="2017"/>
                    <a:pt x="2174" y="1780"/>
                    <a:pt x="2174" y="1543"/>
                  </a:cubicBezTo>
                  <a:cubicBezTo>
                    <a:pt x="2174" y="1266"/>
                    <a:pt x="2253" y="1029"/>
                    <a:pt x="2451" y="871"/>
                  </a:cubicBezTo>
                  <a:cubicBezTo>
                    <a:pt x="2649" y="713"/>
                    <a:pt x="2886" y="594"/>
                    <a:pt x="3242" y="594"/>
                  </a:cubicBezTo>
                  <a:close/>
                  <a:moveTo>
                    <a:pt x="3202" y="1"/>
                  </a:moveTo>
                  <a:cubicBezTo>
                    <a:pt x="2728" y="1"/>
                    <a:pt x="2372" y="159"/>
                    <a:pt x="2095" y="436"/>
                  </a:cubicBezTo>
                  <a:cubicBezTo>
                    <a:pt x="1819" y="713"/>
                    <a:pt x="1660" y="1029"/>
                    <a:pt x="1660" y="1424"/>
                  </a:cubicBezTo>
                  <a:cubicBezTo>
                    <a:pt x="1660" y="1622"/>
                    <a:pt x="1700" y="1859"/>
                    <a:pt x="1819" y="2057"/>
                  </a:cubicBezTo>
                  <a:cubicBezTo>
                    <a:pt x="1937" y="2254"/>
                    <a:pt x="2095" y="2412"/>
                    <a:pt x="2293" y="2571"/>
                  </a:cubicBezTo>
                  <a:cubicBezTo>
                    <a:pt x="1819" y="2571"/>
                    <a:pt x="1463" y="2492"/>
                    <a:pt x="1186" y="2373"/>
                  </a:cubicBezTo>
                  <a:cubicBezTo>
                    <a:pt x="949" y="2294"/>
                    <a:pt x="751" y="2136"/>
                    <a:pt x="633" y="1978"/>
                  </a:cubicBezTo>
                  <a:cubicBezTo>
                    <a:pt x="514" y="1819"/>
                    <a:pt x="474" y="1661"/>
                    <a:pt x="474" y="1464"/>
                  </a:cubicBezTo>
                  <a:cubicBezTo>
                    <a:pt x="474" y="1226"/>
                    <a:pt x="553" y="1068"/>
                    <a:pt x="712" y="910"/>
                  </a:cubicBezTo>
                  <a:cubicBezTo>
                    <a:pt x="830" y="792"/>
                    <a:pt x="988" y="713"/>
                    <a:pt x="1186" y="673"/>
                  </a:cubicBezTo>
                  <a:lnTo>
                    <a:pt x="1147" y="120"/>
                  </a:lnTo>
                  <a:cubicBezTo>
                    <a:pt x="791" y="159"/>
                    <a:pt x="514" y="278"/>
                    <a:pt x="316" y="515"/>
                  </a:cubicBezTo>
                  <a:cubicBezTo>
                    <a:pt x="79" y="752"/>
                    <a:pt x="0" y="1068"/>
                    <a:pt x="0" y="1424"/>
                  </a:cubicBezTo>
                  <a:cubicBezTo>
                    <a:pt x="0" y="1938"/>
                    <a:pt x="158" y="2333"/>
                    <a:pt x="514" y="2610"/>
                  </a:cubicBezTo>
                  <a:cubicBezTo>
                    <a:pt x="949" y="2966"/>
                    <a:pt x="1621" y="3124"/>
                    <a:pt x="2530" y="3124"/>
                  </a:cubicBezTo>
                  <a:cubicBezTo>
                    <a:pt x="3321" y="3124"/>
                    <a:pt x="3914" y="2966"/>
                    <a:pt x="4270" y="2689"/>
                  </a:cubicBezTo>
                  <a:cubicBezTo>
                    <a:pt x="4625" y="2373"/>
                    <a:pt x="4784" y="1978"/>
                    <a:pt x="4784" y="1503"/>
                  </a:cubicBezTo>
                  <a:cubicBezTo>
                    <a:pt x="4784" y="1226"/>
                    <a:pt x="4744" y="950"/>
                    <a:pt x="4586" y="752"/>
                  </a:cubicBezTo>
                  <a:cubicBezTo>
                    <a:pt x="4467" y="515"/>
                    <a:pt x="4270" y="317"/>
                    <a:pt x="4032" y="199"/>
                  </a:cubicBezTo>
                  <a:cubicBezTo>
                    <a:pt x="3756" y="80"/>
                    <a:pt x="3479" y="1"/>
                    <a:pt x="320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4937700" y="5129675"/>
              <a:ext cx="119600" cy="78100"/>
            </a:xfrm>
            <a:custGeom>
              <a:rect b="b" l="l" r="r" t="t"/>
              <a:pathLst>
                <a:path extrusionOk="0" h="3124" w="4784">
                  <a:moveTo>
                    <a:pt x="1226" y="791"/>
                  </a:moveTo>
                  <a:cubicBezTo>
                    <a:pt x="1423" y="791"/>
                    <a:pt x="1581" y="870"/>
                    <a:pt x="1740" y="1028"/>
                  </a:cubicBezTo>
                  <a:cubicBezTo>
                    <a:pt x="1858" y="1147"/>
                    <a:pt x="1937" y="1344"/>
                    <a:pt x="1937" y="1582"/>
                  </a:cubicBezTo>
                  <a:cubicBezTo>
                    <a:pt x="1937" y="1779"/>
                    <a:pt x="1858" y="1977"/>
                    <a:pt x="1740" y="2135"/>
                  </a:cubicBezTo>
                  <a:cubicBezTo>
                    <a:pt x="1581" y="2254"/>
                    <a:pt x="1423" y="2333"/>
                    <a:pt x="1186" y="2333"/>
                  </a:cubicBezTo>
                  <a:cubicBezTo>
                    <a:pt x="988" y="2333"/>
                    <a:pt x="830" y="2254"/>
                    <a:pt x="672" y="2135"/>
                  </a:cubicBezTo>
                  <a:cubicBezTo>
                    <a:pt x="514" y="1977"/>
                    <a:pt x="474" y="1779"/>
                    <a:pt x="474" y="1582"/>
                  </a:cubicBezTo>
                  <a:cubicBezTo>
                    <a:pt x="474" y="1344"/>
                    <a:pt x="553" y="1186"/>
                    <a:pt x="672" y="1028"/>
                  </a:cubicBezTo>
                  <a:cubicBezTo>
                    <a:pt x="830" y="870"/>
                    <a:pt x="988" y="791"/>
                    <a:pt x="1226" y="791"/>
                  </a:cubicBezTo>
                  <a:close/>
                  <a:moveTo>
                    <a:pt x="3400" y="593"/>
                  </a:moveTo>
                  <a:cubicBezTo>
                    <a:pt x="3637" y="593"/>
                    <a:pt x="3874" y="712"/>
                    <a:pt x="4072" y="870"/>
                  </a:cubicBezTo>
                  <a:cubicBezTo>
                    <a:pt x="4230" y="1068"/>
                    <a:pt x="4309" y="1305"/>
                    <a:pt x="4309" y="1582"/>
                  </a:cubicBezTo>
                  <a:cubicBezTo>
                    <a:pt x="4309" y="1740"/>
                    <a:pt x="4270" y="1898"/>
                    <a:pt x="4191" y="2056"/>
                  </a:cubicBezTo>
                  <a:cubicBezTo>
                    <a:pt x="4112" y="2214"/>
                    <a:pt x="3993" y="2333"/>
                    <a:pt x="3835" y="2412"/>
                  </a:cubicBezTo>
                  <a:cubicBezTo>
                    <a:pt x="3677" y="2491"/>
                    <a:pt x="3519" y="2530"/>
                    <a:pt x="3360" y="2530"/>
                  </a:cubicBezTo>
                  <a:cubicBezTo>
                    <a:pt x="3084" y="2530"/>
                    <a:pt x="2846" y="2451"/>
                    <a:pt x="2688" y="2254"/>
                  </a:cubicBezTo>
                  <a:cubicBezTo>
                    <a:pt x="2491" y="2096"/>
                    <a:pt x="2412" y="1858"/>
                    <a:pt x="2412" y="1582"/>
                  </a:cubicBezTo>
                  <a:cubicBezTo>
                    <a:pt x="2412" y="1305"/>
                    <a:pt x="2491" y="1068"/>
                    <a:pt x="2688" y="870"/>
                  </a:cubicBezTo>
                  <a:cubicBezTo>
                    <a:pt x="2886" y="712"/>
                    <a:pt x="3084" y="593"/>
                    <a:pt x="3400" y="593"/>
                  </a:cubicBezTo>
                  <a:close/>
                  <a:moveTo>
                    <a:pt x="3360" y="0"/>
                  </a:moveTo>
                  <a:cubicBezTo>
                    <a:pt x="3084" y="0"/>
                    <a:pt x="2846" y="79"/>
                    <a:pt x="2609" y="238"/>
                  </a:cubicBezTo>
                  <a:cubicBezTo>
                    <a:pt x="2412" y="396"/>
                    <a:pt x="2253" y="633"/>
                    <a:pt x="2174" y="910"/>
                  </a:cubicBezTo>
                  <a:cubicBezTo>
                    <a:pt x="2095" y="672"/>
                    <a:pt x="1937" y="514"/>
                    <a:pt x="1779" y="396"/>
                  </a:cubicBezTo>
                  <a:cubicBezTo>
                    <a:pt x="1621" y="277"/>
                    <a:pt x="1423" y="198"/>
                    <a:pt x="1226" y="198"/>
                  </a:cubicBezTo>
                  <a:cubicBezTo>
                    <a:pt x="870" y="198"/>
                    <a:pt x="593" y="317"/>
                    <a:pt x="356" y="593"/>
                  </a:cubicBezTo>
                  <a:cubicBezTo>
                    <a:pt x="119" y="831"/>
                    <a:pt x="0" y="1186"/>
                    <a:pt x="0" y="1582"/>
                  </a:cubicBezTo>
                  <a:cubicBezTo>
                    <a:pt x="0" y="1977"/>
                    <a:pt x="119" y="2333"/>
                    <a:pt x="356" y="2570"/>
                  </a:cubicBezTo>
                  <a:cubicBezTo>
                    <a:pt x="553" y="2807"/>
                    <a:pt x="870" y="2926"/>
                    <a:pt x="1186" y="2926"/>
                  </a:cubicBezTo>
                  <a:cubicBezTo>
                    <a:pt x="1423" y="2926"/>
                    <a:pt x="1621" y="2886"/>
                    <a:pt x="1779" y="2768"/>
                  </a:cubicBezTo>
                  <a:cubicBezTo>
                    <a:pt x="1937" y="2649"/>
                    <a:pt x="2095" y="2451"/>
                    <a:pt x="2174" y="2214"/>
                  </a:cubicBezTo>
                  <a:cubicBezTo>
                    <a:pt x="2253" y="2530"/>
                    <a:pt x="2372" y="2728"/>
                    <a:pt x="2570" y="2886"/>
                  </a:cubicBezTo>
                  <a:cubicBezTo>
                    <a:pt x="2807" y="3044"/>
                    <a:pt x="3044" y="3123"/>
                    <a:pt x="3360" y="3123"/>
                  </a:cubicBezTo>
                  <a:cubicBezTo>
                    <a:pt x="3756" y="3123"/>
                    <a:pt x="4112" y="2965"/>
                    <a:pt x="4388" y="2689"/>
                  </a:cubicBezTo>
                  <a:cubicBezTo>
                    <a:pt x="4665" y="2412"/>
                    <a:pt x="4784" y="2017"/>
                    <a:pt x="4784" y="1582"/>
                  </a:cubicBezTo>
                  <a:cubicBezTo>
                    <a:pt x="4784" y="1107"/>
                    <a:pt x="4665" y="712"/>
                    <a:pt x="4388" y="435"/>
                  </a:cubicBezTo>
                  <a:cubicBezTo>
                    <a:pt x="4112" y="158"/>
                    <a:pt x="3795" y="0"/>
                    <a:pt x="336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4940650" y="5078275"/>
              <a:ext cx="116650" cy="41525"/>
            </a:xfrm>
            <a:custGeom>
              <a:rect b="b" l="l" r="r" t="t"/>
              <a:pathLst>
                <a:path extrusionOk="0" h="1661" w="4666">
                  <a:moveTo>
                    <a:pt x="4587" y="1"/>
                  </a:moveTo>
                  <a:lnTo>
                    <a:pt x="4073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112" y="475"/>
                    <a:pt x="4073" y="554"/>
                  </a:cubicBezTo>
                  <a:cubicBezTo>
                    <a:pt x="4033" y="594"/>
                    <a:pt x="3994" y="633"/>
                    <a:pt x="3954" y="633"/>
                  </a:cubicBezTo>
                  <a:cubicBezTo>
                    <a:pt x="3914" y="673"/>
                    <a:pt x="3796" y="673"/>
                    <a:pt x="3638" y="673"/>
                  </a:cubicBezTo>
                  <a:lnTo>
                    <a:pt x="1622" y="67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56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91" y="1226"/>
                    <a:pt x="4270" y="1187"/>
                  </a:cubicBezTo>
                  <a:cubicBezTo>
                    <a:pt x="4389" y="1108"/>
                    <a:pt x="4468" y="1028"/>
                    <a:pt x="4547" y="910"/>
                  </a:cubicBezTo>
                  <a:cubicBezTo>
                    <a:pt x="4626" y="791"/>
                    <a:pt x="4666" y="633"/>
                    <a:pt x="4666" y="435"/>
                  </a:cubicBezTo>
                  <a:cubicBezTo>
                    <a:pt x="4666" y="31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4937700" y="4996250"/>
              <a:ext cx="117625" cy="70200"/>
            </a:xfrm>
            <a:custGeom>
              <a:rect b="b" l="l" r="r" t="t"/>
              <a:pathLst>
                <a:path extrusionOk="0" h="2808" w="4705">
                  <a:moveTo>
                    <a:pt x="2570" y="0"/>
                  </a:moveTo>
                  <a:cubicBezTo>
                    <a:pt x="2214" y="0"/>
                    <a:pt x="1977" y="40"/>
                    <a:pt x="1779" y="119"/>
                  </a:cubicBezTo>
                  <a:cubicBezTo>
                    <a:pt x="1621" y="198"/>
                    <a:pt x="1463" y="356"/>
                    <a:pt x="1384" y="554"/>
                  </a:cubicBezTo>
                  <a:cubicBezTo>
                    <a:pt x="1265" y="712"/>
                    <a:pt x="1226" y="949"/>
                    <a:pt x="1226" y="1186"/>
                  </a:cubicBezTo>
                  <a:cubicBezTo>
                    <a:pt x="1226" y="1621"/>
                    <a:pt x="1384" y="1937"/>
                    <a:pt x="1700" y="2214"/>
                  </a:cubicBezTo>
                  <a:lnTo>
                    <a:pt x="0" y="2214"/>
                  </a:lnTo>
                  <a:lnTo>
                    <a:pt x="0" y="2807"/>
                  </a:lnTo>
                  <a:lnTo>
                    <a:pt x="4705" y="2807"/>
                  </a:lnTo>
                  <a:lnTo>
                    <a:pt x="4705" y="2214"/>
                  </a:lnTo>
                  <a:lnTo>
                    <a:pt x="2846" y="2214"/>
                  </a:lnTo>
                  <a:cubicBezTo>
                    <a:pt x="2570" y="2214"/>
                    <a:pt x="2372" y="2175"/>
                    <a:pt x="2214" y="2135"/>
                  </a:cubicBezTo>
                  <a:cubicBezTo>
                    <a:pt x="2056" y="2056"/>
                    <a:pt x="1937" y="1937"/>
                    <a:pt x="1858" y="1819"/>
                  </a:cubicBezTo>
                  <a:cubicBezTo>
                    <a:pt x="1779" y="1661"/>
                    <a:pt x="1740" y="1503"/>
                    <a:pt x="1740" y="1305"/>
                  </a:cubicBezTo>
                  <a:cubicBezTo>
                    <a:pt x="1740" y="1068"/>
                    <a:pt x="1779" y="910"/>
                    <a:pt x="1937" y="791"/>
                  </a:cubicBezTo>
                  <a:cubicBezTo>
                    <a:pt x="2056" y="672"/>
                    <a:pt x="2253" y="593"/>
                    <a:pt x="2570" y="593"/>
                  </a:cubicBez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4935700" y="4838100"/>
              <a:ext cx="121600" cy="93925"/>
            </a:xfrm>
            <a:custGeom>
              <a:rect b="b" l="l" r="r" t="t"/>
              <a:pathLst>
                <a:path extrusionOk="0" h="3757" w="4864">
                  <a:moveTo>
                    <a:pt x="3480" y="1"/>
                  </a:moveTo>
                  <a:cubicBezTo>
                    <a:pt x="3203" y="1"/>
                    <a:pt x="3006" y="80"/>
                    <a:pt x="2808" y="199"/>
                  </a:cubicBezTo>
                  <a:cubicBezTo>
                    <a:pt x="2610" y="357"/>
                    <a:pt x="2452" y="554"/>
                    <a:pt x="2333" y="831"/>
                  </a:cubicBezTo>
                  <a:cubicBezTo>
                    <a:pt x="2215" y="989"/>
                    <a:pt x="2136" y="1345"/>
                    <a:pt x="2017" y="1859"/>
                  </a:cubicBezTo>
                  <a:cubicBezTo>
                    <a:pt x="1899" y="2373"/>
                    <a:pt x="1780" y="2689"/>
                    <a:pt x="1701" y="2808"/>
                  </a:cubicBezTo>
                  <a:cubicBezTo>
                    <a:pt x="1582" y="2926"/>
                    <a:pt x="1424" y="2966"/>
                    <a:pt x="1266" y="2966"/>
                  </a:cubicBezTo>
                  <a:cubicBezTo>
                    <a:pt x="1068" y="2966"/>
                    <a:pt x="910" y="2887"/>
                    <a:pt x="752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2" y="1068"/>
                  </a:cubicBezTo>
                  <a:cubicBezTo>
                    <a:pt x="950" y="910"/>
                    <a:pt x="1147" y="792"/>
                    <a:pt x="1464" y="752"/>
                  </a:cubicBezTo>
                  <a:lnTo>
                    <a:pt x="1424" y="159"/>
                  </a:lnTo>
                  <a:cubicBezTo>
                    <a:pt x="1147" y="159"/>
                    <a:pt x="871" y="238"/>
                    <a:pt x="673" y="396"/>
                  </a:cubicBezTo>
                  <a:cubicBezTo>
                    <a:pt x="436" y="515"/>
                    <a:pt x="278" y="752"/>
                    <a:pt x="159" y="989"/>
                  </a:cubicBezTo>
                  <a:cubicBezTo>
                    <a:pt x="80" y="1266"/>
                    <a:pt x="1" y="1582"/>
                    <a:pt x="1" y="1938"/>
                  </a:cubicBezTo>
                  <a:cubicBezTo>
                    <a:pt x="1" y="2254"/>
                    <a:pt x="40" y="2531"/>
                    <a:pt x="159" y="2808"/>
                  </a:cubicBezTo>
                  <a:cubicBezTo>
                    <a:pt x="278" y="3045"/>
                    <a:pt x="436" y="3243"/>
                    <a:pt x="633" y="3401"/>
                  </a:cubicBezTo>
                  <a:cubicBezTo>
                    <a:pt x="831" y="3519"/>
                    <a:pt x="1068" y="3598"/>
                    <a:pt x="1306" y="3598"/>
                  </a:cubicBezTo>
                  <a:cubicBezTo>
                    <a:pt x="1503" y="3598"/>
                    <a:pt x="1701" y="3519"/>
                    <a:pt x="1899" y="3440"/>
                  </a:cubicBezTo>
                  <a:cubicBezTo>
                    <a:pt x="2057" y="3322"/>
                    <a:pt x="2215" y="3124"/>
                    <a:pt x="2333" y="2926"/>
                  </a:cubicBezTo>
                  <a:cubicBezTo>
                    <a:pt x="2413" y="2729"/>
                    <a:pt x="2531" y="2452"/>
                    <a:pt x="2610" y="2017"/>
                  </a:cubicBezTo>
                  <a:cubicBezTo>
                    <a:pt x="2729" y="1582"/>
                    <a:pt x="2808" y="1305"/>
                    <a:pt x="2847" y="1187"/>
                  </a:cubicBezTo>
                  <a:cubicBezTo>
                    <a:pt x="2926" y="989"/>
                    <a:pt x="3006" y="831"/>
                    <a:pt x="3124" y="752"/>
                  </a:cubicBezTo>
                  <a:cubicBezTo>
                    <a:pt x="3243" y="673"/>
                    <a:pt x="3361" y="633"/>
                    <a:pt x="3519" y="633"/>
                  </a:cubicBezTo>
                  <a:cubicBezTo>
                    <a:pt x="3678" y="633"/>
                    <a:pt x="3796" y="673"/>
                    <a:pt x="3915" y="752"/>
                  </a:cubicBezTo>
                  <a:cubicBezTo>
                    <a:pt x="4033" y="831"/>
                    <a:pt x="4152" y="989"/>
                    <a:pt x="4231" y="1147"/>
                  </a:cubicBezTo>
                  <a:cubicBezTo>
                    <a:pt x="4271" y="1345"/>
                    <a:pt x="4310" y="1543"/>
                    <a:pt x="4310" y="1780"/>
                  </a:cubicBezTo>
                  <a:cubicBezTo>
                    <a:pt x="4310" y="2057"/>
                    <a:pt x="4271" y="2294"/>
                    <a:pt x="4192" y="2492"/>
                  </a:cubicBezTo>
                  <a:cubicBezTo>
                    <a:pt x="4073" y="2729"/>
                    <a:pt x="3954" y="2887"/>
                    <a:pt x="3836" y="2966"/>
                  </a:cubicBezTo>
                  <a:cubicBezTo>
                    <a:pt x="3678" y="3085"/>
                    <a:pt x="3480" y="3164"/>
                    <a:pt x="3243" y="3164"/>
                  </a:cubicBezTo>
                  <a:lnTo>
                    <a:pt x="3282" y="3757"/>
                  </a:lnTo>
                  <a:cubicBezTo>
                    <a:pt x="3599" y="3757"/>
                    <a:pt x="3875" y="3678"/>
                    <a:pt x="4152" y="3519"/>
                  </a:cubicBezTo>
                  <a:cubicBezTo>
                    <a:pt x="4389" y="3361"/>
                    <a:pt x="4587" y="3124"/>
                    <a:pt x="4705" y="2847"/>
                  </a:cubicBezTo>
                  <a:cubicBezTo>
                    <a:pt x="4824" y="2531"/>
                    <a:pt x="4864" y="2175"/>
                    <a:pt x="4864" y="1740"/>
                  </a:cubicBezTo>
                  <a:cubicBezTo>
                    <a:pt x="4864" y="1424"/>
                    <a:pt x="4824" y="1108"/>
                    <a:pt x="4705" y="831"/>
                  </a:cubicBezTo>
                  <a:cubicBezTo>
                    <a:pt x="4587" y="594"/>
                    <a:pt x="4389" y="357"/>
                    <a:pt x="4192" y="238"/>
                  </a:cubicBezTo>
                  <a:cubicBezTo>
                    <a:pt x="3954" y="80"/>
                    <a:pt x="3717" y="1"/>
                    <a:pt x="348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4940650" y="47857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587" y="1"/>
                  </a:moveTo>
                  <a:lnTo>
                    <a:pt x="4073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112" y="475"/>
                    <a:pt x="4073" y="515"/>
                  </a:cubicBezTo>
                  <a:cubicBezTo>
                    <a:pt x="4033" y="554"/>
                    <a:pt x="3994" y="594"/>
                    <a:pt x="3954" y="633"/>
                  </a:cubicBezTo>
                  <a:lnTo>
                    <a:pt x="1622" y="63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33"/>
                  </a:lnTo>
                  <a:lnTo>
                    <a:pt x="1" y="633"/>
                  </a:lnTo>
                  <a:lnTo>
                    <a:pt x="356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91" y="1187"/>
                    <a:pt x="4270" y="1147"/>
                  </a:cubicBezTo>
                  <a:cubicBezTo>
                    <a:pt x="4389" y="1108"/>
                    <a:pt x="4468" y="1028"/>
                    <a:pt x="4547" y="910"/>
                  </a:cubicBezTo>
                  <a:cubicBezTo>
                    <a:pt x="4626" y="791"/>
                    <a:pt x="4666" y="633"/>
                    <a:pt x="4666" y="435"/>
                  </a:cubicBezTo>
                  <a:cubicBezTo>
                    <a:pt x="4666" y="27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5187750" y="6371025"/>
              <a:ext cx="118625" cy="43525"/>
            </a:xfrm>
            <a:custGeom>
              <a:rect b="b" l="l" r="r" t="t"/>
              <a:pathLst>
                <a:path extrusionOk="0" h="1741" w="4745">
                  <a:moveTo>
                    <a:pt x="0" y="1"/>
                  </a:moveTo>
                  <a:lnTo>
                    <a:pt x="0" y="356"/>
                  </a:lnTo>
                  <a:cubicBezTo>
                    <a:pt x="198" y="475"/>
                    <a:pt x="435" y="633"/>
                    <a:pt x="633" y="870"/>
                  </a:cubicBezTo>
                  <a:cubicBezTo>
                    <a:pt x="870" y="1107"/>
                    <a:pt x="1028" y="1384"/>
                    <a:pt x="1186" y="1740"/>
                  </a:cubicBezTo>
                  <a:lnTo>
                    <a:pt x="1740" y="1740"/>
                  </a:lnTo>
                  <a:cubicBezTo>
                    <a:pt x="1700" y="1542"/>
                    <a:pt x="1581" y="1345"/>
                    <a:pt x="1463" y="1107"/>
                  </a:cubicBezTo>
                  <a:cubicBezTo>
                    <a:pt x="1344" y="870"/>
                    <a:pt x="1186" y="712"/>
                    <a:pt x="1067" y="554"/>
                  </a:cubicBezTo>
                  <a:lnTo>
                    <a:pt x="4744" y="554"/>
                  </a:lnTo>
                  <a:lnTo>
                    <a:pt x="474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5187750" y="6256375"/>
              <a:ext cx="120600" cy="77125"/>
            </a:xfrm>
            <a:custGeom>
              <a:rect b="b" l="l" r="r" t="t"/>
              <a:pathLst>
                <a:path extrusionOk="0" h="3085" w="4824">
                  <a:moveTo>
                    <a:pt x="3360" y="1"/>
                  </a:moveTo>
                  <a:cubicBezTo>
                    <a:pt x="3044" y="1"/>
                    <a:pt x="2807" y="80"/>
                    <a:pt x="2609" y="238"/>
                  </a:cubicBezTo>
                  <a:cubicBezTo>
                    <a:pt x="2412" y="396"/>
                    <a:pt x="2253" y="594"/>
                    <a:pt x="2214" y="870"/>
                  </a:cubicBezTo>
                  <a:cubicBezTo>
                    <a:pt x="2095" y="673"/>
                    <a:pt x="1977" y="515"/>
                    <a:pt x="1779" y="396"/>
                  </a:cubicBezTo>
                  <a:cubicBezTo>
                    <a:pt x="1621" y="277"/>
                    <a:pt x="1423" y="238"/>
                    <a:pt x="1226" y="238"/>
                  </a:cubicBezTo>
                  <a:cubicBezTo>
                    <a:pt x="1028" y="238"/>
                    <a:pt x="830" y="277"/>
                    <a:pt x="633" y="396"/>
                  </a:cubicBezTo>
                  <a:cubicBezTo>
                    <a:pt x="435" y="515"/>
                    <a:pt x="277" y="673"/>
                    <a:pt x="198" y="910"/>
                  </a:cubicBezTo>
                  <a:cubicBezTo>
                    <a:pt x="79" y="1108"/>
                    <a:pt x="0" y="1345"/>
                    <a:pt x="0" y="1622"/>
                  </a:cubicBezTo>
                  <a:cubicBezTo>
                    <a:pt x="0" y="1977"/>
                    <a:pt x="119" y="2294"/>
                    <a:pt x="316" y="2531"/>
                  </a:cubicBezTo>
                  <a:cubicBezTo>
                    <a:pt x="554" y="2808"/>
                    <a:pt x="830" y="2966"/>
                    <a:pt x="1226" y="3045"/>
                  </a:cubicBezTo>
                  <a:lnTo>
                    <a:pt x="1344" y="2452"/>
                  </a:lnTo>
                  <a:cubicBezTo>
                    <a:pt x="1067" y="2412"/>
                    <a:pt x="830" y="2294"/>
                    <a:pt x="712" y="2175"/>
                  </a:cubicBezTo>
                  <a:cubicBezTo>
                    <a:pt x="554" y="2017"/>
                    <a:pt x="474" y="1819"/>
                    <a:pt x="474" y="1582"/>
                  </a:cubicBezTo>
                  <a:cubicBezTo>
                    <a:pt x="474" y="1384"/>
                    <a:pt x="554" y="1187"/>
                    <a:pt x="712" y="1029"/>
                  </a:cubicBezTo>
                  <a:cubicBezTo>
                    <a:pt x="830" y="910"/>
                    <a:pt x="1028" y="831"/>
                    <a:pt x="1226" y="831"/>
                  </a:cubicBezTo>
                  <a:cubicBezTo>
                    <a:pt x="1502" y="831"/>
                    <a:pt x="1700" y="910"/>
                    <a:pt x="1819" y="1108"/>
                  </a:cubicBezTo>
                  <a:cubicBezTo>
                    <a:pt x="1937" y="1305"/>
                    <a:pt x="2016" y="1542"/>
                    <a:pt x="2016" y="1780"/>
                  </a:cubicBezTo>
                  <a:cubicBezTo>
                    <a:pt x="2016" y="1819"/>
                    <a:pt x="2016" y="1859"/>
                    <a:pt x="2016" y="1898"/>
                  </a:cubicBezTo>
                  <a:lnTo>
                    <a:pt x="2530" y="1938"/>
                  </a:lnTo>
                  <a:cubicBezTo>
                    <a:pt x="2491" y="1780"/>
                    <a:pt x="2451" y="1661"/>
                    <a:pt x="2451" y="1542"/>
                  </a:cubicBezTo>
                  <a:cubicBezTo>
                    <a:pt x="2451" y="1266"/>
                    <a:pt x="2530" y="1029"/>
                    <a:pt x="2728" y="870"/>
                  </a:cubicBezTo>
                  <a:cubicBezTo>
                    <a:pt x="2886" y="712"/>
                    <a:pt x="3084" y="594"/>
                    <a:pt x="3360" y="594"/>
                  </a:cubicBezTo>
                  <a:cubicBezTo>
                    <a:pt x="3637" y="594"/>
                    <a:pt x="3874" y="712"/>
                    <a:pt x="4072" y="910"/>
                  </a:cubicBezTo>
                  <a:cubicBezTo>
                    <a:pt x="4270" y="1068"/>
                    <a:pt x="4349" y="1305"/>
                    <a:pt x="4349" y="1582"/>
                  </a:cubicBezTo>
                  <a:cubicBezTo>
                    <a:pt x="4349" y="1819"/>
                    <a:pt x="4270" y="2017"/>
                    <a:pt x="4151" y="2175"/>
                  </a:cubicBezTo>
                  <a:cubicBezTo>
                    <a:pt x="3993" y="2333"/>
                    <a:pt x="3756" y="2452"/>
                    <a:pt x="3440" y="2491"/>
                  </a:cubicBezTo>
                  <a:lnTo>
                    <a:pt x="3519" y="3084"/>
                  </a:lnTo>
                  <a:cubicBezTo>
                    <a:pt x="3914" y="3045"/>
                    <a:pt x="4230" y="2887"/>
                    <a:pt x="4467" y="2610"/>
                  </a:cubicBezTo>
                  <a:cubicBezTo>
                    <a:pt x="4705" y="2333"/>
                    <a:pt x="4823" y="2017"/>
                    <a:pt x="4823" y="1582"/>
                  </a:cubicBezTo>
                  <a:cubicBezTo>
                    <a:pt x="4823" y="1147"/>
                    <a:pt x="4705" y="752"/>
                    <a:pt x="4388" y="436"/>
                  </a:cubicBezTo>
                  <a:cubicBezTo>
                    <a:pt x="4112" y="159"/>
                    <a:pt x="3756" y="1"/>
                    <a:pt x="336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5189725" y="6164475"/>
              <a:ext cx="116650" cy="76125"/>
            </a:xfrm>
            <a:custGeom>
              <a:rect b="b" l="l" r="r" t="t"/>
              <a:pathLst>
                <a:path extrusionOk="0" h="3045" w="4666">
                  <a:moveTo>
                    <a:pt x="0" y="0"/>
                  </a:moveTo>
                  <a:lnTo>
                    <a:pt x="0" y="3044"/>
                  </a:lnTo>
                  <a:lnTo>
                    <a:pt x="554" y="3044"/>
                  </a:lnTo>
                  <a:lnTo>
                    <a:pt x="554" y="751"/>
                  </a:lnTo>
                  <a:cubicBezTo>
                    <a:pt x="909" y="1028"/>
                    <a:pt x="1305" y="1305"/>
                    <a:pt x="1819" y="1581"/>
                  </a:cubicBezTo>
                  <a:cubicBezTo>
                    <a:pt x="2293" y="1858"/>
                    <a:pt x="2807" y="2056"/>
                    <a:pt x="3321" y="2174"/>
                  </a:cubicBezTo>
                  <a:cubicBezTo>
                    <a:pt x="3835" y="2332"/>
                    <a:pt x="4309" y="2412"/>
                    <a:pt x="4665" y="2412"/>
                  </a:cubicBezTo>
                  <a:lnTo>
                    <a:pt x="4665" y="1819"/>
                  </a:lnTo>
                  <a:cubicBezTo>
                    <a:pt x="4191" y="1779"/>
                    <a:pt x="3756" y="1700"/>
                    <a:pt x="3361" y="1581"/>
                  </a:cubicBezTo>
                  <a:cubicBezTo>
                    <a:pt x="2807" y="1423"/>
                    <a:pt x="2254" y="1186"/>
                    <a:pt x="1740" y="909"/>
                  </a:cubicBezTo>
                  <a:cubicBezTo>
                    <a:pt x="1226" y="593"/>
                    <a:pt x="791" y="316"/>
                    <a:pt x="47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5191700" y="6113075"/>
              <a:ext cx="115650" cy="41525"/>
            </a:xfrm>
            <a:custGeom>
              <a:rect b="b" l="l" r="r" t="t"/>
              <a:pathLst>
                <a:path extrusionOk="0" h="1661" w="4626">
                  <a:moveTo>
                    <a:pt x="4586" y="0"/>
                  </a:moveTo>
                  <a:lnTo>
                    <a:pt x="4072" y="79"/>
                  </a:lnTo>
                  <a:cubicBezTo>
                    <a:pt x="4072" y="158"/>
                    <a:pt x="4112" y="237"/>
                    <a:pt x="4112" y="317"/>
                  </a:cubicBezTo>
                  <a:cubicBezTo>
                    <a:pt x="4112" y="396"/>
                    <a:pt x="4072" y="475"/>
                    <a:pt x="4072" y="514"/>
                  </a:cubicBezTo>
                  <a:cubicBezTo>
                    <a:pt x="4033" y="554"/>
                    <a:pt x="3993" y="593"/>
                    <a:pt x="3954" y="633"/>
                  </a:cubicBezTo>
                  <a:lnTo>
                    <a:pt x="1621" y="633"/>
                  </a:lnTo>
                  <a:lnTo>
                    <a:pt x="1621" y="79"/>
                  </a:lnTo>
                  <a:lnTo>
                    <a:pt x="1186" y="79"/>
                  </a:lnTo>
                  <a:lnTo>
                    <a:pt x="1186" y="633"/>
                  </a:lnTo>
                  <a:lnTo>
                    <a:pt x="0" y="633"/>
                  </a:lnTo>
                  <a:lnTo>
                    <a:pt x="31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21" y="1661"/>
                  </a:lnTo>
                  <a:lnTo>
                    <a:pt x="1621" y="1226"/>
                  </a:lnTo>
                  <a:lnTo>
                    <a:pt x="3598" y="1226"/>
                  </a:lnTo>
                  <a:cubicBezTo>
                    <a:pt x="3954" y="1226"/>
                    <a:pt x="4151" y="1186"/>
                    <a:pt x="4270" y="1147"/>
                  </a:cubicBezTo>
                  <a:cubicBezTo>
                    <a:pt x="4388" y="1107"/>
                    <a:pt x="4468" y="1028"/>
                    <a:pt x="4547" y="910"/>
                  </a:cubicBezTo>
                  <a:cubicBezTo>
                    <a:pt x="4586" y="791"/>
                    <a:pt x="4626" y="633"/>
                    <a:pt x="4626" y="435"/>
                  </a:cubicBezTo>
                  <a:cubicBezTo>
                    <a:pt x="4626" y="277"/>
                    <a:pt x="4626" y="158"/>
                    <a:pt x="45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5188725" y="6031025"/>
              <a:ext cx="117650" cy="69225"/>
            </a:xfrm>
            <a:custGeom>
              <a:rect b="b" l="l" r="r" t="t"/>
              <a:pathLst>
                <a:path extrusionOk="0" h="2769" w="4706">
                  <a:moveTo>
                    <a:pt x="2531" y="1"/>
                  </a:moveTo>
                  <a:cubicBezTo>
                    <a:pt x="2214" y="1"/>
                    <a:pt x="1938" y="41"/>
                    <a:pt x="1780" y="120"/>
                  </a:cubicBezTo>
                  <a:cubicBezTo>
                    <a:pt x="1621" y="199"/>
                    <a:pt x="1463" y="317"/>
                    <a:pt x="1384" y="515"/>
                  </a:cubicBezTo>
                  <a:cubicBezTo>
                    <a:pt x="1266" y="713"/>
                    <a:pt x="1226" y="910"/>
                    <a:pt x="1226" y="1187"/>
                  </a:cubicBezTo>
                  <a:cubicBezTo>
                    <a:pt x="1226" y="1582"/>
                    <a:pt x="1384" y="1938"/>
                    <a:pt x="1701" y="2215"/>
                  </a:cubicBezTo>
                  <a:lnTo>
                    <a:pt x="1" y="2215"/>
                  </a:lnTo>
                  <a:lnTo>
                    <a:pt x="1" y="2768"/>
                  </a:lnTo>
                  <a:lnTo>
                    <a:pt x="4705" y="2768"/>
                  </a:lnTo>
                  <a:lnTo>
                    <a:pt x="4705" y="2215"/>
                  </a:lnTo>
                  <a:lnTo>
                    <a:pt x="2847" y="2215"/>
                  </a:lnTo>
                  <a:cubicBezTo>
                    <a:pt x="2570" y="2215"/>
                    <a:pt x="2373" y="2175"/>
                    <a:pt x="2214" y="2096"/>
                  </a:cubicBezTo>
                  <a:cubicBezTo>
                    <a:pt x="2056" y="2057"/>
                    <a:pt x="1938" y="1938"/>
                    <a:pt x="1859" y="1780"/>
                  </a:cubicBezTo>
                  <a:cubicBezTo>
                    <a:pt x="1740" y="1622"/>
                    <a:pt x="1701" y="1464"/>
                    <a:pt x="1701" y="1306"/>
                  </a:cubicBezTo>
                  <a:cubicBezTo>
                    <a:pt x="1701" y="1068"/>
                    <a:pt x="1780" y="910"/>
                    <a:pt x="1898" y="752"/>
                  </a:cubicBezTo>
                  <a:cubicBezTo>
                    <a:pt x="2056" y="634"/>
                    <a:pt x="2254" y="594"/>
                    <a:pt x="2531" y="594"/>
                  </a:cubicBezTo>
                  <a:lnTo>
                    <a:pt x="4705" y="59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5186750" y="5872900"/>
              <a:ext cx="121600" cy="93925"/>
            </a:xfrm>
            <a:custGeom>
              <a:rect b="b" l="l" r="r" t="t"/>
              <a:pathLst>
                <a:path extrusionOk="0" h="3757" w="4864">
                  <a:moveTo>
                    <a:pt x="3440" y="1"/>
                  </a:moveTo>
                  <a:cubicBezTo>
                    <a:pt x="3203" y="1"/>
                    <a:pt x="2966" y="80"/>
                    <a:pt x="2768" y="198"/>
                  </a:cubicBezTo>
                  <a:cubicBezTo>
                    <a:pt x="2610" y="317"/>
                    <a:pt x="2412" y="515"/>
                    <a:pt x="2293" y="791"/>
                  </a:cubicBezTo>
                  <a:cubicBezTo>
                    <a:pt x="2214" y="989"/>
                    <a:pt x="2135" y="1345"/>
                    <a:pt x="2017" y="1859"/>
                  </a:cubicBezTo>
                  <a:cubicBezTo>
                    <a:pt x="1898" y="2333"/>
                    <a:pt x="1780" y="2649"/>
                    <a:pt x="1661" y="2768"/>
                  </a:cubicBezTo>
                  <a:cubicBezTo>
                    <a:pt x="1542" y="2926"/>
                    <a:pt x="1424" y="2966"/>
                    <a:pt x="1266" y="2966"/>
                  </a:cubicBezTo>
                  <a:cubicBezTo>
                    <a:pt x="1068" y="2966"/>
                    <a:pt x="870" y="2887"/>
                    <a:pt x="752" y="2728"/>
                  </a:cubicBezTo>
                  <a:cubicBezTo>
                    <a:pt x="594" y="2531"/>
                    <a:pt x="554" y="2254"/>
                    <a:pt x="554" y="1898"/>
                  </a:cubicBezTo>
                  <a:cubicBezTo>
                    <a:pt x="554" y="1503"/>
                    <a:pt x="633" y="1266"/>
                    <a:pt x="752" y="1068"/>
                  </a:cubicBezTo>
                  <a:cubicBezTo>
                    <a:pt x="910" y="870"/>
                    <a:pt x="1147" y="752"/>
                    <a:pt x="1463" y="752"/>
                  </a:cubicBezTo>
                  <a:lnTo>
                    <a:pt x="1384" y="119"/>
                  </a:lnTo>
                  <a:cubicBezTo>
                    <a:pt x="1107" y="159"/>
                    <a:pt x="870" y="238"/>
                    <a:pt x="673" y="356"/>
                  </a:cubicBezTo>
                  <a:cubicBezTo>
                    <a:pt x="435" y="515"/>
                    <a:pt x="277" y="712"/>
                    <a:pt x="159" y="989"/>
                  </a:cubicBezTo>
                  <a:cubicBezTo>
                    <a:pt x="40" y="1266"/>
                    <a:pt x="1" y="1542"/>
                    <a:pt x="1" y="1898"/>
                  </a:cubicBezTo>
                  <a:cubicBezTo>
                    <a:pt x="1" y="2214"/>
                    <a:pt x="40" y="2531"/>
                    <a:pt x="159" y="2768"/>
                  </a:cubicBezTo>
                  <a:cubicBezTo>
                    <a:pt x="277" y="3045"/>
                    <a:pt x="435" y="3242"/>
                    <a:pt x="633" y="3361"/>
                  </a:cubicBezTo>
                  <a:cubicBezTo>
                    <a:pt x="831" y="3519"/>
                    <a:pt x="1068" y="3559"/>
                    <a:pt x="1305" y="3559"/>
                  </a:cubicBezTo>
                  <a:cubicBezTo>
                    <a:pt x="1503" y="3559"/>
                    <a:pt x="1700" y="3519"/>
                    <a:pt x="1898" y="3400"/>
                  </a:cubicBezTo>
                  <a:cubicBezTo>
                    <a:pt x="2056" y="3282"/>
                    <a:pt x="2214" y="3124"/>
                    <a:pt x="2333" y="2887"/>
                  </a:cubicBezTo>
                  <a:cubicBezTo>
                    <a:pt x="2412" y="2728"/>
                    <a:pt x="2491" y="2412"/>
                    <a:pt x="2610" y="1977"/>
                  </a:cubicBezTo>
                  <a:cubicBezTo>
                    <a:pt x="2728" y="1542"/>
                    <a:pt x="2807" y="1266"/>
                    <a:pt x="2847" y="1147"/>
                  </a:cubicBezTo>
                  <a:cubicBezTo>
                    <a:pt x="2926" y="949"/>
                    <a:pt x="3005" y="831"/>
                    <a:pt x="3124" y="712"/>
                  </a:cubicBezTo>
                  <a:cubicBezTo>
                    <a:pt x="3242" y="633"/>
                    <a:pt x="3361" y="594"/>
                    <a:pt x="3519" y="594"/>
                  </a:cubicBezTo>
                  <a:cubicBezTo>
                    <a:pt x="3638" y="594"/>
                    <a:pt x="3796" y="633"/>
                    <a:pt x="3914" y="712"/>
                  </a:cubicBezTo>
                  <a:cubicBezTo>
                    <a:pt x="4033" y="831"/>
                    <a:pt x="4152" y="949"/>
                    <a:pt x="4191" y="1147"/>
                  </a:cubicBezTo>
                  <a:cubicBezTo>
                    <a:pt x="4270" y="1305"/>
                    <a:pt x="4310" y="1542"/>
                    <a:pt x="4310" y="1780"/>
                  </a:cubicBezTo>
                  <a:cubicBezTo>
                    <a:pt x="4310" y="2056"/>
                    <a:pt x="4270" y="2294"/>
                    <a:pt x="4152" y="2491"/>
                  </a:cubicBezTo>
                  <a:cubicBezTo>
                    <a:pt x="4073" y="2689"/>
                    <a:pt x="3954" y="2847"/>
                    <a:pt x="3796" y="2966"/>
                  </a:cubicBezTo>
                  <a:cubicBezTo>
                    <a:pt x="3638" y="3084"/>
                    <a:pt x="3440" y="3124"/>
                    <a:pt x="3203" y="3163"/>
                  </a:cubicBezTo>
                  <a:lnTo>
                    <a:pt x="3282" y="3756"/>
                  </a:lnTo>
                  <a:cubicBezTo>
                    <a:pt x="3598" y="3756"/>
                    <a:pt x="3875" y="3638"/>
                    <a:pt x="4112" y="3480"/>
                  </a:cubicBezTo>
                  <a:cubicBezTo>
                    <a:pt x="4389" y="3321"/>
                    <a:pt x="4547" y="3084"/>
                    <a:pt x="4666" y="2807"/>
                  </a:cubicBezTo>
                  <a:cubicBezTo>
                    <a:pt x="4824" y="2531"/>
                    <a:pt x="4863" y="2175"/>
                    <a:pt x="4863" y="1740"/>
                  </a:cubicBezTo>
                  <a:cubicBezTo>
                    <a:pt x="4863" y="1384"/>
                    <a:pt x="4824" y="1108"/>
                    <a:pt x="4666" y="831"/>
                  </a:cubicBezTo>
                  <a:cubicBezTo>
                    <a:pt x="4547" y="554"/>
                    <a:pt x="4389" y="356"/>
                    <a:pt x="4152" y="198"/>
                  </a:cubicBezTo>
                  <a:cubicBezTo>
                    <a:pt x="3954" y="80"/>
                    <a:pt x="3717" y="1"/>
                    <a:pt x="34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5191700" y="5819525"/>
              <a:ext cx="115650" cy="41550"/>
            </a:xfrm>
            <a:custGeom>
              <a:rect b="b" l="l" r="r" t="t"/>
              <a:pathLst>
                <a:path extrusionOk="0" h="1662" w="4626">
                  <a:moveTo>
                    <a:pt x="4586" y="1"/>
                  </a:moveTo>
                  <a:lnTo>
                    <a:pt x="4072" y="80"/>
                  </a:lnTo>
                  <a:cubicBezTo>
                    <a:pt x="4072" y="198"/>
                    <a:pt x="4112" y="278"/>
                    <a:pt x="4112" y="357"/>
                  </a:cubicBezTo>
                  <a:cubicBezTo>
                    <a:pt x="4112" y="436"/>
                    <a:pt x="4072" y="475"/>
                    <a:pt x="4072" y="554"/>
                  </a:cubicBezTo>
                  <a:cubicBezTo>
                    <a:pt x="4033" y="594"/>
                    <a:pt x="3993" y="633"/>
                    <a:pt x="3954" y="633"/>
                  </a:cubicBezTo>
                  <a:cubicBezTo>
                    <a:pt x="3875" y="673"/>
                    <a:pt x="3795" y="673"/>
                    <a:pt x="3637" y="673"/>
                  </a:cubicBezTo>
                  <a:lnTo>
                    <a:pt x="1621" y="673"/>
                  </a:lnTo>
                  <a:lnTo>
                    <a:pt x="1621" y="80"/>
                  </a:lnTo>
                  <a:lnTo>
                    <a:pt x="1186" y="80"/>
                  </a:lnTo>
                  <a:lnTo>
                    <a:pt x="1186" y="673"/>
                  </a:lnTo>
                  <a:lnTo>
                    <a:pt x="0" y="673"/>
                  </a:lnTo>
                  <a:lnTo>
                    <a:pt x="316" y="1266"/>
                  </a:lnTo>
                  <a:lnTo>
                    <a:pt x="1186" y="1266"/>
                  </a:lnTo>
                  <a:lnTo>
                    <a:pt x="1186" y="1661"/>
                  </a:lnTo>
                  <a:lnTo>
                    <a:pt x="1621" y="1661"/>
                  </a:lnTo>
                  <a:lnTo>
                    <a:pt x="1621" y="1266"/>
                  </a:lnTo>
                  <a:lnTo>
                    <a:pt x="3598" y="1266"/>
                  </a:lnTo>
                  <a:cubicBezTo>
                    <a:pt x="3954" y="1266"/>
                    <a:pt x="4151" y="1226"/>
                    <a:pt x="4270" y="1187"/>
                  </a:cubicBezTo>
                  <a:cubicBezTo>
                    <a:pt x="4388" y="1147"/>
                    <a:pt x="4468" y="1029"/>
                    <a:pt x="4547" y="950"/>
                  </a:cubicBezTo>
                  <a:cubicBezTo>
                    <a:pt x="4586" y="831"/>
                    <a:pt x="4626" y="633"/>
                    <a:pt x="4626" y="436"/>
                  </a:cubicBezTo>
                  <a:cubicBezTo>
                    <a:pt x="4626" y="317"/>
                    <a:pt x="4626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5256925" y="5722675"/>
              <a:ext cx="13850" cy="44500"/>
            </a:xfrm>
            <a:custGeom>
              <a:rect b="b" l="l" r="r" t="t"/>
              <a:pathLst>
                <a:path extrusionOk="0" h="1780" w="554">
                  <a:moveTo>
                    <a:pt x="0" y="0"/>
                  </a:moveTo>
                  <a:lnTo>
                    <a:pt x="0" y="1779"/>
                  </a:lnTo>
                  <a:lnTo>
                    <a:pt x="554" y="177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5186750" y="5559600"/>
              <a:ext cx="121600" cy="103800"/>
            </a:xfrm>
            <a:custGeom>
              <a:rect b="b" l="l" r="r" t="t"/>
              <a:pathLst>
                <a:path extrusionOk="0" h="4152" w="4864">
                  <a:moveTo>
                    <a:pt x="3282" y="0"/>
                  </a:moveTo>
                  <a:lnTo>
                    <a:pt x="3124" y="633"/>
                  </a:lnTo>
                  <a:cubicBezTo>
                    <a:pt x="3519" y="712"/>
                    <a:pt x="3835" y="870"/>
                    <a:pt x="4033" y="1107"/>
                  </a:cubicBezTo>
                  <a:cubicBezTo>
                    <a:pt x="4231" y="1345"/>
                    <a:pt x="4349" y="1661"/>
                    <a:pt x="4349" y="2017"/>
                  </a:cubicBezTo>
                  <a:cubicBezTo>
                    <a:pt x="4349" y="2293"/>
                    <a:pt x="4270" y="2570"/>
                    <a:pt x="4112" y="2807"/>
                  </a:cubicBezTo>
                  <a:cubicBezTo>
                    <a:pt x="3954" y="3045"/>
                    <a:pt x="3756" y="3242"/>
                    <a:pt x="3440" y="3361"/>
                  </a:cubicBezTo>
                  <a:cubicBezTo>
                    <a:pt x="3124" y="3479"/>
                    <a:pt x="2807" y="3519"/>
                    <a:pt x="2412" y="3519"/>
                  </a:cubicBezTo>
                  <a:cubicBezTo>
                    <a:pt x="2096" y="3519"/>
                    <a:pt x="1780" y="3479"/>
                    <a:pt x="1503" y="3361"/>
                  </a:cubicBezTo>
                  <a:cubicBezTo>
                    <a:pt x="1187" y="3282"/>
                    <a:pt x="949" y="3124"/>
                    <a:pt x="791" y="2847"/>
                  </a:cubicBezTo>
                  <a:cubicBezTo>
                    <a:pt x="594" y="2610"/>
                    <a:pt x="514" y="2333"/>
                    <a:pt x="514" y="1938"/>
                  </a:cubicBezTo>
                  <a:cubicBezTo>
                    <a:pt x="514" y="1661"/>
                    <a:pt x="594" y="1384"/>
                    <a:pt x="752" y="1186"/>
                  </a:cubicBezTo>
                  <a:cubicBezTo>
                    <a:pt x="910" y="949"/>
                    <a:pt x="1187" y="791"/>
                    <a:pt x="1503" y="712"/>
                  </a:cubicBezTo>
                  <a:lnTo>
                    <a:pt x="1384" y="80"/>
                  </a:lnTo>
                  <a:cubicBezTo>
                    <a:pt x="949" y="198"/>
                    <a:pt x="594" y="435"/>
                    <a:pt x="356" y="752"/>
                  </a:cubicBezTo>
                  <a:cubicBezTo>
                    <a:pt x="119" y="1068"/>
                    <a:pt x="1" y="1463"/>
                    <a:pt x="1" y="1938"/>
                  </a:cubicBezTo>
                  <a:cubicBezTo>
                    <a:pt x="1" y="2372"/>
                    <a:pt x="80" y="2728"/>
                    <a:pt x="277" y="3084"/>
                  </a:cubicBezTo>
                  <a:cubicBezTo>
                    <a:pt x="475" y="3440"/>
                    <a:pt x="752" y="3717"/>
                    <a:pt x="1107" y="3875"/>
                  </a:cubicBezTo>
                  <a:cubicBezTo>
                    <a:pt x="1463" y="4072"/>
                    <a:pt x="1898" y="4151"/>
                    <a:pt x="2412" y="4151"/>
                  </a:cubicBezTo>
                  <a:cubicBezTo>
                    <a:pt x="2847" y="4151"/>
                    <a:pt x="3282" y="4072"/>
                    <a:pt x="3677" y="3914"/>
                  </a:cubicBezTo>
                  <a:cubicBezTo>
                    <a:pt x="4033" y="3756"/>
                    <a:pt x="4349" y="3519"/>
                    <a:pt x="4547" y="3203"/>
                  </a:cubicBezTo>
                  <a:cubicBezTo>
                    <a:pt x="4784" y="2886"/>
                    <a:pt x="4863" y="2452"/>
                    <a:pt x="4863" y="1938"/>
                  </a:cubicBezTo>
                  <a:cubicBezTo>
                    <a:pt x="4863" y="1463"/>
                    <a:pt x="4745" y="1028"/>
                    <a:pt x="4468" y="712"/>
                  </a:cubicBezTo>
                  <a:cubicBezTo>
                    <a:pt x="4191" y="356"/>
                    <a:pt x="3796" y="119"/>
                    <a:pt x="328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5188725" y="5527975"/>
              <a:ext cx="117650" cy="13850"/>
            </a:xfrm>
            <a:custGeom>
              <a:rect b="b" l="l" r="r" t="t"/>
              <a:pathLst>
                <a:path extrusionOk="0" h="554" w="4706">
                  <a:moveTo>
                    <a:pt x="1" y="0"/>
                  </a:moveTo>
                  <a:lnTo>
                    <a:pt x="1" y="554"/>
                  </a:lnTo>
                  <a:lnTo>
                    <a:pt x="673" y="554"/>
                  </a:lnTo>
                  <a:lnTo>
                    <a:pt x="673" y="0"/>
                  </a:lnTo>
                  <a:close/>
                  <a:moveTo>
                    <a:pt x="1305" y="0"/>
                  </a:moveTo>
                  <a:lnTo>
                    <a:pt x="1305" y="554"/>
                  </a:lnTo>
                  <a:lnTo>
                    <a:pt x="4705" y="55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5191700" y="5471625"/>
              <a:ext cx="115650" cy="41550"/>
            </a:xfrm>
            <a:custGeom>
              <a:rect b="b" l="l" r="r" t="t"/>
              <a:pathLst>
                <a:path extrusionOk="0" h="1662" w="4626">
                  <a:moveTo>
                    <a:pt x="4586" y="1"/>
                  </a:moveTo>
                  <a:lnTo>
                    <a:pt x="4072" y="80"/>
                  </a:lnTo>
                  <a:cubicBezTo>
                    <a:pt x="4072" y="199"/>
                    <a:pt x="4112" y="278"/>
                    <a:pt x="4112" y="357"/>
                  </a:cubicBezTo>
                  <a:cubicBezTo>
                    <a:pt x="4112" y="436"/>
                    <a:pt x="4072" y="515"/>
                    <a:pt x="4072" y="554"/>
                  </a:cubicBezTo>
                  <a:cubicBezTo>
                    <a:pt x="4033" y="594"/>
                    <a:pt x="3993" y="633"/>
                    <a:pt x="3954" y="633"/>
                  </a:cubicBezTo>
                  <a:cubicBezTo>
                    <a:pt x="3875" y="673"/>
                    <a:pt x="3795" y="673"/>
                    <a:pt x="3637" y="673"/>
                  </a:cubicBezTo>
                  <a:lnTo>
                    <a:pt x="1621" y="673"/>
                  </a:lnTo>
                  <a:lnTo>
                    <a:pt x="1621" y="80"/>
                  </a:lnTo>
                  <a:lnTo>
                    <a:pt x="1186" y="80"/>
                  </a:lnTo>
                  <a:lnTo>
                    <a:pt x="1186" y="673"/>
                  </a:lnTo>
                  <a:lnTo>
                    <a:pt x="0" y="673"/>
                  </a:lnTo>
                  <a:lnTo>
                    <a:pt x="316" y="1266"/>
                  </a:lnTo>
                  <a:lnTo>
                    <a:pt x="1186" y="1266"/>
                  </a:lnTo>
                  <a:lnTo>
                    <a:pt x="1186" y="1661"/>
                  </a:lnTo>
                  <a:lnTo>
                    <a:pt x="1621" y="1661"/>
                  </a:lnTo>
                  <a:lnTo>
                    <a:pt x="1621" y="1266"/>
                  </a:lnTo>
                  <a:lnTo>
                    <a:pt x="3598" y="1266"/>
                  </a:lnTo>
                  <a:cubicBezTo>
                    <a:pt x="3954" y="1266"/>
                    <a:pt x="4151" y="1226"/>
                    <a:pt x="4270" y="1187"/>
                  </a:cubicBezTo>
                  <a:cubicBezTo>
                    <a:pt x="4388" y="1147"/>
                    <a:pt x="4468" y="1068"/>
                    <a:pt x="4547" y="950"/>
                  </a:cubicBezTo>
                  <a:cubicBezTo>
                    <a:pt x="4586" y="831"/>
                    <a:pt x="4626" y="673"/>
                    <a:pt x="4626" y="436"/>
                  </a:cubicBezTo>
                  <a:cubicBezTo>
                    <a:pt x="4626" y="317"/>
                    <a:pt x="4626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5221350" y="5389600"/>
              <a:ext cx="119600" cy="78100"/>
            </a:xfrm>
            <a:custGeom>
              <a:rect b="b" l="l" r="r" t="t"/>
              <a:pathLst>
                <a:path extrusionOk="0" h="3124" w="4784">
                  <a:moveTo>
                    <a:pt x="0" y="1"/>
                  </a:moveTo>
                  <a:lnTo>
                    <a:pt x="0" y="594"/>
                  </a:lnTo>
                  <a:lnTo>
                    <a:pt x="1977" y="1305"/>
                  </a:lnTo>
                  <a:cubicBezTo>
                    <a:pt x="2214" y="1424"/>
                    <a:pt x="2491" y="1503"/>
                    <a:pt x="2768" y="1542"/>
                  </a:cubicBezTo>
                  <a:cubicBezTo>
                    <a:pt x="2491" y="1622"/>
                    <a:pt x="2214" y="1701"/>
                    <a:pt x="1977" y="1819"/>
                  </a:cubicBezTo>
                  <a:lnTo>
                    <a:pt x="0" y="2531"/>
                  </a:lnTo>
                  <a:lnTo>
                    <a:pt x="0" y="3124"/>
                  </a:lnTo>
                  <a:lnTo>
                    <a:pt x="3400" y="1859"/>
                  </a:lnTo>
                  <a:cubicBezTo>
                    <a:pt x="3479" y="1859"/>
                    <a:pt x="3519" y="1898"/>
                    <a:pt x="3558" y="1898"/>
                  </a:cubicBezTo>
                  <a:cubicBezTo>
                    <a:pt x="3795" y="1977"/>
                    <a:pt x="3914" y="2017"/>
                    <a:pt x="3993" y="2056"/>
                  </a:cubicBezTo>
                  <a:cubicBezTo>
                    <a:pt x="4072" y="2135"/>
                    <a:pt x="4112" y="2175"/>
                    <a:pt x="4151" y="2254"/>
                  </a:cubicBezTo>
                  <a:cubicBezTo>
                    <a:pt x="4191" y="2333"/>
                    <a:pt x="4230" y="2452"/>
                    <a:pt x="4230" y="2570"/>
                  </a:cubicBezTo>
                  <a:cubicBezTo>
                    <a:pt x="4230" y="2649"/>
                    <a:pt x="4230" y="2768"/>
                    <a:pt x="4191" y="2887"/>
                  </a:cubicBezTo>
                  <a:lnTo>
                    <a:pt x="4705" y="2847"/>
                  </a:lnTo>
                  <a:cubicBezTo>
                    <a:pt x="4784" y="2689"/>
                    <a:pt x="4784" y="2570"/>
                    <a:pt x="4784" y="2452"/>
                  </a:cubicBezTo>
                  <a:cubicBezTo>
                    <a:pt x="4784" y="2294"/>
                    <a:pt x="4744" y="2135"/>
                    <a:pt x="4665" y="1977"/>
                  </a:cubicBezTo>
                  <a:cubicBezTo>
                    <a:pt x="4586" y="1859"/>
                    <a:pt x="4428" y="1740"/>
                    <a:pt x="4230" y="1622"/>
                  </a:cubicBezTo>
                  <a:cubicBezTo>
                    <a:pt x="4112" y="1542"/>
                    <a:pt x="3835" y="1463"/>
                    <a:pt x="3479" y="13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5186750" y="5230475"/>
              <a:ext cx="121600" cy="103800"/>
            </a:xfrm>
            <a:custGeom>
              <a:rect b="b" l="l" r="r" t="t"/>
              <a:pathLst>
                <a:path extrusionOk="0" h="4152" w="4864">
                  <a:moveTo>
                    <a:pt x="3282" y="1"/>
                  </a:moveTo>
                  <a:lnTo>
                    <a:pt x="3124" y="594"/>
                  </a:lnTo>
                  <a:cubicBezTo>
                    <a:pt x="3519" y="712"/>
                    <a:pt x="3835" y="870"/>
                    <a:pt x="4033" y="1108"/>
                  </a:cubicBezTo>
                  <a:cubicBezTo>
                    <a:pt x="4231" y="1345"/>
                    <a:pt x="4349" y="1661"/>
                    <a:pt x="4349" y="1977"/>
                  </a:cubicBezTo>
                  <a:cubicBezTo>
                    <a:pt x="4349" y="2294"/>
                    <a:pt x="4270" y="2531"/>
                    <a:pt x="4112" y="2808"/>
                  </a:cubicBezTo>
                  <a:cubicBezTo>
                    <a:pt x="3954" y="3045"/>
                    <a:pt x="3756" y="3203"/>
                    <a:pt x="3440" y="3322"/>
                  </a:cubicBezTo>
                  <a:cubicBezTo>
                    <a:pt x="3124" y="3440"/>
                    <a:pt x="2807" y="3519"/>
                    <a:pt x="2412" y="3519"/>
                  </a:cubicBezTo>
                  <a:cubicBezTo>
                    <a:pt x="2096" y="3519"/>
                    <a:pt x="1780" y="3480"/>
                    <a:pt x="1503" y="3361"/>
                  </a:cubicBezTo>
                  <a:cubicBezTo>
                    <a:pt x="1187" y="3282"/>
                    <a:pt x="949" y="3084"/>
                    <a:pt x="791" y="2847"/>
                  </a:cubicBezTo>
                  <a:cubicBezTo>
                    <a:pt x="594" y="2610"/>
                    <a:pt x="514" y="2294"/>
                    <a:pt x="514" y="1938"/>
                  </a:cubicBezTo>
                  <a:cubicBezTo>
                    <a:pt x="514" y="1622"/>
                    <a:pt x="594" y="1384"/>
                    <a:pt x="752" y="1147"/>
                  </a:cubicBezTo>
                  <a:cubicBezTo>
                    <a:pt x="910" y="950"/>
                    <a:pt x="1187" y="791"/>
                    <a:pt x="1503" y="673"/>
                  </a:cubicBezTo>
                  <a:lnTo>
                    <a:pt x="1384" y="80"/>
                  </a:lnTo>
                  <a:cubicBezTo>
                    <a:pt x="949" y="198"/>
                    <a:pt x="594" y="436"/>
                    <a:pt x="356" y="752"/>
                  </a:cubicBezTo>
                  <a:cubicBezTo>
                    <a:pt x="119" y="1068"/>
                    <a:pt x="1" y="1463"/>
                    <a:pt x="1" y="1938"/>
                  </a:cubicBezTo>
                  <a:cubicBezTo>
                    <a:pt x="1" y="2333"/>
                    <a:pt x="80" y="2729"/>
                    <a:pt x="277" y="3084"/>
                  </a:cubicBezTo>
                  <a:cubicBezTo>
                    <a:pt x="475" y="3440"/>
                    <a:pt x="752" y="3677"/>
                    <a:pt x="1107" y="3875"/>
                  </a:cubicBezTo>
                  <a:cubicBezTo>
                    <a:pt x="1463" y="4073"/>
                    <a:pt x="1898" y="4152"/>
                    <a:pt x="2412" y="4152"/>
                  </a:cubicBezTo>
                  <a:cubicBezTo>
                    <a:pt x="2847" y="4152"/>
                    <a:pt x="3282" y="4073"/>
                    <a:pt x="3677" y="3915"/>
                  </a:cubicBezTo>
                  <a:cubicBezTo>
                    <a:pt x="4033" y="3756"/>
                    <a:pt x="4349" y="3480"/>
                    <a:pt x="4547" y="3163"/>
                  </a:cubicBezTo>
                  <a:cubicBezTo>
                    <a:pt x="4784" y="2847"/>
                    <a:pt x="4863" y="2452"/>
                    <a:pt x="4863" y="1938"/>
                  </a:cubicBezTo>
                  <a:cubicBezTo>
                    <a:pt x="4863" y="1463"/>
                    <a:pt x="4745" y="1029"/>
                    <a:pt x="4468" y="712"/>
                  </a:cubicBezTo>
                  <a:cubicBezTo>
                    <a:pt x="4191" y="357"/>
                    <a:pt x="3796" y="119"/>
                    <a:pt x="328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5219375" y="5138575"/>
              <a:ext cx="88975" cy="80075"/>
            </a:xfrm>
            <a:custGeom>
              <a:rect b="b" l="l" r="r" t="t"/>
              <a:pathLst>
                <a:path extrusionOk="0" h="3203" w="3559">
                  <a:moveTo>
                    <a:pt x="1740" y="593"/>
                  </a:moveTo>
                  <a:cubicBezTo>
                    <a:pt x="2214" y="593"/>
                    <a:pt x="2530" y="672"/>
                    <a:pt x="2768" y="870"/>
                  </a:cubicBezTo>
                  <a:cubicBezTo>
                    <a:pt x="2965" y="1068"/>
                    <a:pt x="3084" y="1305"/>
                    <a:pt x="3084" y="1581"/>
                  </a:cubicBezTo>
                  <a:cubicBezTo>
                    <a:pt x="3084" y="1858"/>
                    <a:pt x="2965" y="2095"/>
                    <a:pt x="2768" y="2293"/>
                  </a:cubicBezTo>
                  <a:cubicBezTo>
                    <a:pt x="2530" y="2491"/>
                    <a:pt x="2214" y="2570"/>
                    <a:pt x="1779" y="2570"/>
                  </a:cubicBezTo>
                  <a:cubicBezTo>
                    <a:pt x="1344" y="2570"/>
                    <a:pt x="1028" y="2491"/>
                    <a:pt x="791" y="2293"/>
                  </a:cubicBezTo>
                  <a:cubicBezTo>
                    <a:pt x="593" y="2095"/>
                    <a:pt x="475" y="1858"/>
                    <a:pt x="475" y="1581"/>
                  </a:cubicBezTo>
                  <a:cubicBezTo>
                    <a:pt x="475" y="1305"/>
                    <a:pt x="593" y="1068"/>
                    <a:pt x="791" y="870"/>
                  </a:cubicBezTo>
                  <a:cubicBezTo>
                    <a:pt x="1028" y="672"/>
                    <a:pt x="1344" y="593"/>
                    <a:pt x="1740" y="593"/>
                  </a:cubicBezTo>
                  <a:close/>
                  <a:moveTo>
                    <a:pt x="1740" y="0"/>
                  </a:moveTo>
                  <a:cubicBezTo>
                    <a:pt x="1186" y="0"/>
                    <a:pt x="751" y="119"/>
                    <a:pt x="435" y="435"/>
                  </a:cubicBezTo>
                  <a:cubicBezTo>
                    <a:pt x="158" y="712"/>
                    <a:pt x="0" y="1107"/>
                    <a:pt x="0" y="1581"/>
                  </a:cubicBezTo>
                  <a:cubicBezTo>
                    <a:pt x="0" y="2016"/>
                    <a:pt x="119" y="2372"/>
                    <a:pt x="356" y="2649"/>
                  </a:cubicBezTo>
                  <a:cubicBezTo>
                    <a:pt x="672" y="3005"/>
                    <a:pt x="1147" y="3202"/>
                    <a:pt x="1779" y="3202"/>
                  </a:cubicBezTo>
                  <a:cubicBezTo>
                    <a:pt x="2372" y="3202"/>
                    <a:pt x="2807" y="3044"/>
                    <a:pt x="3084" y="2728"/>
                  </a:cubicBezTo>
                  <a:cubicBezTo>
                    <a:pt x="3400" y="2451"/>
                    <a:pt x="3558" y="2056"/>
                    <a:pt x="3558" y="1581"/>
                  </a:cubicBezTo>
                  <a:cubicBezTo>
                    <a:pt x="3558" y="1265"/>
                    <a:pt x="3479" y="1028"/>
                    <a:pt x="3361" y="751"/>
                  </a:cubicBezTo>
                  <a:cubicBezTo>
                    <a:pt x="3202" y="514"/>
                    <a:pt x="3005" y="316"/>
                    <a:pt x="2768" y="198"/>
                  </a:cubicBezTo>
                  <a:cubicBezTo>
                    <a:pt x="2530" y="40"/>
                    <a:pt x="2175" y="0"/>
                    <a:pt x="174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5188725" y="5106950"/>
              <a:ext cx="117650" cy="14850"/>
            </a:xfrm>
            <a:custGeom>
              <a:rect b="b" l="l" r="r" t="t"/>
              <a:pathLst>
                <a:path extrusionOk="0" h="594" w="4706">
                  <a:moveTo>
                    <a:pt x="1" y="0"/>
                  </a:moveTo>
                  <a:lnTo>
                    <a:pt x="1" y="593"/>
                  </a:ln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5188725" y="5070375"/>
              <a:ext cx="117650" cy="14850"/>
            </a:xfrm>
            <a:custGeom>
              <a:rect b="b" l="l" r="r" t="t"/>
              <a:pathLst>
                <a:path extrusionOk="0" h="594" w="4706">
                  <a:moveTo>
                    <a:pt x="1" y="0"/>
                  </a:moveTo>
                  <a:lnTo>
                    <a:pt x="1" y="593"/>
                  </a:ln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5219375" y="4974500"/>
              <a:ext cx="88975" cy="78100"/>
            </a:xfrm>
            <a:custGeom>
              <a:rect b="b" l="l" r="r" t="t"/>
              <a:pathLst>
                <a:path extrusionOk="0" h="3124" w="3559">
                  <a:moveTo>
                    <a:pt x="1463" y="594"/>
                  </a:moveTo>
                  <a:lnTo>
                    <a:pt x="1463" y="2491"/>
                  </a:lnTo>
                  <a:cubicBezTo>
                    <a:pt x="1147" y="2491"/>
                    <a:pt x="909" y="2373"/>
                    <a:pt x="751" y="2214"/>
                  </a:cubicBezTo>
                  <a:cubicBezTo>
                    <a:pt x="554" y="2017"/>
                    <a:pt x="475" y="1780"/>
                    <a:pt x="475" y="1542"/>
                  </a:cubicBezTo>
                  <a:cubicBezTo>
                    <a:pt x="475" y="1226"/>
                    <a:pt x="593" y="989"/>
                    <a:pt x="791" y="831"/>
                  </a:cubicBezTo>
                  <a:cubicBezTo>
                    <a:pt x="949" y="673"/>
                    <a:pt x="1147" y="633"/>
                    <a:pt x="1463" y="594"/>
                  </a:cubicBezTo>
                  <a:close/>
                  <a:moveTo>
                    <a:pt x="1779" y="1"/>
                  </a:moveTo>
                  <a:cubicBezTo>
                    <a:pt x="1186" y="1"/>
                    <a:pt x="751" y="119"/>
                    <a:pt x="475" y="435"/>
                  </a:cubicBezTo>
                  <a:cubicBezTo>
                    <a:pt x="158" y="712"/>
                    <a:pt x="0" y="1068"/>
                    <a:pt x="0" y="1542"/>
                  </a:cubicBezTo>
                  <a:cubicBezTo>
                    <a:pt x="0" y="2017"/>
                    <a:pt x="158" y="2412"/>
                    <a:pt x="475" y="2689"/>
                  </a:cubicBezTo>
                  <a:cubicBezTo>
                    <a:pt x="791" y="2966"/>
                    <a:pt x="1226" y="3124"/>
                    <a:pt x="1819" y="3124"/>
                  </a:cubicBezTo>
                  <a:cubicBezTo>
                    <a:pt x="2372" y="3124"/>
                    <a:pt x="2807" y="3005"/>
                    <a:pt x="3084" y="2689"/>
                  </a:cubicBezTo>
                  <a:cubicBezTo>
                    <a:pt x="3400" y="2412"/>
                    <a:pt x="3558" y="2017"/>
                    <a:pt x="3558" y="1503"/>
                  </a:cubicBezTo>
                  <a:cubicBezTo>
                    <a:pt x="3558" y="1107"/>
                    <a:pt x="3479" y="791"/>
                    <a:pt x="3281" y="514"/>
                  </a:cubicBezTo>
                  <a:cubicBezTo>
                    <a:pt x="3084" y="277"/>
                    <a:pt x="2807" y="80"/>
                    <a:pt x="2451" y="1"/>
                  </a:cubicBezTo>
                  <a:lnTo>
                    <a:pt x="2372" y="594"/>
                  </a:lnTo>
                  <a:cubicBezTo>
                    <a:pt x="2609" y="673"/>
                    <a:pt x="2807" y="791"/>
                    <a:pt x="2926" y="949"/>
                  </a:cubicBezTo>
                  <a:cubicBezTo>
                    <a:pt x="3044" y="1107"/>
                    <a:pt x="3084" y="1305"/>
                    <a:pt x="3084" y="1503"/>
                  </a:cubicBezTo>
                  <a:cubicBezTo>
                    <a:pt x="3084" y="1780"/>
                    <a:pt x="3005" y="2017"/>
                    <a:pt x="2768" y="2214"/>
                  </a:cubicBezTo>
                  <a:cubicBezTo>
                    <a:pt x="2570" y="2412"/>
                    <a:pt x="2293" y="2531"/>
                    <a:pt x="1937" y="2531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5219375" y="4886550"/>
              <a:ext cx="121575" cy="75125"/>
            </a:xfrm>
            <a:custGeom>
              <a:rect b="b" l="l" r="r" t="t"/>
              <a:pathLst>
                <a:path extrusionOk="0" h="3005" w="4863">
                  <a:moveTo>
                    <a:pt x="1740" y="554"/>
                  </a:moveTo>
                  <a:cubicBezTo>
                    <a:pt x="2175" y="554"/>
                    <a:pt x="2491" y="633"/>
                    <a:pt x="2688" y="830"/>
                  </a:cubicBezTo>
                  <a:cubicBezTo>
                    <a:pt x="2886" y="988"/>
                    <a:pt x="3005" y="1226"/>
                    <a:pt x="3005" y="1502"/>
                  </a:cubicBezTo>
                  <a:cubicBezTo>
                    <a:pt x="3005" y="1740"/>
                    <a:pt x="2886" y="1977"/>
                    <a:pt x="2688" y="2135"/>
                  </a:cubicBezTo>
                  <a:cubicBezTo>
                    <a:pt x="2491" y="2333"/>
                    <a:pt x="2175" y="2412"/>
                    <a:pt x="1700" y="2412"/>
                  </a:cubicBezTo>
                  <a:cubicBezTo>
                    <a:pt x="1305" y="2412"/>
                    <a:pt x="988" y="2333"/>
                    <a:pt x="791" y="2135"/>
                  </a:cubicBezTo>
                  <a:cubicBezTo>
                    <a:pt x="593" y="1977"/>
                    <a:pt x="475" y="1740"/>
                    <a:pt x="475" y="1502"/>
                  </a:cubicBezTo>
                  <a:cubicBezTo>
                    <a:pt x="475" y="1226"/>
                    <a:pt x="593" y="988"/>
                    <a:pt x="791" y="830"/>
                  </a:cubicBezTo>
                  <a:cubicBezTo>
                    <a:pt x="988" y="633"/>
                    <a:pt x="1305" y="554"/>
                    <a:pt x="1740" y="554"/>
                  </a:cubicBezTo>
                  <a:close/>
                  <a:moveTo>
                    <a:pt x="79" y="0"/>
                  </a:moveTo>
                  <a:lnTo>
                    <a:pt x="79" y="554"/>
                  </a:lnTo>
                  <a:lnTo>
                    <a:pt x="475" y="554"/>
                  </a:lnTo>
                  <a:cubicBezTo>
                    <a:pt x="158" y="791"/>
                    <a:pt x="0" y="1147"/>
                    <a:pt x="0" y="1542"/>
                  </a:cubicBezTo>
                  <a:cubicBezTo>
                    <a:pt x="0" y="1819"/>
                    <a:pt x="79" y="2095"/>
                    <a:pt x="198" y="2333"/>
                  </a:cubicBezTo>
                  <a:cubicBezTo>
                    <a:pt x="356" y="2530"/>
                    <a:pt x="593" y="2728"/>
                    <a:pt x="870" y="2846"/>
                  </a:cubicBezTo>
                  <a:cubicBezTo>
                    <a:pt x="1147" y="2965"/>
                    <a:pt x="1423" y="3005"/>
                    <a:pt x="1740" y="3005"/>
                  </a:cubicBezTo>
                  <a:cubicBezTo>
                    <a:pt x="2214" y="3005"/>
                    <a:pt x="2649" y="2886"/>
                    <a:pt x="2965" y="2649"/>
                  </a:cubicBezTo>
                  <a:cubicBezTo>
                    <a:pt x="3321" y="2372"/>
                    <a:pt x="3479" y="2016"/>
                    <a:pt x="3479" y="1542"/>
                  </a:cubicBezTo>
                  <a:cubicBezTo>
                    <a:pt x="3479" y="1147"/>
                    <a:pt x="3321" y="830"/>
                    <a:pt x="3044" y="593"/>
                  </a:cubicBezTo>
                  <a:cubicBezTo>
                    <a:pt x="3400" y="593"/>
                    <a:pt x="3677" y="593"/>
                    <a:pt x="3795" y="633"/>
                  </a:cubicBezTo>
                  <a:cubicBezTo>
                    <a:pt x="3993" y="672"/>
                    <a:pt x="4112" y="791"/>
                    <a:pt x="4230" y="949"/>
                  </a:cubicBezTo>
                  <a:cubicBezTo>
                    <a:pt x="4349" y="1067"/>
                    <a:pt x="4388" y="1265"/>
                    <a:pt x="4388" y="1542"/>
                  </a:cubicBezTo>
                  <a:cubicBezTo>
                    <a:pt x="4388" y="1819"/>
                    <a:pt x="4349" y="1977"/>
                    <a:pt x="4230" y="2135"/>
                  </a:cubicBezTo>
                  <a:cubicBezTo>
                    <a:pt x="4151" y="2253"/>
                    <a:pt x="4033" y="2293"/>
                    <a:pt x="3835" y="2333"/>
                  </a:cubicBezTo>
                  <a:lnTo>
                    <a:pt x="3756" y="2886"/>
                  </a:lnTo>
                  <a:cubicBezTo>
                    <a:pt x="3797" y="2890"/>
                    <a:pt x="3836" y="2892"/>
                    <a:pt x="3874" y="2892"/>
                  </a:cubicBezTo>
                  <a:cubicBezTo>
                    <a:pt x="4207" y="2892"/>
                    <a:pt x="4444" y="2743"/>
                    <a:pt x="4586" y="2530"/>
                  </a:cubicBezTo>
                  <a:cubicBezTo>
                    <a:pt x="4784" y="2293"/>
                    <a:pt x="4863" y="1937"/>
                    <a:pt x="4863" y="1542"/>
                  </a:cubicBezTo>
                  <a:cubicBezTo>
                    <a:pt x="4863" y="1186"/>
                    <a:pt x="4823" y="909"/>
                    <a:pt x="4665" y="672"/>
                  </a:cubicBezTo>
                  <a:cubicBezTo>
                    <a:pt x="4547" y="435"/>
                    <a:pt x="4388" y="277"/>
                    <a:pt x="4151" y="158"/>
                  </a:cubicBezTo>
                  <a:cubicBezTo>
                    <a:pt x="3914" y="40"/>
                    <a:pt x="3558" y="0"/>
                    <a:pt x="300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5219375" y="4790675"/>
              <a:ext cx="88975" cy="79075"/>
            </a:xfrm>
            <a:custGeom>
              <a:rect b="b" l="l" r="r" t="t"/>
              <a:pathLst>
                <a:path extrusionOk="0" h="3163" w="3559">
                  <a:moveTo>
                    <a:pt x="1463" y="633"/>
                  </a:moveTo>
                  <a:lnTo>
                    <a:pt x="1463" y="2530"/>
                  </a:lnTo>
                  <a:cubicBezTo>
                    <a:pt x="1147" y="2491"/>
                    <a:pt x="909" y="2412"/>
                    <a:pt x="751" y="2214"/>
                  </a:cubicBezTo>
                  <a:cubicBezTo>
                    <a:pt x="554" y="2056"/>
                    <a:pt x="475" y="1819"/>
                    <a:pt x="475" y="1542"/>
                  </a:cubicBezTo>
                  <a:cubicBezTo>
                    <a:pt x="475" y="1265"/>
                    <a:pt x="593" y="1028"/>
                    <a:pt x="791" y="830"/>
                  </a:cubicBezTo>
                  <a:cubicBezTo>
                    <a:pt x="949" y="712"/>
                    <a:pt x="1147" y="633"/>
                    <a:pt x="1463" y="633"/>
                  </a:cubicBezTo>
                  <a:close/>
                  <a:moveTo>
                    <a:pt x="1779" y="0"/>
                  </a:moveTo>
                  <a:cubicBezTo>
                    <a:pt x="1186" y="0"/>
                    <a:pt x="751" y="158"/>
                    <a:pt x="475" y="435"/>
                  </a:cubicBezTo>
                  <a:cubicBezTo>
                    <a:pt x="158" y="712"/>
                    <a:pt x="0" y="1107"/>
                    <a:pt x="0" y="1542"/>
                  </a:cubicBezTo>
                  <a:cubicBezTo>
                    <a:pt x="0" y="2016"/>
                    <a:pt x="158" y="2412"/>
                    <a:pt x="475" y="2728"/>
                  </a:cubicBezTo>
                  <a:cubicBezTo>
                    <a:pt x="791" y="3005"/>
                    <a:pt x="1226" y="3163"/>
                    <a:pt x="1819" y="3163"/>
                  </a:cubicBezTo>
                  <a:cubicBezTo>
                    <a:pt x="2372" y="3163"/>
                    <a:pt x="2807" y="3005"/>
                    <a:pt x="3084" y="2728"/>
                  </a:cubicBezTo>
                  <a:cubicBezTo>
                    <a:pt x="3400" y="2412"/>
                    <a:pt x="3558" y="2016"/>
                    <a:pt x="3558" y="1542"/>
                  </a:cubicBezTo>
                  <a:cubicBezTo>
                    <a:pt x="3558" y="1147"/>
                    <a:pt x="3479" y="791"/>
                    <a:pt x="3281" y="554"/>
                  </a:cubicBezTo>
                  <a:cubicBezTo>
                    <a:pt x="3084" y="277"/>
                    <a:pt x="2807" y="119"/>
                    <a:pt x="2451" y="40"/>
                  </a:cubicBezTo>
                  <a:lnTo>
                    <a:pt x="2372" y="633"/>
                  </a:lnTo>
                  <a:cubicBezTo>
                    <a:pt x="2609" y="712"/>
                    <a:pt x="2807" y="830"/>
                    <a:pt x="2926" y="989"/>
                  </a:cubicBezTo>
                  <a:cubicBezTo>
                    <a:pt x="3044" y="1147"/>
                    <a:pt x="3084" y="1305"/>
                    <a:pt x="3084" y="1542"/>
                  </a:cubicBezTo>
                  <a:cubicBezTo>
                    <a:pt x="3084" y="1819"/>
                    <a:pt x="3005" y="2056"/>
                    <a:pt x="2768" y="2254"/>
                  </a:cubicBezTo>
                  <a:cubicBezTo>
                    <a:pt x="2570" y="2412"/>
                    <a:pt x="2293" y="2530"/>
                    <a:pt x="1937" y="2570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5438775" y="5345125"/>
              <a:ext cx="118625" cy="43525"/>
            </a:xfrm>
            <a:custGeom>
              <a:rect b="b" l="l" r="r" t="t"/>
              <a:pathLst>
                <a:path extrusionOk="0" h="1741" w="4745">
                  <a:moveTo>
                    <a:pt x="1" y="1"/>
                  </a:moveTo>
                  <a:lnTo>
                    <a:pt x="1" y="396"/>
                  </a:lnTo>
                  <a:cubicBezTo>
                    <a:pt x="198" y="475"/>
                    <a:pt x="396" y="673"/>
                    <a:pt x="633" y="910"/>
                  </a:cubicBezTo>
                  <a:cubicBezTo>
                    <a:pt x="831" y="1147"/>
                    <a:pt x="1029" y="1424"/>
                    <a:pt x="1187" y="1740"/>
                  </a:cubicBezTo>
                  <a:lnTo>
                    <a:pt x="1740" y="1740"/>
                  </a:lnTo>
                  <a:cubicBezTo>
                    <a:pt x="1661" y="1582"/>
                    <a:pt x="1582" y="1345"/>
                    <a:pt x="1424" y="1147"/>
                  </a:cubicBezTo>
                  <a:cubicBezTo>
                    <a:pt x="1305" y="910"/>
                    <a:pt x="1187" y="712"/>
                    <a:pt x="1029" y="594"/>
                  </a:cubicBezTo>
                  <a:lnTo>
                    <a:pt x="4745" y="594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5438775" y="5231475"/>
              <a:ext cx="120600" cy="77100"/>
            </a:xfrm>
            <a:custGeom>
              <a:rect b="b" l="l" r="r" t="t"/>
              <a:pathLst>
                <a:path extrusionOk="0" h="3084" w="4824">
                  <a:moveTo>
                    <a:pt x="3242" y="593"/>
                  </a:moveTo>
                  <a:cubicBezTo>
                    <a:pt x="3559" y="593"/>
                    <a:pt x="3835" y="672"/>
                    <a:pt x="4033" y="830"/>
                  </a:cubicBezTo>
                  <a:cubicBezTo>
                    <a:pt x="4231" y="1028"/>
                    <a:pt x="4349" y="1226"/>
                    <a:pt x="4349" y="1463"/>
                  </a:cubicBezTo>
                  <a:cubicBezTo>
                    <a:pt x="4349" y="1621"/>
                    <a:pt x="4310" y="1779"/>
                    <a:pt x="4191" y="1937"/>
                  </a:cubicBezTo>
                  <a:cubicBezTo>
                    <a:pt x="4112" y="2096"/>
                    <a:pt x="3954" y="2214"/>
                    <a:pt x="3796" y="2293"/>
                  </a:cubicBezTo>
                  <a:cubicBezTo>
                    <a:pt x="3598" y="2372"/>
                    <a:pt x="3401" y="2451"/>
                    <a:pt x="3203" y="2451"/>
                  </a:cubicBezTo>
                  <a:cubicBezTo>
                    <a:pt x="2887" y="2451"/>
                    <a:pt x="2649" y="2333"/>
                    <a:pt x="2452" y="2175"/>
                  </a:cubicBezTo>
                  <a:cubicBezTo>
                    <a:pt x="2294" y="1977"/>
                    <a:pt x="2175" y="1740"/>
                    <a:pt x="2175" y="1503"/>
                  </a:cubicBezTo>
                  <a:cubicBezTo>
                    <a:pt x="2175" y="1226"/>
                    <a:pt x="2294" y="1028"/>
                    <a:pt x="2452" y="830"/>
                  </a:cubicBezTo>
                  <a:cubicBezTo>
                    <a:pt x="2649" y="672"/>
                    <a:pt x="2926" y="593"/>
                    <a:pt x="3242" y="593"/>
                  </a:cubicBezTo>
                  <a:close/>
                  <a:moveTo>
                    <a:pt x="3203" y="0"/>
                  </a:moveTo>
                  <a:cubicBezTo>
                    <a:pt x="2768" y="0"/>
                    <a:pt x="2373" y="119"/>
                    <a:pt x="2096" y="396"/>
                  </a:cubicBezTo>
                  <a:cubicBezTo>
                    <a:pt x="1819" y="672"/>
                    <a:pt x="1661" y="989"/>
                    <a:pt x="1661" y="1384"/>
                  </a:cubicBezTo>
                  <a:cubicBezTo>
                    <a:pt x="1661" y="1582"/>
                    <a:pt x="1740" y="1819"/>
                    <a:pt x="1819" y="2016"/>
                  </a:cubicBezTo>
                  <a:cubicBezTo>
                    <a:pt x="1938" y="2214"/>
                    <a:pt x="2096" y="2372"/>
                    <a:pt x="2294" y="2530"/>
                  </a:cubicBezTo>
                  <a:cubicBezTo>
                    <a:pt x="1819" y="2530"/>
                    <a:pt x="1463" y="2451"/>
                    <a:pt x="1226" y="2372"/>
                  </a:cubicBezTo>
                  <a:cubicBezTo>
                    <a:pt x="949" y="2254"/>
                    <a:pt x="752" y="2096"/>
                    <a:pt x="633" y="1937"/>
                  </a:cubicBezTo>
                  <a:cubicBezTo>
                    <a:pt x="515" y="1779"/>
                    <a:pt x="475" y="1621"/>
                    <a:pt x="475" y="1423"/>
                  </a:cubicBezTo>
                  <a:cubicBezTo>
                    <a:pt x="475" y="1226"/>
                    <a:pt x="554" y="1028"/>
                    <a:pt x="712" y="870"/>
                  </a:cubicBezTo>
                  <a:cubicBezTo>
                    <a:pt x="831" y="751"/>
                    <a:pt x="989" y="712"/>
                    <a:pt x="1226" y="633"/>
                  </a:cubicBezTo>
                  <a:lnTo>
                    <a:pt x="1187" y="79"/>
                  </a:lnTo>
                  <a:cubicBezTo>
                    <a:pt x="791" y="119"/>
                    <a:pt x="515" y="237"/>
                    <a:pt x="317" y="514"/>
                  </a:cubicBezTo>
                  <a:cubicBezTo>
                    <a:pt x="119" y="712"/>
                    <a:pt x="1" y="1028"/>
                    <a:pt x="1" y="1423"/>
                  </a:cubicBezTo>
                  <a:cubicBezTo>
                    <a:pt x="1" y="1898"/>
                    <a:pt x="159" y="2293"/>
                    <a:pt x="554" y="2609"/>
                  </a:cubicBezTo>
                  <a:cubicBezTo>
                    <a:pt x="949" y="2926"/>
                    <a:pt x="1622" y="3084"/>
                    <a:pt x="2531" y="3084"/>
                  </a:cubicBezTo>
                  <a:cubicBezTo>
                    <a:pt x="3361" y="3084"/>
                    <a:pt x="3914" y="2965"/>
                    <a:pt x="4270" y="2649"/>
                  </a:cubicBezTo>
                  <a:cubicBezTo>
                    <a:pt x="4626" y="2333"/>
                    <a:pt x="4824" y="1937"/>
                    <a:pt x="4824" y="1463"/>
                  </a:cubicBezTo>
                  <a:cubicBezTo>
                    <a:pt x="4824" y="1186"/>
                    <a:pt x="4745" y="910"/>
                    <a:pt x="4626" y="712"/>
                  </a:cubicBezTo>
                  <a:cubicBezTo>
                    <a:pt x="4468" y="475"/>
                    <a:pt x="4270" y="317"/>
                    <a:pt x="4033" y="158"/>
                  </a:cubicBezTo>
                  <a:cubicBezTo>
                    <a:pt x="3756" y="40"/>
                    <a:pt x="3480" y="0"/>
                    <a:pt x="320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5438775" y="5139550"/>
              <a:ext cx="120600" cy="77125"/>
            </a:xfrm>
            <a:custGeom>
              <a:rect b="b" l="l" r="r" t="t"/>
              <a:pathLst>
                <a:path extrusionOk="0" h="3085" w="4824">
                  <a:moveTo>
                    <a:pt x="3321" y="1"/>
                  </a:moveTo>
                  <a:cubicBezTo>
                    <a:pt x="3045" y="1"/>
                    <a:pt x="2768" y="80"/>
                    <a:pt x="2570" y="238"/>
                  </a:cubicBezTo>
                  <a:cubicBezTo>
                    <a:pt x="2373" y="396"/>
                    <a:pt x="2254" y="594"/>
                    <a:pt x="2175" y="870"/>
                  </a:cubicBezTo>
                  <a:cubicBezTo>
                    <a:pt x="2096" y="673"/>
                    <a:pt x="1938" y="515"/>
                    <a:pt x="1780" y="396"/>
                  </a:cubicBezTo>
                  <a:cubicBezTo>
                    <a:pt x="1622" y="277"/>
                    <a:pt x="1424" y="238"/>
                    <a:pt x="1226" y="238"/>
                  </a:cubicBezTo>
                  <a:cubicBezTo>
                    <a:pt x="1029" y="238"/>
                    <a:pt x="791" y="277"/>
                    <a:pt x="633" y="396"/>
                  </a:cubicBezTo>
                  <a:cubicBezTo>
                    <a:pt x="436" y="515"/>
                    <a:pt x="277" y="673"/>
                    <a:pt x="159" y="910"/>
                  </a:cubicBezTo>
                  <a:cubicBezTo>
                    <a:pt x="40" y="1108"/>
                    <a:pt x="1" y="1345"/>
                    <a:pt x="1" y="1622"/>
                  </a:cubicBezTo>
                  <a:cubicBezTo>
                    <a:pt x="1" y="1977"/>
                    <a:pt x="119" y="2294"/>
                    <a:pt x="317" y="2531"/>
                  </a:cubicBezTo>
                  <a:cubicBezTo>
                    <a:pt x="515" y="2808"/>
                    <a:pt x="831" y="2966"/>
                    <a:pt x="1226" y="3005"/>
                  </a:cubicBezTo>
                  <a:lnTo>
                    <a:pt x="1305" y="2452"/>
                  </a:lnTo>
                  <a:cubicBezTo>
                    <a:pt x="1029" y="2412"/>
                    <a:pt x="831" y="2294"/>
                    <a:pt x="673" y="2175"/>
                  </a:cubicBezTo>
                  <a:cubicBezTo>
                    <a:pt x="554" y="2017"/>
                    <a:pt x="475" y="1819"/>
                    <a:pt x="475" y="1582"/>
                  </a:cubicBezTo>
                  <a:cubicBezTo>
                    <a:pt x="475" y="1384"/>
                    <a:pt x="554" y="1187"/>
                    <a:pt x="673" y="1029"/>
                  </a:cubicBezTo>
                  <a:cubicBezTo>
                    <a:pt x="831" y="910"/>
                    <a:pt x="989" y="831"/>
                    <a:pt x="1226" y="831"/>
                  </a:cubicBezTo>
                  <a:cubicBezTo>
                    <a:pt x="1463" y="831"/>
                    <a:pt x="1661" y="910"/>
                    <a:pt x="1819" y="1108"/>
                  </a:cubicBezTo>
                  <a:cubicBezTo>
                    <a:pt x="1938" y="1305"/>
                    <a:pt x="2017" y="1542"/>
                    <a:pt x="2017" y="1780"/>
                  </a:cubicBezTo>
                  <a:cubicBezTo>
                    <a:pt x="2017" y="1819"/>
                    <a:pt x="1977" y="1819"/>
                    <a:pt x="1977" y="1859"/>
                  </a:cubicBezTo>
                  <a:lnTo>
                    <a:pt x="2491" y="1938"/>
                  </a:lnTo>
                  <a:cubicBezTo>
                    <a:pt x="2452" y="1780"/>
                    <a:pt x="2452" y="1622"/>
                    <a:pt x="2452" y="1542"/>
                  </a:cubicBezTo>
                  <a:cubicBezTo>
                    <a:pt x="2452" y="1266"/>
                    <a:pt x="2531" y="1029"/>
                    <a:pt x="2689" y="870"/>
                  </a:cubicBezTo>
                  <a:cubicBezTo>
                    <a:pt x="2887" y="712"/>
                    <a:pt x="3084" y="594"/>
                    <a:pt x="3361" y="594"/>
                  </a:cubicBezTo>
                  <a:cubicBezTo>
                    <a:pt x="3638" y="594"/>
                    <a:pt x="3875" y="712"/>
                    <a:pt x="4073" y="910"/>
                  </a:cubicBezTo>
                  <a:cubicBezTo>
                    <a:pt x="4231" y="1068"/>
                    <a:pt x="4349" y="1305"/>
                    <a:pt x="4349" y="1582"/>
                  </a:cubicBezTo>
                  <a:cubicBezTo>
                    <a:pt x="4349" y="1819"/>
                    <a:pt x="4270" y="2017"/>
                    <a:pt x="4112" y="2175"/>
                  </a:cubicBezTo>
                  <a:cubicBezTo>
                    <a:pt x="3994" y="2333"/>
                    <a:pt x="3756" y="2452"/>
                    <a:pt x="3401" y="2491"/>
                  </a:cubicBezTo>
                  <a:lnTo>
                    <a:pt x="3480" y="3084"/>
                  </a:lnTo>
                  <a:cubicBezTo>
                    <a:pt x="3875" y="3045"/>
                    <a:pt x="4191" y="2887"/>
                    <a:pt x="4428" y="2610"/>
                  </a:cubicBezTo>
                  <a:cubicBezTo>
                    <a:pt x="4705" y="2333"/>
                    <a:pt x="4824" y="1977"/>
                    <a:pt x="4824" y="1582"/>
                  </a:cubicBezTo>
                  <a:cubicBezTo>
                    <a:pt x="4824" y="1108"/>
                    <a:pt x="4666" y="752"/>
                    <a:pt x="4389" y="436"/>
                  </a:cubicBezTo>
                  <a:cubicBezTo>
                    <a:pt x="4112" y="159"/>
                    <a:pt x="3756" y="1"/>
                    <a:pt x="332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5469425" y="5074325"/>
              <a:ext cx="87975" cy="46475"/>
            </a:xfrm>
            <a:custGeom>
              <a:rect b="b" l="l" r="r" t="t"/>
              <a:pathLst>
                <a:path extrusionOk="0" h="1859" w="3519">
                  <a:moveTo>
                    <a:pt x="198" y="0"/>
                  </a:moveTo>
                  <a:cubicBezTo>
                    <a:pt x="79" y="238"/>
                    <a:pt x="0" y="435"/>
                    <a:pt x="0" y="633"/>
                  </a:cubicBezTo>
                  <a:cubicBezTo>
                    <a:pt x="0" y="752"/>
                    <a:pt x="40" y="870"/>
                    <a:pt x="119" y="989"/>
                  </a:cubicBezTo>
                  <a:cubicBezTo>
                    <a:pt x="198" y="1107"/>
                    <a:pt x="356" y="1226"/>
                    <a:pt x="593" y="1345"/>
                  </a:cubicBezTo>
                  <a:lnTo>
                    <a:pt x="79" y="1345"/>
                  </a:lnTo>
                  <a:lnTo>
                    <a:pt x="79" y="1859"/>
                  </a:lnTo>
                  <a:lnTo>
                    <a:pt x="3519" y="1859"/>
                  </a:lnTo>
                  <a:lnTo>
                    <a:pt x="3519" y="1305"/>
                  </a:lnTo>
                  <a:lnTo>
                    <a:pt x="1700" y="1305"/>
                  </a:lnTo>
                  <a:cubicBezTo>
                    <a:pt x="1463" y="1305"/>
                    <a:pt x="1265" y="1266"/>
                    <a:pt x="1028" y="1186"/>
                  </a:cubicBezTo>
                  <a:cubicBezTo>
                    <a:pt x="909" y="1147"/>
                    <a:pt x="791" y="1068"/>
                    <a:pt x="712" y="989"/>
                  </a:cubicBezTo>
                  <a:cubicBezTo>
                    <a:pt x="633" y="870"/>
                    <a:pt x="593" y="752"/>
                    <a:pt x="593" y="633"/>
                  </a:cubicBezTo>
                  <a:cubicBezTo>
                    <a:pt x="593" y="514"/>
                    <a:pt x="672" y="356"/>
                    <a:pt x="751" y="238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5438775" y="4997225"/>
              <a:ext cx="120600" cy="74150"/>
            </a:xfrm>
            <a:custGeom>
              <a:rect b="b" l="l" r="r" t="t"/>
              <a:pathLst>
                <a:path extrusionOk="0" h="2966" w="4824">
                  <a:moveTo>
                    <a:pt x="3084" y="515"/>
                  </a:moveTo>
                  <a:cubicBezTo>
                    <a:pt x="3519" y="515"/>
                    <a:pt x="3835" y="633"/>
                    <a:pt x="4033" y="791"/>
                  </a:cubicBezTo>
                  <a:cubicBezTo>
                    <a:pt x="4231" y="989"/>
                    <a:pt x="4349" y="1187"/>
                    <a:pt x="4349" y="1424"/>
                  </a:cubicBezTo>
                  <a:cubicBezTo>
                    <a:pt x="4349" y="1701"/>
                    <a:pt x="4231" y="1898"/>
                    <a:pt x="3994" y="2096"/>
                  </a:cubicBezTo>
                  <a:cubicBezTo>
                    <a:pt x="3796" y="2294"/>
                    <a:pt x="3480" y="2373"/>
                    <a:pt x="3045" y="2373"/>
                  </a:cubicBezTo>
                  <a:cubicBezTo>
                    <a:pt x="2570" y="2373"/>
                    <a:pt x="2254" y="2294"/>
                    <a:pt x="2017" y="2096"/>
                  </a:cubicBezTo>
                  <a:cubicBezTo>
                    <a:pt x="1819" y="1938"/>
                    <a:pt x="1701" y="1740"/>
                    <a:pt x="1701" y="1464"/>
                  </a:cubicBezTo>
                  <a:cubicBezTo>
                    <a:pt x="1701" y="1187"/>
                    <a:pt x="1819" y="989"/>
                    <a:pt x="2056" y="791"/>
                  </a:cubicBezTo>
                  <a:cubicBezTo>
                    <a:pt x="2254" y="633"/>
                    <a:pt x="2610" y="515"/>
                    <a:pt x="3084" y="515"/>
                  </a:cubicBezTo>
                  <a:close/>
                  <a:moveTo>
                    <a:pt x="1" y="1"/>
                  </a:moveTo>
                  <a:lnTo>
                    <a:pt x="1" y="594"/>
                  </a:lnTo>
                  <a:lnTo>
                    <a:pt x="1701" y="594"/>
                  </a:lnTo>
                  <a:cubicBezTo>
                    <a:pt x="1582" y="673"/>
                    <a:pt x="1463" y="831"/>
                    <a:pt x="1384" y="989"/>
                  </a:cubicBezTo>
                  <a:cubicBezTo>
                    <a:pt x="1266" y="1147"/>
                    <a:pt x="1226" y="1305"/>
                    <a:pt x="1226" y="1543"/>
                  </a:cubicBezTo>
                  <a:cubicBezTo>
                    <a:pt x="1226" y="1819"/>
                    <a:pt x="1305" y="2057"/>
                    <a:pt x="1463" y="2294"/>
                  </a:cubicBezTo>
                  <a:cubicBezTo>
                    <a:pt x="1622" y="2531"/>
                    <a:pt x="1819" y="2689"/>
                    <a:pt x="2096" y="2808"/>
                  </a:cubicBezTo>
                  <a:cubicBezTo>
                    <a:pt x="2373" y="2926"/>
                    <a:pt x="2689" y="2966"/>
                    <a:pt x="3045" y="2966"/>
                  </a:cubicBezTo>
                  <a:cubicBezTo>
                    <a:pt x="3361" y="2966"/>
                    <a:pt x="3677" y="2887"/>
                    <a:pt x="3954" y="2768"/>
                  </a:cubicBezTo>
                  <a:cubicBezTo>
                    <a:pt x="4231" y="2650"/>
                    <a:pt x="4428" y="2491"/>
                    <a:pt x="4587" y="2254"/>
                  </a:cubicBezTo>
                  <a:cubicBezTo>
                    <a:pt x="4745" y="2017"/>
                    <a:pt x="4824" y="1780"/>
                    <a:pt x="4824" y="1503"/>
                  </a:cubicBezTo>
                  <a:cubicBezTo>
                    <a:pt x="4824" y="1068"/>
                    <a:pt x="4626" y="752"/>
                    <a:pt x="4310" y="554"/>
                  </a:cubicBezTo>
                  <a:lnTo>
                    <a:pt x="4745" y="554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5436800" y="4838100"/>
              <a:ext cx="122575" cy="93925"/>
            </a:xfrm>
            <a:custGeom>
              <a:rect b="b" l="l" r="r" t="t"/>
              <a:pathLst>
                <a:path extrusionOk="0" h="3757" w="4903">
                  <a:moveTo>
                    <a:pt x="3480" y="1"/>
                  </a:moveTo>
                  <a:cubicBezTo>
                    <a:pt x="3242" y="1"/>
                    <a:pt x="3005" y="80"/>
                    <a:pt x="2807" y="199"/>
                  </a:cubicBezTo>
                  <a:cubicBezTo>
                    <a:pt x="2610" y="357"/>
                    <a:pt x="2452" y="554"/>
                    <a:pt x="2333" y="831"/>
                  </a:cubicBezTo>
                  <a:cubicBezTo>
                    <a:pt x="2254" y="989"/>
                    <a:pt x="2135" y="1345"/>
                    <a:pt x="2017" y="1859"/>
                  </a:cubicBezTo>
                  <a:cubicBezTo>
                    <a:pt x="1898" y="2373"/>
                    <a:pt x="1819" y="2689"/>
                    <a:pt x="1701" y="2808"/>
                  </a:cubicBezTo>
                  <a:cubicBezTo>
                    <a:pt x="1582" y="2926"/>
                    <a:pt x="1424" y="2966"/>
                    <a:pt x="1266" y="2966"/>
                  </a:cubicBezTo>
                  <a:cubicBezTo>
                    <a:pt x="1068" y="2966"/>
                    <a:pt x="910" y="2887"/>
                    <a:pt x="791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49" y="910"/>
                    <a:pt x="1187" y="792"/>
                    <a:pt x="1463" y="752"/>
                  </a:cubicBezTo>
                  <a:lnTo>
                    <a:pt x="1424" y="159"/>
                  </a:lnTo>
                  <a:cubicBezTo>
                    <a:pt x="1147" y="159"/>
                    <a:pt x="910" y="238"/>
                    <a:pt x="673" y="396"/>
                  </a:cubicBezTo>
                  <a:cubicBezTo>
                    <a:pt x="475" y="515"/>
                    <a:pt x="317" y="752"/>
                    <a:pt x="198" y="989"/>
                  </a:cubicBezTo>
                  <a:cubicBezTo>
                    <a:pt x="80" y="1266"/>
                    <a:pt x="1" y="1582"/>
                    <a:pt x="1" y="1938"/>
                  </a:cubicBezTo>
                  <a:cubicBezTo>
                    <a:pt x="1" y="2254"/>
                    <a:pt x="80" y="2531"/>
                    <a:pt x="159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70" y="3519"/>
                    <a:pt x="1068" y="3598"/>
                    <a:pt x="1305" y="3598"/>
                  </a:cubicBezTo>
                  <a:cubicBezTo>
                    <a:pt x="1542" y="3598"/>
                    <a:pt x="1740" y="3519"/>
                    <a:pt x="1898" y="3440"/>
                  </a:cubicBezTo>
                  <a:cubicBezTo>
                    <a:pt x="2096" y="3322"/>
                    <a:pt x="2214" y="3124"/>
                    <a:pt x="2333" y="2926"/>
                  </a:cubicBezTo>
                  <a:cubicBezTo>
                    <a:pt x="2452" y="2729"/>
                    <a:pt x="2531" y="2452"/>
                    <a:pt x="2649" y="2017"/>
                  </a:cubicBezTo>
                  <a:cubicBezTo>
                    <a:pt x="2728" y="1582"/>
                    <a:pt x="2807" y="1305"/>
                    <a:pt x="2847" y="1187"/>
                  </a:cubicBezTo>
                  <a:cubicBezTo>
                    <a:pt x="2926" y="989"/>
                    <a:pt x="3045" y="831"/>
                    <a:pt x="3163" y="752"/>
                  </a:cubicBezTo>
                  <a:cubicBezTo>
                    <a:pt x="3242" y="673"/>
                    <a:pt x="3400" y="633"/>
                    <a:pt x="3519" y="633"/>
                  </a:cubicBezTo>
                  <a:cubicBezTo>
                    <a:pt x="3677" y="633"/>
                    <a:pt x="3796" y="673"/>
                    <a:pt x="3954" y="752"/>
                  </a:cubicBezTo>
                  <a:cubicBezTo>
                    <a:pt x="4073" y="831"/>
                    <a:pt x="4152" y="989"/>
                    <a:pt x="4231" y="1147"/>
                  </a:cubicBezTo>
                  <a:cubicBezTo>
                    <a:pt x="4310" y="1345"/>
                    <a:pt x="4349" y="1543"/>
                    <a:pt x="4349" y="1780"/>
                  </a:cubicBezTo>
                  <a:cubicBezTo>
                    <a:pt x="4349" y="2057"/>
                    <a:pt x="4270" y="2294"/>
                    <a:pt x="4191" y="2492"/>
                  </a:cubicBezTo>
                  <a:cubicBezTo>
                    <a:pt x="4112" y="2729"/>
                    <a:pt x="3993" y="2887"/>
                    <a:pt x="3835" y="2966"/>
                  </a:cubicBezTo>
                  <a:cubicBezTo>
                    <a:pt x="3677" y="3085"/>
                    <a:pt x="3480" y="3164"/>
                    <a:pt x="3242" y="3164"/>
                  </a:cubicBezTo>
                  <a:lnTo>
                    <a:pt x="3282" y="3757"/>
                  </a:lnTo>
                  <a:cubicBezTo>
                    <a:pt x="3598" y="3757"/>
                    <a:pt x="3914" y="3678"/>
                    <a:pt x="4152" y="3519"/>
                  </a:cubicBezTo>
                  <a:cubicBezTo>
                    <a:pt x="4389" y="3361"/>
                    <a:pt x="4586" y="3124"/>
                    <a:pt x="4705" y="2847"/>
                  </a:cubicBezTo>
                  <a:cubicBezTo>
                    <a:pt x="4824" y="2531"/>
                    <a:pt x="4903" y="2175"/>
                    <a:pt x="4903" y="1740"/>
                  </a:cubicBezTo>
                  <a:cubicBezTo>
                    <a:pt x="4903" y="1424"/>
                    <a:pt x="4824" y="1108"/>
                    <a:pt x="4705" y="831"/>
                  </a:cubicBezTo>
                  <a:cubicBezTo>
                    <a:pt x="4586" y="594"/>
                    <a:pt x="4428" y="357"/>
                    <a:pt x="4191" y="238"/>
                  </a:cubicBezTo>
                  <a:cubicBezTo>
                    <a:pt x="3954" y="80"/>
                    <a:pt x="3717" y="1"/>
                    <a:pt x="348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5441750" y="47857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112" y="475"/>
                    <a:pt x="4072" y="515"/>
                  </a:cubicBezTo>
                  <a:cubicBezTo>
                    <a:pt x="4033" y="554"/>
                    <a:pt x="3993" y="594"/>
                    <a:pt x="3954" y="633"/>
                  </a:cubicBezTo>
                  <a:lnTo>
                    <a:pt x="1661" y="633"/>
                  </a:lnTo>
                  <a:lnTo>
                    <a:pt x="1661" y="80"/>
                  </a:lnTo>
                  <a:lnTo>
                    <a:pt x="1186" y="80"/>
                  </a:lnTo>
                  <a:lnTo>
                    <a:pt x="1186" y="633"/>
                  </a:lnTo>
                  <a:lnTo>
                    <a:pt x="0" y="63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598" y="1226"/>
                  </a:lnTo>
                  <a:cubicBezTo>
                    <a:pt x="3954" y="1226"/>
                    <a:pt x="4191" y="1187"/>
                    <a:pt x="4309" y="1147"/>
                  </a:cubicBezTo>
                  <a:cubicBezTo>
                    <a:pt x="4388" y="1108"/>
                    <a:pt x="4507" y="1028"/>
                    <a:pt x="4547" y="910"/>
                  </a:cubicBezTo>
                  <a:cubicBezTo>
                    <a:pt x="4626" y="791"/>
                    <a:pt x="4665" y="633"/>
                    <a:pt x="4665" y="435"/>
                  </a:cubicBezTo>
                  <a:cubicBezTo>
                    <a:pt x="4665" y="277"/>
                    <a:pt x="462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5689825" y="5327350"/>
              <a:ext cx="117625" cy="43500"/>
            </a:xfrm>
            <a:custGeom>
              <a:rect b="b" l="l" r="r" t="t"/>
              <a:pathLst>
                <a:path extrusionOk="0" h="1740" w="4705">
                  <a:moveTo>
                    <a:pt x="0" y="0"/>
                  </a:moveTo>
                  <a:lnTo>
                    <a:pt x="0" y="356"/>
                  </a:lnTo>
                  <a:cubicBezTo>
                    <a:pt x="198" y="474"/>
                    <a:pt x="396" y="633"/>
                    <a:pt x="633" y="870"/>
                  </a:cubicBezTo>
                  <a:cubicBezTo>
                    <a:pt x="830" y="1107"/>
                    <a:pt x="1028" y="1384"/>
                    <a:pt x="1186" y="1740"/>
                  </a:cubicBezTo>
                  <a:lnTo>
                    <a:pt x="1740" y="1740"/>
                  </a:lnTo>
                  <a:cubicBezTo>
                    <a:pt x="1661" y="1542"/>
                    <a:pt x="1542" y="1344"/>
                    <a:pt x="1423" y="1107"/>
                  </a:cubicBezTo>
                  <a:cubicBezTo>
                    <a:pt x="1305" y="870"/>
                    <a:pt x="1147" y="712"/>
                    <a:pt x="1028" y="554"/>
                  </a:cubicBezTo>
                  <a:lnTo>
                    <a:pt x="4705" y="55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5689825" y="5212700"/>
              <a:ext cx="119600" cy="77100"/>
            </a:xfrm>
            <a:custGeom>
              <a:rect b="b" l="l" r="r" t="t"/>
              <a:pathLst>
                <a:path extrusionOk="0" h="3084" w="4784">
                  <a:moveTo>
                    <a:pt x="1226" y="791"/>
                  </a:moveTo>
                  <a:cubicBezTo>
                    <a:pt x="1423" y="791"/>
                    <a:pt x="1582" y="830"/>
                    <a:pt x="1740" y="988"/>
                  </a:cubicBezTo>
                  <a:cubicBezTo>
                    <a:pt x="1858" y="1147"/>
                    <a:pt x="1937" y="1305"/>
                    <a:pt x="1937" y="1542"/>
                  </a:cubicBezTo>
                  <a:cubicBezTo>
                    <a:pt x="1937" y="1779"/>
                    <a:pt x="1858" y="1937"/>
                    <a:pt x="1740" y="2095"/>
                  </a:cubicBezTo>
                  <a:cubicBezTo>
                    <a:pt x="1582" y="2254"/>
                    <a:pt x="1384" y="2333"/>
                    <a:pt x="1186" y="2333"/>
                  </a:cubicBezTo>
                  <a:cubicBezTo>
                    <a:pt x="989" y="2333"/>
                    <a:pt x="830" y="2254"/>
                    <a:pt x="672" y="2095"/>
                  </a:cubicBezTo>
                  <a:cubicBezTo>
                    <a:pt x="514" y="1937"/>
                    <a:pt x="475" y="1779"/>
                    <a:pt x="475" y="1542"/>
                  </a:cubicBezTo>
                  <a:cubicBezTo>
                    <a:pt x="475" y="1344"/>
                    <a:pt x="514" y="1147"/>
                    <a:pt x="672" y="988"/>
                  </a:cubicBezTo>
                  <a:cubicBezTo>
                    <a:pt x="830" y="870"/>
                    <a:pt x="989" y="791"/>
                    <a:pt x="1226" y="791"/>
                  </a:cubicBezTo>
                  <a:close/>
                  <a:moveTo>
                    <a:pt x="3361" y="593"/>
                  </a:moveTo>
                  <a:cubicBezTo>
                    <a:pt x="3637" y="593"/>
                    <a:pt x="3875" y="672"/>
                    <a:pt x="4072" y="870"/>
                  </a:cubicBezTo>
                  <a:cubicBezTo>
                    <a:pt x="4230" y="1028"/>
                    <a:pt x="4309" y="1265"/>
                    <a:pt x="4309" y="1542"/>
                  </a:cubicBezTo>
                  <a:cubicBezTo>
                    <a:pt x="4309" y="1700"/>
                    <a:pt x="4270" y="1898"/>
                    <a:pt x="4191" y="2016"/>
                  </a:cubicBezTo>
                  <a:cubicBezTo>
                    <a:pt x="4112" y="2174"/>
                    <a:pt x="3993" y="2293"/>
                    <a:pt x="3835" y="2372"/>
                  </a:cubicBezTo>
                  <a:cubicBezTo>
                    <a:pt x="3677" y="2451"/>
                    <a:pt x="3519" y="2491"/>
                    <a:pt x="3361" y="2491"/>
                  </a:cubicBezTo>
                  <a:cubicBezTo>
                    <a:pt x="3084" y="2491"/>
                    <a:pt x="2847" y="2412"/>
                    <a:pt x="2689" y="2254"/>
                  </a:cubicBezTo>
                  <a:cubicBezTo>
                    <a:pt x="2491" y="2056"/>
                    <a:pt x="2412" y="1819"/>
                    <a:pt x="2412" y="1542"/>
                  </a:cubicBezTo>
                  <a:cubicBezTo>
                    <a:pt x="2412" y="1265"/>
                    <a:pt x="2491" y="1028"/>
                    <a:pt x="2689" y="870"/>
                  </a:cubicBezTo>
                  <a:cubicBezTo>
                    <a:pt x="2886" y="672"/>
                    <a:pt x="3084" y="593"/>
                    <a:pt x="3361" y="593"/>
                  </a:cubicBezTo>
                  <a:close/>
                  <a:moveTo>
                    <a:pt x="3361" y="0"/>
                  </a:moveTo>
                  <a:cubicBezTo>
                    <a:pt x="3084" y="0"/>
                    <a:pt x="2847" y="79"/>
                    <a:pt x="2609" y="198"/>
                  </a:cubicBezTo>
                  <a:cubicBezTo>
                    <a:pt x="2412" y="356"/>
                    <a:pt x="2254" y="593"/>
                    <a:pt x="2175" y="870"/>
                  </a:cubicBezTo>
                  <a:cubicBezTo>
                    <a:pt x="2056" y="633"/>
                    <a:pt x="1937" y="475"/>
                    <a:pt x="1779" y="356"/>
                  </a:cubicBezTo>
                  <a:cubicBezTo>
                    <a:pt x="1621" y="237"/>
                    <a:pt x="1423" y="198"/>
                    <a:pt x="1226" y="198"/>
                  </a:cubicBezTo>
                  <a:cubicBezTo>
                    <a:pt x="870" y="198"/>
                    <a:pt x="593" y="316"/>
                    <a:pt x="356" y="554"/>
                  </a:cubicBezTo>
                  <a:cubicBezTo>
                    <a:pt x="119" y="791"/>
                    <a:pt x="0" y="1147"/>
                    <a:pt x="0" y="1542"/>
                  </a:cubicBezTo>
                  <a:cubicBezTo>
                    <a:pt x="0" y="1977"/>
                    <a:pt x="119" y="2293"/>
                    <a:pt x="316" y="2530"/>
                  </a:cubicBezTo>
                  <a:cubicBezTo>
                    <a:pt x="554" y="2767"/>
                    <a:pt x="870" y="2926"/>
                    <a:pt x="1186" y="2926"/>
                  </a:cubicBezTo>
                  <a:cubicBezTo>
                    <a:pt x="1423" y="2926"/>
                    <a:pt x="1621" y="2847"/>
                    <a:pt x="1779" y="2728"/>
                  </a:cubicBezTo>
                  <a:cubicBezTo>
                    <a:pt x="1937" y="2609"/>
                    <a:pt x="2056" y="2451"/>
                    <a:pt x="2175" y="2214"/>
                  </a:cubicBezTo>
                  <a:cubicBezTo>
                    <a:pt x="2254" y="2491"/>
                    <a:pt x="2372" y="2728"/>
                    <a:pt x="2570" y="2847"/>
                  </a:cubicBezTo>
                  <a:cubicBezTo>
                    <a:pt x="2807" y="3005"/>
                    <a:pt x="3044" y="3084"/>
                    <a:pt x="3361" y="3084"/>
                  </a:cubicBezTo>
                  <a:cubicBezTo>
                    <a:pt x="3756" y="3084"/>
                    <a:pt x="4112" y="2965"/>
                    <a:pt x="4388" y="2688"/>
                  </a:cubicBezTo>
                  <a:cubicBezTo>
                    <a:pt x="4665" y="2372"/>
                    <a:pt x="4784" y="2016"/>
                    <a:pt x="4784" y="1542"/>
                  </a:cubicBezTo>
                  <a:cubicBezTo>
                    <a:pt x="4784" y="1068"/>
                    <a:pt x="4665" y="712"/>
                    <a:pt x="4388" y="435"/>
                  </a:cubicBezTo>
                  <a:cubicBezTo>
                    <a:pt x="4112" y="119"/>
                    <a:pt x="3756" y="0"/>
                    <a:pt x="33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5689825" y="5143500"/>
              <a:ext cx="117625" cy="43525"/>
            </a:xfrm>
            <a:custGeom>
              <a:rect b="b" l="l" r="r" t="t"/>
              <a:pathLst>
                <a:path extrusionOk="0" h="1741" w="4705">
                  <a:moveTo>
                    <a:pt x="0" y="1"/>
                  </a:moveTo>
                  <a:lnTo>
                    <a:pt x="0" y="396"/>
                  </a:lnTo>
                  <a:cubicBezTo>
                    <a:pt x="198" y="475"/>
                    <a:pt x="396" y="673"/>
                    <a:pt x="633" y="910"/>
                  </a:cubicBezTo>
                  <a:cubicBezTo>
                    <a:pt x="830" y="1147"/>
                    <a:pt x="1028" y="1424"/>
                    <a:pt x="1186" y="1740"/>
                  </a:cubicBezTo>
                  <a:lnTo>
                    <a:pt x="1740" y="1740"/>
                  </a:lnTo>
                  <a:cubicBezTo>
                    <a:pt x="1661" y="1582"/>
                    <a:pt x="1542" y="1384"/>
                    <a:pt x="1423" y="1147"/>
                  </a:cubicBezTo>
                  <a:cubicBezTo>
                    <a:pt x="1305" y="910"/>
                    <a:pt x="1147" y="712"/>
                    <a:pt x="1028" y="594"/>
                  </a:cubicBezTo>
                  <a:lnTo>
                    <a:pt x="4705" y="59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5720450" y="5037750"/>
              <a:ext cx="88975" cy="71200"/>
            </a:xfrm>
            <a:custGeom>
              <a:rect b="b" l="l" r="r" t="t"/>
              <a:pathLst>
                <a:path extrusionOk="0" h="2848" w="3559">
                  <a:moveTo>
                    <a:pt x="2491" y="1"/>
                  </a:moveTo>
                  <a:cubicBezTo>
                    <a:pt x="2294" y="1"/>
                    <a:pt x="2136" y="40"/>
                    <a:pt x="1977" y="119"/>
                  </a:cubicBezTo>
                  <a:cubicBezTo>
                    <a:pt x="1859" y="238"/>
                    <a:pt x="1780" y="356"/>
                    <a:pt x="1701" y="515"/>
                  </a:cubicBezTo>
                  <a:cubicBezTo>
                    <a:pt x="1622" y="673"/>
                    <a:pt x="1543" y="949"/>
                    <a:pt x="1424" y="1384"/>
                  </a:cubicBezTo>
                  <a:cubicBezTo>
                    <a:pt x="1345" y="1661"/>
                    <a:pt x="1305" y="1819"/>
                    <a:pt x="1266" y="1898"/>
                  </a:cubicBezTo>
                  <a:cubicBezTo>
                    <a:pt x="1226" y="1977"/>
                    <a:pt x="1187" y="2056"/>
                    <a:pt x="1108" y="2096"/>
                  </a:cubicBezTo>
                  <a:cubicBezTo>
                    <a:pt x="1068" y="2135"/>
                    <a:pt x="989" y="2175"/>
                    <a:pt x="910" y="2175"/>
                  </a:cubicBezTo>
                  <a:cubicBezTo>
                    <a:pt x="791" y="2175"/>
                    <a:pt x="712" y="2135"/>
                    <a:pt x="594" y="2017"/>
                  </a:cubicBezTo>
                  <a:cubicBezTo>
                    <a:pt x="515" y="1898"/>
                    <a:pt x="475" y="1701"/>
                    <a:pt x="475" y="1424"/>
                  </a:cubicBezTo>
                  <a:cubicBezTo>
                    <a:pt x="475" y="1226"/>
                    <a:pt x="515" y="1029"/>
                    <a:pt x="633" y="910"/>
                  </a:cubicBezTo>
                  <a:cubicBezTo>
                    <a:pt x="712" y="791"/>
                    <a:pt x="871" y="712"/>
                    <a:pt x="1029" y="673"/>
                  </a:cubicBezTo>
                  <a:lnTo>
                    <a:pt x="950" y="119"/>
                  </a:lnTo>
                  <a:cubicBezTo>
                    <a:pt x="752" y="159"/>
                    <a:pt x="554" y="238"/>
                    <a:pt x="436" y="317"/>
                  </a:cubicBezTo>
                  <a:cubicBezTo>
                    <a:pt x="317" y="436"/>
                    <a:pt x="198" y="554"/>
                    <a:pt x="119" y="752"/>
                  </a:cubicBezTo>
                  <a:cubicBezTo>
                    <a:pt x="40" y="989"/>
                    <a:pt x="1" y="1226"/>
                    <a:pt x="1" y="1463"/>
                  </a:cubicBezTo>
                  <a:cubicBezTo>
                    <a:pt x="1" y="1661"/>
                    <a:pt x="40" y="1819"/>
                    <a:pt x="80" y="1977"/>
                  </a:cubicBezTo>
                  <a:cubicBezTo>
                    <a:pt x="119" y="2135"/>
                    <a:pt x="159" y="2254"/>
                    <a:pt x="238" y="2333"/>
                  </a:cubicBezTo>
                  <a:cubicBezTo>
                    <a:pt x="317" y="2452"/>
                    <a:pt x="436" y="2570"/>
                    <a:pt x="554" y="2649"/>
                  </a:cubicBezTo>
                  <a:cubicBezTo>
                    <a:pt x="673" y="2689"/>
                    <a:pt x="831" y="2729"/>
                    <a:pt x="989" y="2729"/>
                  </a:cubicBezTo>
                  <a:cubicBezTo>
                    <a:pt x="1147" y="2729"/>
                    <a:pt x="1305" y="2689"/>
                    <a:pt x="1424" y="2610"/>
                  </a:cubicBezTo>
                  <a:cubicBezTo>
                    <a:pt x="1582" y="2531"/>
                    <a:pt x="1701" y="2412"/>
                    <a:pt x="1780" y="2215"/>
                  </a:cubicBezTo>
                  <a:cubicBezTo>
                    <a:pt x="1859" y="2056"/>
                    <a:pt x="1938" y="1780"/>
                    <a:pt x="2057" y="1345"/>
                  </a:cubicBezTo>
                  <a:cubicBezTo>
                    <a:pt x="2136" y="1029"/>
                    <a:pt x="2175" y="831"/>
                    <a:pt x="2254" y="752"/>
                  </a:cubicBezTo>
                  <a:cubicBezTo>
                    <a:pt x="2333" y="633"/>
                    <a:pt x="2412" y="594"/>
                    <a:pt x="2570" y="594"/>
                  </a:cubicBezTo>
                  <a:cubicBezTo>
                    <a:pt x="2689" y="594"/>
                    <a:pt x="2808" y="633"/>
                    <a:pt x="2926" y="791"/>
                  </a:cubicBezTo>
                  <a:cubicBezTo>
                    <a:pt x="3045" y="910"/>
                    <a:pt x="3084" y="1108"/>
                    <a:pt x="3084" y="1384"/>
                  </a:cubicBezTo>
                  <a:cubicBezTo>
                    <a:pt x="3084" y="1622"/>
                    <a:pt x="3045" y="1859"/>
                    <a:pt x="2926" y="1977"/>
                  </a:cubicBezTo>
                  <a:cubicBezTo>
                    <a:pt x="2808" y="2135"/>
                    <a:pt x="2610" y="2215"/>
                    <a:pt x="2373" y="2254"/>
                  </a:cubicBezTo>
                  <a:lnTo>
                    <a:pt x="2491" y="2847"/>
                  </a:lnTo>
                  <a:cubicBezTo>
                    <a:pt x="2847" y="2768"/>
                    <a:pt x="3124" y="2610"/>
                    <a:pt x="3282" y="2373"/>
                  </a:cubicBezTo>
                  <a:cubicBezTo>
                    <a:pt x="3480" y="2135"/>
                    <a:pt x="3559" y="1819"/>
                    <a:pt x="3559" y="1384"/>
                  </a:cubicBezTo>
                  <a:cubicBezTo>
                    <a:pt x="3559" y="1108"/>
                    <a:pt x="3519" y="870"/>
                    <a:pt x="3440" y="633"/>
                  </a:cubicBezTo>
                  <a:cubicBezTo>
                    <a:pt x="3322" y="436"/>
                    <a:pt x="3203" y="277"/>
                    <a:pt x="3045" y="159"/>
                  </a:cubicBezTo>
                  <a:cubicBezTo>
                    <a:pt x="2847" y="40"/>
                    <a:pt x="2689" y="1"/>
                    <a:pt x="249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5692775" y="4986350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587" y="1"/>
                  </a:moveTo>
                  <a:lnTo>
                    <a:pt x="4073" y="80"/>
                  </a:lnTo>
                  <a:cubicBezTo>
                    <a:pt x="4112" y="199"/>
                    <a:pt x="4112" y="278"/>
                    <a:pt x="4112" y="357"/>
                  </a:cubicBezTo>
                  <a:cubicBezTo>
                    <a:pt x="4112" y="436"/>
                    <a:pt x="4073" y="515"/>
                    <a:pt x="4073" y="554"/>
                  </a:cubicBezTo>
                  <a:cubicBezTo>
                    <a:pt x="4033" y="594"/>
                    <a:pt x="3994" y="633"/>
                    <a:pt x="3954" y="633"/>
                  </a:cubicBezTo>
                  <a:cubicBezTo>
                    <a:pt x="3915" y="673"/>
                    <a:pt x="3796" y="673"/>
                    <a:pt x="3638" y="673"/>
                  </a:cubicBezTo>
                  <a:lnTo>
                    <a:pt x="1622" y="67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73"/>
                  </a:lnTo>
                  <a:lnTo>
                    <a:pt x="1" y="673"/>
                  </a:lnTo>
                  <a:lnTo>
                    <a:pt x="357" y="1266"/>
                  </a:lnTo>
                  <a:lnTo>
                    <a:pt x="1187" y="126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66"/>
                  </a:lnTo>
                  <a:lnTo>
                    <a:pt x="3598" y="1266"/>
                  </a:lnTo>
                  <a:cubicBezTo>
                    <a:pt x="3954" y="1266"/>
                    <a:pt x="4191" y="1226"/>
                    <a:pt x="4270" y="1187"/>
                  </a:cubicBezTo>
                  <a:cubicBezTo>
                    <a:pt x="4389" y="1147"/>
                    <a:pt x="4468" y="1068"/>
                    <a:pt x="4547" y="950"/>
                  </a:cubicBezTo>
                  <a:cubicBezTo>
                    <a:pt x="4626" y="831"/>
                    <a:pt x="4666" y="673"/>
                    <a:pt x="4666" y="436"/>
                  </a:cubicBezTo>
                  <a:cubicBezTo>
                    <a:pt x="4666" y="31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5687850" y="4838100"/>
              <a:ext cx="121575" cy="93925"/>
            </a:xfrm>
            <a:custGeom>
              <a:rect b="b" l="l" r="r" t="t"/>
              <a:pathLst>
                <a:path extrusionOk="0" h="3757" w="4863">
                  <a:moveTo>
                    <a:pt x="3479" y="1"/>
                  </a:moveTo>
                  <a:cubicBezTo>
                    <a:pt x="3202" y="1"/>
                    <a:pt x="3005" y="80"/>
                    <a:pt x="2807" y="199"/>
                  </a:cubicBezTo>
                  <a:cubicBezTo>
                    <a:pt x="2609" y="357"/>
                    <a:pt x="2451" y="554"/>
                    <a:pt x="2333" y="831"/>
                  </a:cubicBezTo>
                  <a:cubicBezTo>
                    <a:pt x="2214" y="989"/>
                    <a:pt x="2135" y="1345"/>
                    <a:pt x="2016" y="1859"/>
                  </a:cubicBezTo>
                  <a:cubicBezTo>
                    <a:pt x="1898" y="2373"/>
                    <a:pt x="1779" y="2689"/>
                    <a:pt x="1661" y="2808"/>
                  </a:cubicBezTo>
                  <a:cubicBezTo>
                    <a:pt x="1581" y="2926"/>
                    <a:pt x="1423" y="3005"/>
                    <a:pt x="1265" y="3005"/>
                  </a:cubicBezTo>
                  <a:cubicBezTo>
                    <a:pt x="1068" y="3005"/>
                    <a:pt x="909" y="2887"/>
                    <a:pt x="751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49" y="910"/>
                    <a:pt x="1147" y="792"/>
                    <a:pt x="1463" y="752"/>
                  </a:cubicBezTo>
                  <a:lnTo>
                    <a:pt x="1423" y="159"/>
                  </a:lnTo>
                  <a:cubicBezTo>
                    <a:pt x="1147" y="159"/>
                    <a:pt x="870" y="238"/>
                    <a:pt x="672" y="396"/>
                  </a:cubicBezTo>
                  <a:cubicBezTo>
                    <a:pt x="435" y="515"/>
                    <a:pt x="277" y="752"/>
                    <a:pt x="158" y="989"/>
                  </a:cubicBezTo>
                  <a:cubicBezTo>
                    <a:pt x="40" y="1266"/>
                    <a:pt x="0" y="1582"/>
                    <a:pt x="0" y="1938"/>
                  </a:cubicBezTo>
                  <a:cubicBezTo>
                    <a:pt x="0" y="2254"/>
                    <a:pt x="40" y="2531"/>
                    <a:pt x="158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30" y="3519"/>
                    <a:pt x="1068" y="3598"/>
                    <a:pt x="1305" y="3598"/>
                  </a:cubicBezTo>
                  <a:cubicBezTo>
                    <a:pt x="1502" y="3598"/>
                    <a:pt x="1700" y="3519"/>
                    <a:pt x="1898" y="3440"/>
                  </a:cubicBezTo>
                  <a:cubicBezTo>
                    <a:pt x="2056" y="3322"/>
                    <a:pt x="2214" y="3124"/>
                    <a:pt x="2333" y="2926"/>
                  </a:cubicBezTo>
                  <a:cubicBezTo>
                    <a:pt x="2412" y="2729"/>
                    <a:pt x="2530" y="2452"/>
                    <a:pt x="2609" y="2017"/>
                  </a:cubicBezTo>
                  <a:cubicBezTo>
                    <a:pt x="2728" y="1582"/>
                    <a:pt x="2807" y="1305"/>
                    <a:pt x="2847" y="1187"/>
                  </a:cubicBezTo>
                  <a:cubicBezTo>
                    <a:pt x="2926" y="989"/>
                    <a:pt x="3005" y="831"/>
                    <a:pt x="3123" y="752"/>
                  </a:cubicBezTo>
                  <a:cubicBezTo>
                    <a:pt x="3242" y="673"/>
                    <a:pt x="3361" y="633"/>
                    <a:pt x="3519" y="633"/>
                  </a:cubicBezTo>
                  <a:cubicBezTo>
                    <a:pt x="3677" y="633"/>
                    <a:pt x="3795" y="673"/>
                    <a:pt x="3914" y="752"/>
                  </a:cubicBezTo>
                  <a:cubicBezTo>
                    <a:pt x="4033" y="831"/>
                    <a:pt x="4151" y="989"/>
                    <a:pt x="4230" y="1147"/>
                  </a:cubicBezTo>
                  <a:cubicBezTo>
                    <a:pt x="4270" y="1345"/>
                    <a:pt x="4309" y="1543"/>
                    <a:pt x="4309" y="1780"/>
                  </a:cubicBezTo>
                  <a:cubicBezTo>
                    <a:pt x="4309" y="2057"/>
                    <a:pt x="4270" y="2294"/>
                    <a:pt x="4191" y="2492"/>
                  </a:cubicBezTo>
                  <a:cubicBezTo>
                    <a:pt x="4072" y="2729"/>
                    <a:pt x="3954" y="2887"/>
                    <a:pt x="3795" y="2966"/>
                  </a:cubicBezTo>
                  <a:cubicBezTo>
                    <a:pt x="3677" y="3085"/>
                    <a:pt x="3479" y="3164"/>
                    <a:pt x="3242" y="3164"/>
                  </a:cubicBezTo>
                  <a:lnTo>
                    <a:pt x="3281" y="3757"/>
                  </a:lnTo>
                  <a:cubicBezTo>
                    <a:pt x="3598" y="3757"/>
                    <a:pt x="3874" y="3678"/>
                    <a:pt x="4112" y="3519"/>
                  </a:cubicBezTo>
                  <a:cubicBezTo>
                    <a:pt x="4388" y="3361"/>
                    <a:pt x="4586" y="3124"/>
                    <a:pt x="4705" y="2847"/>
                  </a:cubicBezTo>
                  <a:cubicBezTo>
                    <a:pt x="4823" y="2531"/>
                    <a:pt x="4863" y="2175"/>
                    <a:pt x="4863" y="1740"/>
                  </a:cubicBezTo>
                  <a:cubicBezTo>
                    <a:pt x="4863" y="1424"/>
                    <a:pt x="4823" y="1108"/>
                    <a:pt x="4705" y="831"/>
                  </a:cubicBezTo>
                  <a:cubicBezTo>
                    <a:pt x="4586" y="594"/>
                    <a:pt x="4388" y="357"/>
                    <a:pt x="4191" y="238"/>
                  </a:cubicBezTo>
                  <a:cubicBezTo>
                    <a:pt x="3954" y="80"/>
                    <a:pt x="3716" y="1"/>
                    <a:pt x="347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5692775" y="47857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587" y="1"/>
                  </a:moveTo>
                  <a:lnTo>
                    <a:pt x="4073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073" y="475"/>
                    <a:pt x="4073" y="515"/>
                  </a:cubicBezTo>
                  <a:cubicBezTo>
                    <a:pt x="4033" y="554"/>
                    <a:pt x="3994" y="594"/>
                    <a:pt x="3954" y="633"/>
                  </a:cubicBezTo>
                  <a:lnTo>
                    <a:pt x="1622" y="633"/>
                  </a:lnTo>
                  <a:lnTo>
                    <a:pt x="1622" y="80"/>
                  </a:lnTo>
                  <a:lnTo>
                    <a:pt x="1187" y="80"/>
                  </a:lnTo>
                  <a:lnTo>
                    <a:pt x="1187" y="633"/>
                  </a:lnTo>
                  <a:lnTo>
                    <a:pt x="1" y="633"/>
                  </a:lnTo>
                  <a:lnTo>
                    <a:pt x="357" y="1226"/>
                  </a:lnTo>
                  <a:lnTo>
                    <a:pt x="1187" y="1226"/>
                  </a:lnTo>
                  <a:lnTo>
                    <a:pt x="1187" y="1661"/>
                  </a:lnTo>
                  <a:lnTo>
                    <a:pt x="1622" y="1661"/>
                  </a:lnTo>
                  <a:lnTo>
                    <a:pt x="1622" y="1226"/>
                  </a:lnTo>
                  <a:lnTo>
                    <a:pt x="3598" y="1226"/>
                  </a:lnTo>
                  <a:cubicBezTo>
                    <a:pt x="3954" y="1226"/>
                    <a:pt x="4191" y="1187"/>
                    <a:pt x="4270" y="1147"/>
                  </a:cubicBezTo>
                  <a:cubicBezTo>
                    <a:pt x="4389" y="1108"/>
                    <a:pt x="4468" y="1028"/>
                    <a:pt x="4547" y="910"/>
                  </a:cubicBezTo>
                  <a:cubicBezTo>
                    <a:pt x="4626" y="791"/>
                    <a:pt x="4666" y="633"/>
                    <a:pt x="4666" y="435"/>
                  </a:cubicBezTo>
                  <a:cubicBezTo>
                    <a:pt x="4666" y="277"/>
                    <a:pt x="4626" y="159"/>
                    <a:pt x="4587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5939875" y="6403650"/>
              <a:ext cx="118625" cy="78100"/>
            </a:xfrm>
            <a:custGeom>
              <a:rect b="b" l="l" r="r" t="t"/>
              <a:pathLst>
                <a:path extrusionOk="0" h="3124" w="4745">
                  <a:moveTo>
                    <a:pt x="4191" y="0"/>
                  </a:moveTo>
                  <a:lnTo>
                    <a:pt x="4191" y="2333"/>
                  </a:lnTo>
                  <a:cubicBezTo>
                    <a:pt x="4072" y="2254"/>
                    <a:pt x="3993" y="2174"/>
                    <a:pt x="3875" y="2095"/>
                  </a:cubicBezTo>
                  <a:cubicBezTo>
                    <a:pt x="3756" y="1977"/>
                    <a:pt x="3558" y="1779"/>
                    <a:pt x="3282" y="1423"/>
                  </a:cubicBezTo>
                  <a:cubicBezTo>
                    <a:pt x="2926" y="988"/>
                    <a:pt x="2649" y="712"/>
                    <a:pt x="2451" y="514"/>
                  </a:cubicBezTo>
                  <a:cubicBezTo>
                    <a:pt x="2254" y="356"/>
                    <a:pt x="2056" y="198"/>
                    <a:pt x="1858" y="119"/>
                  </a:cubicBezTo>
                  <a:cubicBezTo>
                    <a:pt x="1700" y="40"/>
                    <a:pt x="1503" y="40"/>
                    <a:pt x="1305" y="40"/>
                  </a:cubicBezTo>
                  <a:cubicBezTo>
                    <a:pt x="949" y="40"/>
                    <a:pt x="633" y="158"/>
                    <a:pt x="396" y="435"/>
                  </a:cubicBezTo>
                  <a:cubicBezTo>
                    <a:pt x="119" y="672"/>
                    <a:pt x="0" y="1028"/>
                    <a:pt x="0" y="1502"/>
                  </a:cubicBezTo>
                  <a:cubicBezTo>
                    <a:pt x="0" y="1937"/>
                    <a:pt x="119" y="2293"/>
                    <a:pt x="356" y="2570"/>
                  </a:cubicBezTo>
                  <a:cubicBezTo>
                    <a:pt x="593" y="2847"/>
                    <a:pt x="949" y="2965"/>
                    <a:pt x="1384" y="3005"/>
                  </a:cubicBezTo>
                  <a:lnTo>
                    <a:pt x="1423" y="2412"/>
                  </a:lnTo>
                  <a:cubicBezTo>
                    <a:pt x="1147" y="2412"/>
                    <a:pt x="910" y="2333"/>
                    <a:pt x="751" y="2174"/>
                  </a:cubicBezTo>
                  <a:cubicBezTo>
                    <a:pt x="554" y="2016"/>
                    <a:pt x="475" y="1779"/>
                    <a:pt x="475" y="1502"/>
                  </a:cubicBezTo>
                  <a:cubicBezTo>
                    <a:pt x="475" y="1226"/>
                    <a:pt x="554" y="1028"/>
                    <a:pt x="712" y="870"/>
                  </a:cubicBezTo>
                  <a:cubicBezTo>
                    <a:pt x="870" y="712"/>
                    <a:pt x="1068" y="633"/>
                    <a:pt x="1305" y="633"/>
                  </a:cubicBezTo>
                  <a:cubicBezTo>
                    <a:pt x="1542" y="633"/>
                    <a:pt x="1740" y="712"/>
                    <a:pt x="2016" y="870"/>
                  </a:cubicBezTo>
                  <a:cubicBezTo>
                    <a:pt x="2254" y="1068"/>
                    <a:pt x="2570" y="1423"/>
                    <a:pt x="3005" y="1937"/>
                  </a:cubicBezTo>
                  <a:cubicBezTo>
                    <a:pt x="3282" y="2254"/>
                    <a:pt x="3519" y="2491"/>
                    <a:pt x="3716" y="2688"/>
                  </a:cubicBezTo>
                  <a:cubicBezTo>
                    <a:pt x="3914" y="2847"/>
                    <a:pt x="4112" y="2965"/>
                    <a:pt x="4349" y="3084"/>
                  </a:cubicBezTo>
                  <a:cubicBezTo>
                    <a:pt x="4468" y="3123"/>
                    <a:pt x="4626" y="3123"/>
                    <a:pt x="4744" y="3123"/>
                  </a:cubicBezTo>
                  <a:lnTo>
                    <a:pt x="474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5939875" y="6311725"/>
              <a:ext cx="120600" cy="77125"/>
            </a:xfrm>
            <a:custGeom>
              <a:rect b="b" l="l" r="r" t="t"/>
              <a:pathLst>
                <a:path extrusionOk="0" h="3085" w="4824">
                  <a:moveTo>
                    <a:pt x="2412" y="594"/>
                  </a:moveTo>
                  <a:cubicBezTo>
                    <a:pt x="3202" y="594"/>
                    <a:pt x="3716" y="673"/>
                    <a:pt x="3954" y="870"/>
                  </a:cubicBezTo>
                  <a:cubicBezTo>
                    <a:pt x="4230" y="1028"/>
                    <a:pt x="4349" y="1266"/>
                    <a:pt x="4349" y="1542"/>
                  </a:cubicBezTo>
                  <a:cubicBezTo>
                    <a:pt x="4349" y="1780"/>
                    <a:pt x="4230" y="2017"/>
                    <a:pt x="3954" y="2214"/>
                  </a:cubicBezTo>
                  <a:cubicBezTo>
                    <a:pt x="3716" y="2373"/>
                    <a:pt x="3202" y="2491"/>
                    <a:pt x="2412" y="2491"/>
                  </a:cubicBezTo>
                  <a:cubicBezTo>
                    <a:pt x="1661" y="2491"/>
                    <a:pt x="1107" y="2373"/>
                    <a:pt x="830" y="2175"/>
                  </a:cubicBezTo>
                  <a:cubicBezTo>
                    <a:pt x="593" y="2017"/>
                    <a:pt x="475" y="1819"/>
                    <a:pt x="475" y="1542"/>
                  </a:cubicBezTo>
                  <a:cubicBezTo>
                    <a:pt x="475" y="1266"/>
                    <a:pt x="633" y="1028"/>
                    <a:pt x="870" y="870"/>
                  </a:cubicBezTo>
                  <a:cubicBezTo>
                    <a:pt x="1147" y="673"/>
                    <a:pt x="1661" y="594"/>
                    <a:pt x="2412" y="594"/>
                  </a:cubicBezTo>
                  <a:close/>
                  <a:moveTo>
                    <a:pt x="2412" y="1"/>
                  </a:moveTo>
                  <a:cubicBezTo>
                    <a:pt x="1937" y="1"/>
                    <a:pt x="1582" y="40"/>
                    <a:pt x="1305" y="119"/>
                  </a:cubicBezTo>
                  <a:cubicBezTo>
                    <a:pt x="1028" y="159"/>
                    <a:pt x="791" y="277"/>
                    <a:pt x="593" y="396"/>
                  </a:cubicBezTo>
                  <a:cubicBezTo>
                    <a:pt x="396" y="514"/>
                    <a:pt x="277" y="673"/>
                    <a:pt x="158" y="870"/>
                  </a:cubicBezTo>
                  <a:cubicBezTo>
                    <a:pt x="79" y="1068"/>
                    <a:pt x="0" y="1266"/>
                    <a:pt x="0" y="1542"/>
                  </a:cubicBezTo>
                  <a:cubicBezTo>
                    <a:pt x="0" y="1859"/>
                    <a:pt x="119" y="2175"/>
                    <a:pt x="277" y="2373"/>
                  </a:cubicBezTo>
                  <a:cubicBezTo>
                    <a:pt x="475" y="2610"/>
                    <a:pt x="751" y="2768"/>
                    <a:pt x="1068" y="2886"/>
                  </a:cubicBezTo>
                  <a:cubicBezTo>
                    <a:pt x="1423" y="3005"/>
                    <a:pt x="1858" y="3084"/>
                    <a:pt x="2412" y="3084"/>
                  </a:cubicBezTo>
                  <a:cubicBezTo>
                    <a:pt x="3321" y="3084"/>
                    <a:pt x="3954" y="2926"/>
                    <a:pt x="4349" y="2610"/>
                  </a:cubicBezTo>
                  <a:cubicBezTo>
                    <a:pt x="4665" y="2333"/>
                    <a:pt x="4823" y="1977"/>
                    <a:pt x="4823" y="1542"/>
                  </a:cubicBezTo>
                  <a:cubicBezTo>
                    <a:pt x="4823" y="1187"/>
                    <a:pt x="4744" y="910"/>
                    <a:pt x="4547" y="673"/>
                  </a:cubicBezTo>
                  <a:cubicBezTo>
                    <a:pt x="4349" y="435"/>
                    <a:pt x="4112" y="277"/>
                    <a:pt x="3756" y="159"/>
                  </a:cubicBezTo>
                  <a:cubicBezTo>
                    <a:pt x="3400" y="40"/>
                    <a:pt x="2965" y="1"/>
                    <a:pt x="241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5941850" y="6219800"/>
              <a:ext cx="116650" cy="76125"/>
            </a:xfrm>
            <a:custGeom>
              <a:rect b="b" l="l" r="r" t="t"/>
              <a:pathLst>
                <a:path extrusionOk="0" h="3045" w="4666">
                  <a:moveTo>
                    <a:pt x="0" y="1"/>
                  </a:moveTo>
                  <a:lnTo>
                    <a:pt x="0" y="3045"/>
                  </a:lnTo>
                  <a:lnTo>
                    <a:pt x="554" y="3045"/>
                  </a:lnTo>
                  <a:lnTo>
                    <a:pt x="554" y="752"/>
                  </a:lnTo>
                  <a:cubicBezTo>
                    <a:pt x="910" y="1029"/>
                    <a:pt x="1305" y="1306"/>
                    <a:pt x="1819" y="1582"/>
                  </a:cubicBezTo>
                  <a:cubicBezTo>
                    <a:pt x="2293" y="1819"/>
                    <a:pt x="2807" y="2017"/>
                    <a:pt x="3321" y="2175"/>
                  </a:cubicBezTo>
                  <a:cubicBezTo>
                    <a:pt x="3835" y="2294"/>
                    <a:pt x="4310" y="2373"/>
                    <a:pt x="4665" y="2373"/>
                  </a:cubicBezTo>
                  <a:lnTo>
                    <a:pt x="4665" y="1780"/>
                  </a:lnTo>
                  <a:cubicBezTo>
                    <a:pt x="4191" y="1740"/>
                    <a:pt x="3756" y="1701"/>
                    <a:pt x="3361" y="1582"/>
                  </a:cubicBezTo>
                  <a:cubicBezTo>
                    <a:pt x="2807" y="1424"/>
                    <a:pt x="2254" y="1187"/>
                    <a:pt x="1740" y="871"/>
                  </a:cubicBezTo>
                  <a:cubicBezTo>
                    <a:pt x="1186" y="594"/>
                    <a:pt x="791" y="278"/>
                    <a:pt x="47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5942825" y="616742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98"/>
                    <a:pt x="4152" y="277"/>
                    <a:pt x="4152" y="356"/>
                  </a:cubicBezTo>
                  <a:cubicBezTo>
                    <a:pt x="4152" y="435"/>
                    <a:pt x="4112" y="475"/>
                    <a:pt x="4073" y="554"/>
                  </a:cubicBezTo>
                  <a:cubicBezTo>
                    <a:pt x="4073" y="594"/>
                    <a:pt x="4033" y="633"/>
                    <a:pt x="3994" y="633"/>
                  </a:cubicBezTo>
                  <a:cubicBezTo>
                    <a:pt x="3915" y="673"/>
                    <a:pt x="3836" y="673"/>
                    <a:pt x="3677" y="673"/>
                  </a:cubicBezTo>
                  <a:lnTo>
                    <a:pt x="1661" y="673"/>
                  </a:lnTo>
                  <a:lnTo>
                    <a:pt x="1661" y="80"/>
                  </a:lnTo>
                  <a:lnTo>
                    <a:pt x="1226" y="80"/>
                  </a:lnTo>
                  <a:lnTo>
                    <a:pt x="1226" y="673"/>
                  </a:lnTo>
                  <a:lnTo>
                    <a:pt x="1" y="673"/>
                  </a:lnTo>
                  <a:lnTo>
                    <a:pt x="357" y="1266"/>
                  </a:lnTo>
                  <a:lnTo>
                    <a:pt x="1226" y="1266"/>
                  </a:lnTo>
                  <a:lnTo>
                    <a:pt x="1226" y="1661"/>
                  </a:lnTo>
                  <a:lnTo>
                    <a:pt x="1661" y="1661"/>
                  </a:lnTo>
                  <a:lnTo>
                    <a:pt x="1661" y="1266"/>
                  </a:lnTo>
                  <a:lnTo>
                    <a:pt x="3638" y="1266"/>
                  </a:lnTo>
                  <a:cubicBezTo>
                    <a:pt x="3994" y="1266"/>
                    <a:pt x="4191" y="1226"/>
                    <a:pt x="4310" y="1187"/>
                  </a:cubicBezTo>
                  <a:cubicBezTo>
                    <a:pt x="4429" y="1147"/>
                    <a:pt x="4508" y="1028"/>
                    <a:pt x="4587" y="949"/>
                  </a:cubicBezTo>
                  <a:cubicBezTo>
                    <a:pt x="4626" y="831"/>
                    <a:pt x="4666" y="633"/>
                    <a:pt x="4666" y="435"/>
                  </a:cubicBezTo>
                  <a:cubicBezTo>
                    <a:pt x="4666" y="317"/>
                    <a:pt x="466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5940850" y="6085400"/>
              <a:ext cx="117650" cy="70200"/>
            </a:xfrm>
            <a:custGeom>
              <a:rect b="b" l="l" r="r" t="t"/>
              <a:pathLst>
                <a:path extrusionOk="0" h="2808" w="4706">
                  <a:moveTo>
                    <a:pt x="2531" y="0"/>
                  </a:moveTo>
                  <a:cubicBezTo>
                    <a:pt x="2215" y="0"/>
                    <a:pt x="1938" y="79"/>
                    <a:pt x="1780" y="158"/>
                  </a:cubicBezTo>
                  <a:cubicBezTo>
                    <a:pt x="1582" y="238"/>
                    <a:pt x="1464" y="356"/>
                    <a:pt x="1345" y="554"/>
                  </a:cubicBezTo>
                  <a:cubicBezTo>
                    <a:pt x="1266" y="712"/>
                    <a:pt x="1226" y="949"/>
                    <a:pt x="1226" y="1186"/>
                  </a:cubicBezTo>
                  <a:cubicBezTo>
                    <a:pt x="1226" y="1621"/>
                    <a:pt x="1384" y="1937"/>
                    <a:pt x="1701" y="2214"/>
                  </a:cubicBezTo>
                  <a:lnTo>
                    <a:pt x="1" y="2214"/>
                  </a:lnTo>
                  <a:lnTo>
                    <a:pt x="1" y="2807"/>
                  </a:lnTo>
                  <a:lnTo>
                    <a:pt x="4705" y="2807"/>
                  </a:lnTo>
                  <a:lnTo>
                    <a:pt x="4705" y="2214"/>
                  </a:lnTo>
                  <a:lnTo>
                    <a:pt x="2847" y="2214"/>
                  </a:lnTo>
                  <a:cubicBezTo>
                    <a:pt x="2570" y="2214"/>
                    <a:pt x="2373" y="2175"/>
                    <a:pt x="2215" y="2135"/>
                  </a:cubicBezTo>
                  <a:cubicBezTo>
                    <a:pt x="2057" y="2056"/>
                    <a:pt x="1938" y="1937"/>
                    <a:pt x="1859" y="1819"/>
                  </a:cubicBezTo>
                  <a:cubicBezTo>
                    <a:pt x="1740" y="1661"/>
                    <a:pt x="1701" y="1503"/>
                    <a:pt x="1701" y="1305"/>
                  </a:cubicBezTo>
                  <a:cubicBezTo>
                    <a:pt x="1701" y="1107"/>
                    <a:pt x="1780" y="910"/>
                    <a:pt x="1898" y="791"/>
                  </a:cubicBezTo>
                  <a:cubicBezTo>
                    <a:pt x="2057" y="672"/>
                    <a:pt x="2254" y="593"/>
                    <a:pt x="2531" y="593"/>
                  </a:cubicBez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5938875" y="5927250"/>
              <a:ext cx="121600" cy="93925"/>
            </a:xfrm>
            <a:custGeom>
              <a:rect b="b" l="l" r="r" t="t"/>
              <a:pathLst>
                <a:path extrusionOk="0" h="3757" w="4864">
                  <a:moveTo>
                    <a:pt x="3440" y="1"/>
                  </a:moveTo>
                  <a:cubicBezTo>
                    <a:pt x="3203" y="1"/>
                    <a:pt x="2966" y="80"/>
                    <a:pt x="2768" y="199"/>
                  </a:cubicBezTo>
                  <a:cubicBezTo>
                    <a:pt x="2570" y="357"/>
                    <a:pt x="2412" y="554"/>
                    <a:pt x="2294" y="831"/>
                  </a:cubicBezTo>
                  <a:cubicBezTo>
                    <a:pt x="2215" y="1029"/>
                    <a:pt x="2096" y="1345"/>
                    <a:pt x="2017" y="1859"/>
                  </a:cubicBezTo>
                  <a:cubicBezTo>
                    <a:pt x="1898" y="2373"/>
                    <a:pt x="1780" y="2689"/>
                    <a:pt x="1661" y="2808"/>
                  </a:cubicBezTo>
                  <a:cubicBezTo>
                    <a:pt x="1543" y="2926"/>
                    <a:pt x="1424" y="3005"/>
                    <a:pt x="1266" y="3005"/>
                  </a:cubicBezTo>
                  <a:cubicBezTo>
                    <a:pt x="1068" y="3005"/>
                    <a:pt x="870" y="2887"/>
                    <a:pt x="752" y="2729"/>
                  </a:cubicBezTo>
                  <a:cubicBezTo>
                    <a:pt x="594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52" y="1068"/>
                  </a:cubicBezTo>
                  <a:cubicBezTo>
                    <a:pt x="910" y="910"/>
                    <a:pt x="1147" y="792"/>
                    <a:pt x="1424" y="752"/>
                  </a:cubicBezTo>
                  <a:lnTo>
                    <a:pt x="1384" y="159"/>
                  </a:lnTo>
                  <a:cubicBezTo>
                    <a:pt x="1108" y="159"/>
                    <a:pt x="870" y="238"/>
                    <a:pt x="673" y="396"/>
                  </a:cubicBezTo>
                  <a:cubicBezTo>
                    <a:pt x="436" y="515"/>
                    <a:pt x="277" y="752"/>
                    <a:pt x="159" y="989"/>
                  </a:cubicBezTo>
                  <a:cubicBezTo>
                    <a:pt x="40" y="1266"/>
                    <a:pt x="1" y="1582"/>
                    <a:pt x="1" y="1938"/>
                  </a:cubicBezTo>
                  <a:cubicBezTo>
                    <a:pt x="1" y="2254"/>
                    <a:pt x="40" y="2531"/>
                    <a:pt x="159" y="2808"/>
                  </a:cubicBezTo>
                  <a:cubicBezTo>
                    <a:pt x="238" y="3045"/>
                    <a:pt x="396" y="3243"/>
                    <a:pt x="633" y="3401"/>
                  </a:cubicBezTo>
                  <a:cubicBezTo>
                    <a:pt x="831" y="3519"/>
                    <a:pt x="1068" y="3599"/>
                    <a:pt x="1305" y="3599"/>
                  </a:cubicBezTo>
                  <a:cubicBezTo>
                    <a:pt x="1503" y="3599"/>
                    <a:pt x="1701" y="3519"/>
                    <a:pt x="1859" y="3440"/>
                  </a:cubicBezTo>
                  <a:cubicBezTo>
                    <a:pt x="2056" y="3322"/>
                    <a:pt x="2215" y="3164"/>
                    <a:pt x="2333" y="2926"/>
                  </a:cubicBezTo>
                  <a:cubicBezTo>
                    <a:pt x="2412" y="2729"/>
                    <a:pt x="2491" y="2452"/>
                    <a:pt x="2610" y="2017"/>
                  </a:cubicBezTo>
                  <a:cubicBezTo>
                    <a:pt x="2729" y="1582"/>
                    <a:pt x="2808" y="1306"/>
                    <a:pt x="2847" y="1187"/>
                  </a:cubicBezTo>
                  <a:cubicBezTo>
                    <a:pt x="2926" y="989"/>
                    <a:pt x="3005" y="831"/>
                    <a:pt x="3124" y="752"/>
                  </a:cubicBezTo>
                  <a:cubicBezTo>
                    <a:pt x="3242" y="673"/>
                    <a:pt x="3361" y="633"/>
                    <a:pt x="3519" y="633"/>
                  </a:cubicBezTo>
                  <a:cubicBezTo>
                    <a:pt x="3638" y="633"/>
                    <a:pt x="3796" y="673"/>
                    <a:pt x="3915" y="752"/>
                  </a:cubicBezTo>
                  <a:cubicBezTo>
                    <a:pt x="4033" y="831"/>
                    <a:pt x="4112" y="989"/>
                    <a:pt x="4191" y="1147"/>
                  </a:cubicBezTo>
                  <a:cubicBezTo>
                    <a:pt x="4270" y="1345"/>
                    <a:pt x="4310" y="1543"/>
                    <a:pt x="4310" y="1780"/>
                  </a:cubicBezTo>
                  <a:cubicBezTo>
                    <a:pt x="4310" y="2057"/>
                    <a:pt x="4270" y="2294"/>
                    <a:pt x="4152" y="2531"/>
                  </a:cubicBezTo>
                  <a:cubicBezTo>
                    <a:pt x="4073" y="2729"/>
                    <a:pt x="3954" y="2887"/>
                    <a:pt x="3796" y="3005"/>
                  </a:cubicBezTo>
                  <a:cubicBezTo>
                    <a:pt x="3638" y="3085"/>
                    <a:pt x="3440" y="3164"/>
                    <a:pt x="3203" y="3203"/>
                  </a:cubicBezTo>
                  <a:lnTo>
                    <a:pt x="3282" y="3757"/>
                  </a:lnTo>
                  <a:cubicBezTo>
                    <a:pt x="3598" y="3757"/>
                    <a:pt x="3875" y="3678"/>
                    <a:pt x="4112" y="3519"/>
                  </a:cubicBezTo>
                  <a:cubicBezTo>
                    <a:pt x="4349" y="3361"/>
                    <a:pt x="4547" y="3124"/>
                    <a:pt x="4666" y="2847"/>
                  </a:cubicBezTo>
                  <a:cubicBezTo>
                    <a:pt x="4784" y="2531"/>
                    <a:pt x="4863" y="2175"/>
                    <a:pt x="4863" y="1780"/>
                  </a:cubicBezTo>
                  <a:cubicBezTo>
                    <a:pt x="4863" y="1424"/>
                    <a:pt x="4824" y="1108"/>
                    <a:pt x="4666" y="871"/>
                  </a:cubicBezTo>
                  <a:cubicBezTo>
                    <a:pt x="4547" y="594"/>
                    <a:pt x="4389" y="357"/>
                    <a:pt x="4152" y="238"/>
                  </a:cubicBezTo>
                  <a:cubicBezTo>
                    <a:pt x="3954" y="80"/>
                    <a:pt x="3717" y="1"/>
                    <a:pt x="34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5942825" y="587487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626" y="1"/>
                  </a:moveTo>
                  <a:lnTo>
                    <a:pt x="4112" y="80"/>
                  </a:lnTo>
                  <a:cubicBezTo>
                    <a:pt x="4112" y="159"/>
                    <a:pt x="4152" y="277"/>
                    <a:pt x="4152" y="317"/>
                  </a:cubicBezTo>
                  <a:cubicBezTo>
                    <a:pt x="4152" y="396"/>
                    <a:pt x="4112" y="475"/>
                    <a:pt x="4073" y="515"/>
                  </a:cubicBezTo>
                  <a:cubicBezTo>
                    <a:pt x="4073" y="554"/>
                    <a:pt x="4033" y="594"/>
                    <a:pt x="3994" y="633"/>
                  </a:cubicBezTo>
                  <a:lnTo>
                    <a:pt x="1661" y="633"/>
                  </a:lnTo>
                  <a:lnTo>
                    <a:pt x="1661" y="80"/>
                  </a:lnTo>
                  <a:lnTo>
                    <a:pt x="1226" y="80"/>
                  </a:lnTo>
                  <a:lnTo>
                    <a:pt x="1226" y="633"/>
                  </a:lnTo>
                  <a:lnTo>
                    <a:pt x="1" y="633"/>
                  </a:lnTo>
                  <a:lnTo>
                    <a:pt x="357" y="1226"/>
                  </a:lnTo>
                  <a:lnTo>
                    <a:pt x="1226" y="1226"/>
                  </a:lnTo>
                  <a:lnTo>
                    <a:pt x="122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638" y="1226"/>
                  </a:lnTo>
                  <a:cubicBezTo>
                    <a:pt x="3994" y="1226"/>
                    <a:pt x="4191" y="1187"/>
                    <a:pt x="4310" y="1147"/>
                  </a:cubicBezTo>
                  <a:cubicBezTo>
                    <a:pt x="4429" y="1108"/>
                    <a:pt x="4508" y="1029"/>
                    <a:pt x="4587" y="910"/>
                  </a:cubicBezTo>
                  <a:cubicBezTo>
                    <a:pt x="4626" y="791"/>
                    <a:pt x="4666" y="633"/>
                    <a:pt x="4666" y="436"/>
                  </a:cubicBezTo>
                  <a:cubicBezTo>
                    <a:pt x="4666" y="277"/>
                    <a:pt x="4666" y="159"/>
                    <a:pt x="462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5938875" y="5721675"/>
              <a:ext cx="122575" cy="98875"/>
            </a:xfrm>
            <a:custGeom>
              <a:rect b="b" l="l" r="r" t="t"/>
              <a:pathLst>
                <a:path extrusionOk="0" h="3955" w="4903">
                  <a:moveTo>
                    <a:pt x="1029" y="1701"/>
                  </a:moveTo>
                  <a:cubicBezTo>
                    <a:pt x="1147" y="1701"/>
                    <a:pt x="1266" y="1740"/>
                    <a:pt x="1384" y="1780"/>
                  </a:cubicBezTo>
                  <a:cubicBezTo>
                    <a:pt x="1503" y="1859"/>
                    <a:pt x="1622" y="2017"/>
                    <a:pt x="1780" y="2294"/>
                  </a:cubicBezTo>
                  <a:lnTo>
                    <a:pt x="1463" y="2531"/>
                  </a:lnTo>
                  <a:cubicBezTo>
                    <a:pt x="1384" y="2610"/>
                    <a:pt x="1305" y="2689"/>
                    <a:pt x="1226" y="2689"/>
                  </a:cubicBezTo>
                  <a:cubicBezTo>
                    <a:pt x="1147" y="2729"/>
                    <a:pt x="1068" y="2768"/>
                    <a:pt x="989" y="2768"/>
                  </a:cubicBezTo>
                  <a:cubicBezTo>
                    <a:pt x="831" y="2768"/>
                    <a:pt x="712" y="2729"/>
                    <a:pt x="633" y="2610"/>
                  </a:cubicBezTo>
                  <a:cubicBezTo>
                    <a:pt x="515" y="2492"/>
                    <a:pt x="475" y="2373"/>
                    <a:pt x="475" y="2215"/>
                  </a:cubicBezTo>
                  <a:cubicBezTo>
                    <a:pt x="475" y="2057"/>
                    <a:pt x="515" y="1938"/>
                    <a:pt x="633" y="1819"/>
                  </a:cubicBezTo>
                  <a:cubicBezTo>
                    <a:pt x="712" y="1740"/>
                    <a:pt x="870" y="1701"/>
                    <a:pt x="1029" y="1701"/>
                  </a:cubicBezTo>
                  <a:close/>
                  <a:moveTo>
                    <a:pt x="3756" y="1464"/>
                  </a:moveTo>
                  <a:cubicBezTo>
                    <a:pt x="3954" y="1582"/>
                    <a:pt x="4073" y="1740"/>
                    <a:pt x="4191" y="1899"/>
                  </a:cubicBezTo>
                  <a:cubicBezTo>
                    <a:pt x="4310" y="2096"/>
                    <a:pt x="4349" y="2294"/>
                    <a:pt x="4349" y="2452"/>
                  </a:cubicBezTo>
                  <a:cubicBezTo>
                    <a:pt x="4349" y="2729"/>
                    <a:pt x="4270" y="2966"/>
                    <a:pt x="4033" y="3085"/>
                  </a:cubicBezTo>
                  <a:cubicBezTo>
                    <a:pt x="3835" y="3243"/>
                    <a:pt x="3638" y="3322"/>
                    <a:pt x="3440" y="3322"/>
                  </a:cubicBezTo>
                  <a:cubicBezTo>
                    <a:pt x="3282" y="3322"/>
                    <a:pt x="3124" y="3282"/>
                    <a:pt x="2966" y="3164"/>
                  </a:cubicBezTo>
                  <a:cubicBezTo>
                    <a:pt x="2808" y="3045"/>
                    <a:pt x="2649" y="2847"/>
                    <a:pt x="2452" y="2531"/>
                  </a:cubicBezTo>
                  <a:lnTo>
                    <a:pt x="3756" y="1464"/>
                  </a:lnTo>
                  <a:close/>
                  <a:moveTo>
                    <a:pt x="4429" y="1"/>
                  </a:moveTo>
                  <a:cubicBezTo>
                    <a:pt x="4231" y="278"/>
                    <a:pt x="3994" y="515"/>
                    <a:pt x="3717" y="713"/>
                  </a:cubicBezTo>
                  <a:cubicBezTo>
                    <a:pt x="3440" y="554"/>
                    <a:pt x="3124" y="396"/>
                    <a:pt x="2689" y="317"/>
                  </a:cubicBezTo>
                  <a:lnTo>
                    <a:pt x="2570" y="910"/>
                  </a:lnTo>
                  <a:cubicBezTo>
                    <a:pt x="2808" y="950"/>
                    <a:pt x="3045" y="1029"/>
                    <a:pt x="3203" y="1147"/>
                  </a:cubicBezTo>
                  <a:lnTo>
                    <a:pt x="2136" y="1978"/>
                  </a:lnTo>
                  <a:cubicBezTo>
                    <a:pt x="1819" y="1385"/>
                    <a:pt x="1463" y="1108"/>
                    <a:pt x="989" y="1108"/>
                  </a:cubicBezTo>
                  <a:cubicBezTo>
                    <a:pt x="712" y="1108"/>
                    <a:pt x="475" y="1187"/>
                    <a:pt x="277" y="1385"/>
                  </a:cubicBezTo>
                  <a:cubicBezTo>
                    <a:pt x="80" y="1622"/>
                    <a:pt x="1" y="1859"/>
                    <a:pt x="1" y="2175"/>
                  </a:cubicBezTo>
                  <a:cubicBezTo>
                    <a:pt x="1" y="2531"/>
                    <a:pt x="80" y="2808"/>
                    <a:pt x="317" y="3045"/>
                  </a:cubicBezTo>
                  <a:cubicBezTo>
                    <a:pt x="515" y="3243"/>
                    <a:pt x="752" y="3361"/>
                    <a:pt x="1029" y="3361"/>
                  </a:cubicBezTo>
                  <a:cubicBezTo>
                    <a:pt x="1187" y="3361"/>
                    <a:pt x="1345" y="3322"/>
                    <a:pt x="1463" y="3243"/>
                  </a:cubicBezTo>
                  <a:cubicBezTo>
                    <a:pt x="1622" y="3164"/>
                    <a:pt x="1819" y="3045"/>
                    <a:pt x="2096" y="2847"/>
                  </a:cubicBezTo>
                  <a:cubicBezTo>
                    <a:pt x="2254" y="3203"/>
                    <a:pt x="2452" y="3480"/>
                    <a:pt x="2689" y="3678"/>
                  </a:cubicBezTo>
                  <a:cubicBezTo>
                    <a:pt x="2926" y="3875"/>
                    <a:pt x="3203" y="3954"/>
                    <a:pt x="3480" y="3954"/>
                  </a:cubicBezTo>
                  <a:cubicBezTo>
                    <a:pt x="3796" y="3954"/>
                    <a:pt x="4112" y="3836"/>
                    <a:pt x="4389" y="3599"/>
                  </a:cubicBezTo>
                  <a:cubicBezTo>
                    <a:pt x="4705" y="3322"/>
                    <a:pt x="4863" y="2926"/>
                    <a:pt x="4863" y="2452"/>
                  </a:cubicBezTo>
                  <a:cubicBezTo>
                    <a:pt x="4863" y="2215"/>
                    <a:pt x="4824" y="1938"/>
                    <a:pt x="4705" y="1740"/>
                  </a:cubicBezTo>
                  <a:cubicBezTo>
                    <a:pt x="4587" y="1503"/>
                    <a:pt x="4429" y="1306"/>
                    <a:pt x="4231" y="1108"/>
                  </a:cubicBezTo>
                  <a:cubicBezTo>
                    <a:pt x="4508" y="871"/>
                    <a:pt x="4745" y="633"/>
                    <a:pt x="4903" y="396"/>
                  </a:cubicBezTo>
                  <a:lnTo>
                    <a:pt x="442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5940850" y="5561575"/>
              <a:ext cx="117650" cy="97875"/>
            </a:xfrm>
            <a:custGeom>
              <a:rect b="b" l="l" r="r" t="t"/>
              <a:pathLst>
                <a:path extrusionOk="0" h="3915" w="4706">
                  <a:moveTo>
                    <a:pt x="2294" y="633"/>
                  </a:moveTo>
                  <a:cubicBezTo>
                    <a:pt x="2650" y="633"/>
                    <a:pt x="2966" y="673"/>
                    <a:pt x="3203" y="791"/>
                  </a:cubicBezTo>
                  <a:cubicBezTo>
                    <a:pt x="3480" y="870"/>
                    <a:pt x="3677" y="989"/>
                    <a:pt x="3836" y="1107"/>
                  </a:cubicBezTo>
                  <a:cubicBezTo>
                    <a:pt x="3915" y="1226"/>
                    <a:pt x="3994" y="1384"/>
                    <a:pt x="4073" y="1542"/>
                  </a:cubicBezTo>
                  <a:cubicBezTo>
                    <a:pt x="4112" y="1700"/>
                    <a:pt x="4152" y="1977"/>
                    <a:pt x="4152" y="2293"/>
                  </a:cubicBezTo>
                  <a:lnTo>
                    <a:pt x="4152" y="3282"/>
                  </a:lnTo>
                  <a:lnTo>
                    <a:pt x="554" y="3282"/>
                  </a:lnTo>
                  <a:lnTo>
                    <a:pt x="554" y="2293"/>
                  </a:lnTo>
                  <a:cubicBezTo>
                    <a:pt x="554" y="1938"/>
                    <a:pt x="594" y="1661"/>
                    <a:pt x="633" y="1463"/>
                  </a:cubicBezTo>
                  <a:cubicBezTo>
                    <a:pt x="752" y="1266"/>
                    <a:pt x="910" y="1068"/>
                    <a:pt x="1187" y="910"/>
                  </a:cubicBezTo>
                  <a:cubicBezTo>
                    <a:pt x="1424" y="712"/>
                    <a:pt x="1819" y="633"/>
                    <a:pt x="2294" y="633"/>
                  </a:cubicBezTo>
                  <a:close/>
                  <a:moveTo>
                    <a:pt x="2333" y="1"/>
                  </a:moveTo>
                  <a:cubicBezTo>
                    <a:pt x="1898" y="1"/>
                    <a:pt x="1543" y="80"/>
                    <a:pt x="1187" y="198"/>
                  </a:cubicBezTo>
                  <a:cubicBezTo>
                    <a:pt x="871" y="317"/>
                    <a:pt x="594" y="514"/>
                    <a:pt x="396" y="752"/>
                  </a:cubicBezTo>
                  <a:cubicBezTo>
                    <a:pt x="238" y="949"/>
                    <a:pt x="119" y="1187"/>
                    <a:pt x="40" y="1424"/>
                  </a:cubicBezTo>
                  <a:cubicBezTo>
                    <a:pt x="1" y="1621"/>
                    <a:pt x="1" y="1898"/>
                    <a:pt x="1" y="2293"/>
                  </a:cubicBezTo>
                  <a:lnTo>
                    <a:pt x="1" y="3914"/>
                  </a:lnTo>
                  <a:lnTo>
                    <a:pt x="4705" y="3914"/>
                  </a:lnTo>
                  <a:lnTo>
                    <a:pt x="4705" y="2214"/>
                  </a:lnTo>
                  <a:cubicBezTo>
                    <a:pt x="4705" y="1898"/>
                    <a:pt x="4666" y="1661"/>
                    <a:pt x="4626" y="1463"/>
                  </a:cubicBezTo>
                  <a:cubicBezTo>
                    <a:pt x="4587" y="1226"/>
                    <a:pt x="4508" y="1028"/>
                    <a:pt x="4389" y="870"/>
                  </a:cubicBezTo>
                  <a:cubicBezTo>
                    <a:pt x="4270" y="712"/>
                    <a:pt x="4152" y="594"/>
                    <a:pt x="3954" y="435"/>
                  </a:cubicBezTo>
                  <a:cubicBezTo>
                    <a:pt x="3796" y="317"/>
                    <a:pt x="3559" y="198"/>
                    <a:pt x="3282" y="119"/>
                  </a:cubicBezTo>
                  <a:cubicBezTo>
                    <a:pt x="3005" y="40"/>
                    <a:pt x="2689" y="1"/>
                    <a:pt x="2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5973475" y="5471625"/>
              <a:ext cx="119600" cy="79100"/>
            </a:xfrm>
            <a:custGeom>
              <a:rect b="b" l="l" r="r" t="t"/>
              <a:pathLst>
                <a:path extrusionOk="0" h="3164" w="4784">
                  <a:moveTo>
                    <a:pt x="0" y="1"/>
                  </a:moveTo>
                  <a:lnTo>
                    <a:pt x="0" y="594"/>
                  </a:lnTo>
                  <a:lnTo>
                    <a:pt x="1977" y="1345"/>
                  </a:lnTo>
                  <a:cubicBezTo>
                    <a:pt x="2214" y="1424"/>
                    <a:pt x="2491" y="1503"/>
                    <a:pt x="2768" y="1582"/>
                  </a:cubicBezTo>
                  <a:cubicBezTo>
                    <a:pt x="2491" y="1622"/>
                    <a:pt x="2214" y="1701"/>
                    <a:pt x="1977" y="1819"/>
                  </a:cubicBezTo>
                  <a:lnTo>
                    <a:pt x="0" y="2531"/>
                  </a:lnTo>
                  <a:lnTo>
                    <a:pt x="0" y="3164"/>
                  </a:lnTo>
                  <a:lnTo>
                    <a:pt x="3400" y="1859"/>
                  </a:lnTo>
                  <a:cubicBezTo>
                    <a:pt x="3479" y="1859"/>
                    <a:pt x="3519" y="1899"/>
                    <a:pt x="3558" y="1899"/>
                  </a:cubicBezTo>
                  <a:cubicBezTo>
                    <a:pt x="3796" y="1978"/>
                    <a:pt x="3914" y="2057"/>
                    <a:pt x="3993" y="2096"/>
                  </a:cubicBezTo>
                  <a:cubicBezTo>
                    <a:pt x="4072" y="2136"/>
                    <a:pt x="4112" y="2175"/>
                    <a:pt x="4151" y="2254"/>
                  </a:cubicBezTo>
                  <a:cubicBezTo>
                    <a:pt x="4191" y="2333"/>
                    <a:pt x="4231" y="2452"/>
                    <a:pt x="4231" y="2571"/>
                  </a:cubicBezTo>
                  <a:cubicBezTo>
                    <a:pt x="4231" y="2689"/>
                    <a:pt x="4191" y="2768"/>
                    <a:pt x="4191" y="2926"/>
                  </a:cubicBezTo>
                  <a:lnTo>
                    <a:pt x="4705" y="2847"/>
                  </a:lnTo>
                  <a:cubicBezTo>
                    <a:pt x="4784" y="2689"/>
                    <a:pt x="4784" y="2571"/>
                    <a:pt x="4784" y="2452"/>
                  </a:cubicBezTo>
                  <a:cubicBezTo>
                    <a:pt x="4784" y="2294"/>
                    <a:pt x="4744" y="2136"/>
                    <a:pt x="4665" y="1978"/>
                  </a:cubicBezTo>
                  <a:cubicBezTo>
                    <a:pt x="4547" y="1859"/>
                    <a:pt x="4428" y="1740"/>
                    <a:pt x="4231" y="1622"/>
                  </a:cubicBezTo>
                  <a:cubicBezTo>
                    <a:pt x="4112" y="1582"/>
                    <a:pt x="3835" y="1464"/>
                    <a:pt x="3440" y="13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5971500" y="5389600"/>
              <a:ext cx="88975" cy="74150"/>
            </a:xfrm>
            <a:custGeom>
              <a:rect b="b" l="l" r="r" t="t"/>
              <a:pathLst>
                <a:path extrusionOk="0" h="2966" w="3559">
                  <a:moveTo>
                    <a:pt x="2293" y="1"/>
                  </a:moveTo>
                  <a:lnTo>
                    <a:pt x="2214" y="594"/>
                  </a:lnTo>
                  <a:cubicBezTo>
                    <a:pt x="2530" y="633"/>
                    <a:pt x="2728" y="712"/>
                    <a:pt x="2886" y="870"/>
                  </a:cubicBezTo>
                  <a:cubicBezTo>
                    <a:pt x="3005" y="1029"/>
                    <a:pt x="3084" y="1226"/>
                    <a:pt x="3084" y="1424"/>
                  </a:cubicBezTo>
                  <a:cubicBezTo>
                    <a:pt x="3084" y="1701"/>
                    <a:pt x="2965" y="1938"/>
                    <a:pt x="2768" y="2135"/>
                  </a:cubicBezTo>
                  <a:cubicBezTo>
                    <a:pt x="2570" y="2294"/>
                    <a:pt x="2214" y="2373"/>
                    <a:pt x="1779" y="2373"/>
                  </a:cubicBezTo>
                  <a:cubicBezTo>
                    <a:pt x="1305" y="2373"/>
                    <a:pt x="989" y="2294"/>
                    <a:pt x="791" y="2096"/>
                  </a:cubicBezTo>
                  <a:cubicBezTo>
                    <a:pt x="554" y="1938"/>
                    <a:pt x="475" y="1701"/>
                    <a:pt x="475" y="1384"/>
                  </a:cubicBezTo>
                  <a:cubicBezTo>
                    <a:pt x="475" y="1226"/>
                    <a:pt x="514" y="1029"/>
                    <a:pt x="633" y="910"/>
                  </a:cubicBezTo>
                  <a:cubicBezTo>
                    <a:pt x="751" y="791"/>
                    <a:pt x="910" y="673"/>
                    <a:pt x="1147" y="633"/>
                  </a:cubicBezTo>
                  <a:lnTo>
                    <a:pt x="1068" y="80"/>
                  </a:lnTo>
                  <a:cubicBezTo>
                    <a:pt x="712" y="119"/>
                    <a:pt x="475" y="277"/>
                    <a:pt x="277" y="515"/>
                  </a:cubicBezTo>
                  <a:cubicBezTo>
                    <a:pt x="79" y="752"/>
                    <a:pt x="0" y="1068"/>
                    <a:pt x="0" y="1424"/>
                  </a:cubicBezTo>
                  <a:cubicBezTo>
                    <a:pt x="0" y="1701"/>
                    <a:pt x="40" y="1977"/>
                    <a:pt x="198" y="2254"/>
                  </a:cubicBezTo>
                  <a:cubicBezTo>
                    <a:pt x="317" y="2491"/>
                    <a:pt x="554" y="2689"/>
                    <a:pt x="831" y="2808"/>
                  </a:cubicBezTo>
                  <a:cubicBezTo>
                    <a:pt x="1107" y="2926"/>
                    <a:pt x="1424" y="2966"/>
                    <a:pt x="1779" y="2966"/>
                  </a:cubicBezTo>
                  <a:cubicBezTo>
                    <a:pt x="2372" y="2966"/>
                    <a:pt x="2807" y="2847"/>
                    <a:pt x="3084" y="2570"/>
                  </a:cubicBezTo>
                  <a:cubicBezTo>
                    <a:pt x="3400" y="2254"/>
                    <a:pt x="3558" y="1898"/>
                    <a:pt x="3558" y="1424"/>
                  </a:cubicBezTo>
                  <a:cubicBezTo>
                    <a:pt x="3558" y="1068"/>
                    <a:pt x="3440" y="752"/>
                    <a:pt x="3242" y="475"/>
                  </a:cubicBezTo>
                  <a:cubicBezTo>
                    <a:pt x="3005" y="238"/>
                    <a:pt x="2689" y="80"/>
                    <a:pt x="229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5940850" y="5306575"/>
              <a:ext cx="117650" cy="71200"/>
            </a:xfrm>
            <a:custGeom>
              <a:rect b="b" l="l" r="r" t="t"/>
              <a:pathLst>
                <a:path extrusionOk="0" h="2848" w="4706">
                  <a:moveTo>
                    <a:pt x="4705" y="1"/>
                  </a:moveTo>
                  <a:lnTo>
                    <a:pt x="2570" y="1424"/>
                  </a:lnTo>
                  <a:lnTo>
                    <a:pt x="1305" y="119"/>
                  </a:lnTo>
                  <a:lnTo>
                    <a:pt x="1305" y="871"/>
                  </a:lnTo>
                  <a:lnTo>
                    <a:pt x="2689" y="2254"/>
                  </a:lnTo>
                  <a:lnTo>
                    <a:pt x="1" y="2254"/>
                  </a:lnTo>
                  <a:lnTo>
                    <a:pt x="1" y="2847"/>
                  </a:lnTo>
                  <a:lnTo>
                    <a:pt x="4705" y="2847"/>
                  </a:lnTo>
                  <a:lnTo>
                    <a:pt x="4705" y="2254"/>
                  </a:lnTo>
                  <a:lnTo>
                    <a:pt x="3361" y="2254"/>
                  </a:lnTo>
                  <a:lnTo>
                    <a:pt x="2966" y="1859"/>
                  </a:lnTo>
                  <a:lnTo>
                    <a:pt x="4705" y="712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5971500" y="5179075"/>
              <a:ext cx="87000" cy="115675"/>
            </a:xfrm>
            <a:custGeom>
              <a:rect b="b" l="l" r="r" t="t"/>
              <a:pathLst>
                <a:path extrusionOk="0" h="4627" w="3480">
                  <a:moveTo>
                    <a:pt x="1147" y="1"/>
                  </a:moveTo>
                  <a:cubicBezTo>
                    <a:pt x="751" y="1"/>
                    <a:pt x="475" y="80"/>
                    <a:pt x="277" y="278"/>
                  </a:cubicBezTo>
                  <a:cubicBezTo>
                    <a:pt x="79" y="475"/>
                    <a:pt x="0" y="713"/>
                    <a:pt x="0" y="1068"/>
                  </a:cubicBezTo>
                  <a:cubicBezTo>
                    <a:pt x="0" y="1503"/>
                    <a:pt x="198" y="1859"/>
                    <a:pt x="593" y="2136"/>
                  </a:cubicBezTo>
                  <a:cubicBezTo>
                    <a:pt x="396" y="2175"/>
                    <a:pt x="238" y="2294"/>
                    <a:pt x="158" y="2452"/>
                  </a:cubicBezTo>
                  <a:cubicBezTo>
                    <a:pt x="40" y="2610"/>
                    <a:pt x="0" y="2847"/>
                    <a:pt x="0" y="3085"/>
                  </a:cubicBezTo>
                  <a:cubicBezTo>
                    <a:pt x="0" y="3322"/>
                    <a:pt x="40" y="3519"/>
                    <a:pt x="158" y="3678"/>
                  </a:cubicBezTo>
                  <a:cubicBezTo>
                    <a:pt x="238" y="3875"/>
                    <a:pt x="396" y="3994"/>
                    <a:pt x="554" y="4112"/>
                  </a:cubicBezTo>
                  <a:lnTo>
                    <a:pt x="79" y="4112"/>
                  </a:lnTo>
                  <a:lnTo>
                    <a:pt x="79" y="4626"/>
                  </a:lnTo>
                  <a:lnTo>
                    <a:pt x="3479" y="4626"/>
                  </a:lnTo>
                  <a:lnTo>
                    <a:pt x="3479" y="4073"/>
                  </a:lnTo>
                  <a:lnTo>
                    <a:pt x="1700" y="4073"/>
                  </a:lnTo>
                  <a:cubicBezTo>
                    <a:pt x="1384" y="4073"/>
                    <a:pt x="1147" y="4033"/>
                    <a:pt x="989" y="3954"/>
                  </a:cubicBezTo>
                  <a:cubicBezTo>
                    <a:pt x="831" y="3915"/>
                    <a:pt x="712" y="3796"/>
                    <a:pt x="633" y="3678"/>
                  </a:cubicBezTo>
                  <a:cubicBezTo>
                    <a:pt x="514" y="3519"/>
                    <a:pt x="475" y="3361"/>
                    <a:pt x="475" y="3203"/>
                  </a:cubicBezTo>
                  <a:cubicBezTo>
                    <a:pt x="475" y="3006"/>
                    <a:pt x="554" y="2847"/>
                    <a:pt x="672" y="2768"/>
                  </a:cubicBezTo>
                  <a:cubicBezTo>
                    <a:pt x="791" y="2650"/>
                    <a:pt x="989" y="2610"/>
                    <a:pt x="1265" y="2610"/>
                  </a:cubicBezTo>
                  <a:lnTo>
                    <a:pt x="3479" y="2610"/>
                  </a:lnTo>
                  <a:lnTo>
                    <a:pt x="3479" y="2017"/>
                  </a:lnTo>
                  <a:lnTo>
                    <a:pt x="1503" y="2017"/>
                  </a:lnTo>
                  <a:cubicBezTo>
                    <a:pt x="1147" y="2017"/>
                    <a:pt x="870" y="1938"/>
                    <a:pt x="712" y="1780"/>
                  </a:cubicBezTo>
                  <a:cubicBezTo>
                    <a:pt x="554" y="1622"/>
                    <a:pt x="475" y="1424"/>
                    <a:pt x="475" y="1187"/>
                  </a:cubicBezTo>
                  <a:cubicBezTo>
                    <a:pt x="475" y="1068"/>
                    <a:pt x="514" y="950"/>
                    <a:pt x="593" y="831"/>
                  </a:cubicBezTo>
                  <a:cubicBezTo>
                    <a:pt x="633" y="752"/>
                    <a:pt x="712" y="673"/>
                    <a:pt x="831" y="634"/>
                  </a:cubicBezTo>
                  <a:cubicBezTo>
                    <a:pt x="949" y="594"/>
                    <a:pt x="1107" y="594"/>
                    <a:pt x="1344" y="594"/>
                  </a:cubicBezTo>
                  <a:lnTo>
                    <a:pt x="3479" y="594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5971500" y="5084200"/>
              <a:ext cx="88975" cy="78100"/>
            </a:xfrm>
            <a:custGeom>
              <a:rect b="b" l="l" r="r" t="t"/>
              <a:pathLst>
                <a:path extrusionOk="0" h="3124" w="3559">
                  <a:moveTo>
                    <a:pt x="1977" y="752"/>
                  </a:moveTo>
                  <a:cubicBezTo>
                    <a:pt x="2214" y="752"/>
                    <a:pt x="2412" y="791"/>
                    <a:pt x="2570" y="871"/>
                  </a:cubicBezTo>
                  <a:cubicBezTo>
                    <a:pt x="2728" y="950"/>
                    <a:pt x="2847" y="1068"/>
                    <a:pt x="2965" y="1226"/>
                  </a:cubicBezTo>
                  <a:cubicBezTo>
                    <a:pt x="3044" y="1424"/>
                    <a:pt x="3124" y="1622"/>
                    <a:pt x="3124" y="1819"/>
                  </a:cubicBezTo>
                  <a:cubicBezTo>
                    <a:pt x="3124" y="2057"/>
                    <a:pt x="3044" y="2215"/>
                    <a:pt x="2965" y="2333"/>
                  </a:cubicBezTo>
                  <a:cubicBezTo>
                    <a:pt x="2847" y="2452"/>
                    <a:pt x="2728" y="2531"/>
                    <a:pt x="2570" y="2531"/>
                  </a:cubicBezTo>
                  <a:cubicBezTo>
                    <a:pt x="2451" y="2531"/>
                    <a:pt x="2372" y="2491"/>
                    <a:pt x="2293" y="2452"/>
                  </a:cubicBezTo>
                  <a:cubicBezTo>
                    <a:pt x="2214" y="2373"/>
                    <a:pt x="2135" y="2294"/>
                    <a:pt x="2096" y="2215"/>
                  </a:cubicBezTo>
                  <a:cubicBezTo>
                    <a:pt x="2056" y="2096"/>
                    <a:pt x="2017" y="1938"/>
                    <a:pt x="1977" y="1701"/>
                  </a:cubicBezTo>
                  <a:cubicBezTo>
                    <a:pt x="1937" y="1305"/>
                    <a:pt x="1858" y="989"/>
                    <a:pt x="1779" y="752"/>
                  </a:cubicBezTo>
                  <a:close/>
                  <a:moveTo>
                    <a:pt x="3479" y="1"/>
                  </a:moveTo>
                  <a:cubicBezTo>
                    <a:pt x="3361" y="80"/>
                    <a:pt x="3203" y="119"/>
                    <a:pt x="3084" y="159"/>
                  </a:cubicBezTo>
                  <a:lnTo>
                    <a:pt x="1265" y="159"/>
                  </a:lnTo>
                  <a:cubicBezTo>
                    <a:pt x="1028" y="159"/>
                    <a:pt x="831" y="198"/>
                    <a:pt x="751" y="198"/>
                  </a:cubicBezTo>
                  <a:cubicBezTo>
                    <a:pt x="593" y="238"/>
                    <a:pt x="435" y="317"/>
                    <a:pt x="356" y="396"/>
                  </a:cubicBezTo>
                  <a:cubicBezTo>
                    <a:pt x="238" y="475"/>
                    <a:pt x="158" y="594"/>
                    <a:pt x="79" y="791"/>
                  </a:cubicBezTo>
                  <a:cubicBezTo>
                    <a:pt x="40" y="989"/>
                    <a:pt x="0" y="1226"/>
                    <a:pt x="0" y="1503"/>
                  </a:cubicBezTo>
                  <a:cubicBezTo>
                    <a:pt x="0" y="1780"/>
                    <a:pt x="40" y="2057"/>
                    <a:pt x="119" y="2294"/>
                  </a:cubicBezTo>
                  <a:cubicBezTo>
                    <a:pt x="198" y="2491"/>
                    <a:pt x="317" y="2650"/>
                    <a:pt x="435" y="2768"/>
                  </a:cubicBezTo>
                  <a:cubicBezTo>
                    <a:pt x="593" y="2887"/>
                    <a:pt x="791" y="3005"/>
                    <a:pt x="1028" y="3045"/>
                  </a:cubicBezTo>
                  <a:lnTo>
                    <a:pt x="1107" y="2491"/>
                  </a:lnTo>
                  <a:cubicBezTo>
                    <a:pt x="870" y="2412"/>
                    <a:pt x="712" y="2333"/>
                    <a:pt x="593" y="2175"/>
                  </a:cubicBezTo>
                  <a:cubicBezTo>
                    <a:pt x="514" y="2057"/>
                    <a:pt x="475" y="1859"/>
                    <a:pt x="475" y="1582"/>
                  </a:cubicBezTo>
                  <a:cubicBezTo>
                    <a:pt x="475" y="1305"/>
                    <a:pt x="514" y="1068"/>
                    <a:pt x="672" y="910"/>
                  </a:cubicBezTo>
                  <a:cubicBezTo>
                    <a:pt x="751" y="831"/>
                    <a:pt x="910" y="752"/>
                    <a:pt x="1147" y="752"/>
                  </a:cubicBezTo>
                  <a:lnTo>
                    <a:pt x="1305" y="752"/>
                  </a:lnTo>
                  <a:cubicBezTo>
                    <a:pt x="1384" y="989"/>
                    <a:pt x="1463" y="1345"/>
                    <a:pt x="1503" y="1780"/>
                  </a:cubicBezTo>
                  <a:cubicBezTo>
                    <a:pt x="1542" y="2017"/>
                    <a:pt x="1582" y="2215"/>
                    <a:pt x="1582" y="2294"/>
                  </a:cubicBezTo>
                  <a:cubicBezTo>
                    <a:pt x="1661" y="2452"/>
                    <a:pt x="1700" y="2610"/>
                    <a:pt x="1779" y="2729"/>
                  </a:cubicBezTo>
                  <a:cubicBezTo>
                    <a:pt x="1858" y="2847"/>
                    <a:pt x="1977" y="2966"/>
                    <a:pt x="2135" y="3045"/>
                  </a:cubicBezTo>
                  <a:cubicBezTo>
                    <a:pt x="2254" y="3084"/>
                    <a:pt x="2412" y="3124"/>
                    <a:pt x="2570" y="3124"/>
                  </a:cubicBezTo>
                  <a:cubicBezTo>
                    <a:pt x="2847" y="3124"/>
                    <a:pt x="3084" y="3045"/>
                    <a:pt x="3282" y="2847"/>
                  </a:cubicBezTo>
                  <a:cubicBezTo>
                    <a:pt x="3479" y="2650"/>
                    <a:pt x="3558" y="2333"/>
                    <a:pt x="3558" y="1977"/>
                  </a:cubicBezTo>
                  <a:cubicBezTo>
                    <a:pt x="3558" y="1740"/>
                    <a:pt x="3519" y="1543"/>
                    <a:pt x="3440" y="1345"/>
                  </a:cubicBezTo>
                  <a:cubicBezTo>
                    <a:pt x="3361" y="1147"/>
                    <a:pt x="3242" y="910"/>
                    <a:pt x="3044" y="712"/>
                  </a:cubicBezTo>
                  <a:cubicBezTo>
                    <a:pt x="3203" y="712"/>
                    <a:pt x="3361" y="673"/>
                    <a:pt x="3479" y="594"/>
                  </a:cubicBezTo>
                  <a:lnTo>
                    <a:pt x="347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5971500" y="4997225"/>
              <a:ext cx="87000" cy="69225"/>
            </a:xfrm>
            <a:custGeom>
              <a:rect b="b" l="l" r="r" t="t"/>
              <a:pathLst>
                <a:path extrusionOk="0" h="2769" w="3480">
                  <a:moveTo>
                    <a:pt x="831" y="1"/>
                  </a:moveTo>
                  <a:cubicBezTo>
                    <a:pt x="633" y="40"/>
                    <a:pt x="514" y="119"/>
                    <a:pt x="396" y="198"/>
                  </a:cubicBezTo>
                  <a:cubicBezTo>
                    <a:pt x="277" y="278"/>
                    <a:pt x="158" y="396"/>
                    <a:pt x="79" y="594"/>
                  </a:cubicBezTo>
                  <a:cubicBezTo>
                    <a:pt x="40" y="752"/>
                    <a:pt x="0" y="950"/>
                    <a:pt x="0" y="1147"/>
                  </a:cubicBezTo>
                  <a:cubicBezTo>
                    <a:pt x="0" y="1622"/>
                    <a:pt x="158" y="1977"/>
                    <a:pt x="554" y="2254"/>
                  </a:cubicBezTo>
                  <a:lnTo>
                    <a:pt x="79" y="2254"/>
                  </a:lnTo>
                  <a:lnTo>
                    <a:pt x="79" y="2768"/>
                  </a:lnTo>
                  <a:lnTo>
                    <a:pt x="3479" y="2768"/>
                  </a:lnTo>
                  <a:lnTo>
                    <a:pt x="3479" y="2175"/>
                  </a:lnTo>
                  <a:lnTo>
                    <a:pt x="1621" y="2175"/>
                  </a:lnTo>
                  <a:cubicBezTo>
                    <a:pt x="1186" y="2175"/>
                    <a:pt x="870" y="2096"/>
                    <a:pt x="712" y="1898"/>
                  </a:cubicBezTo>
                  <a:cubicBezTo>
                    <a:pt x="554" y="1740"/>
                    <a:pt x="475" y="1503"/>
                    <a:pt x="475" y="1266"/>
                  </a:cubicBezTo>
                  <a:cubicBezTo>
                    <a:pt x="475" y="1108"/>
                    <a:pt x="514" y="989"/>
                    <a:pt x="593" y="871"/>
                  </a:cubicBezTo>
                  <a:cubicBezTo>
                    <a:pt x="672" y="752"/>
                    <a:pt x="751" y="673"/>
                    <a:pt x="870" y="633"/>
                  </a:cubicBezTo>
                  <a:cubicBezTo>
                    <a:pt x="989" y="594"/>
                    <a:pt x="1147" y="554"/>
                    <a:pt x="1384" y="554"/>
                  </a:cubicBezTo>
                  <a:lnTo>
                    <a:pt x="3479" y="554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5938875" y="4838100"/>
              <a:ext cx="121600" cy="93925"/>
            </a:xfrm>
            <a:custGeom>
              <a:rect b="b" l="l" r="r" t="t"/>
              <a:pathLst>
                <a:path extrusionOk="0" h="3757" w="4864">
                  <a:moveTo>
                    <a:pt x="3440" y="1"/>
                  </a:moveTo>
                  <a:cubicBezTo>
                    <a:pt x="3203" y="1"/>
                    <a:pt x="2966" y="80"/>
                    <a:pt x="2768" y="199"/>
                  </a:cubicBezTo>
                  <a:cubicBezTo>
                    <a:pt x="2570" y="357"/>
                    <a:pt x="2412" y="554"/>
                    <a:pt x="2294" y="831"/>
                  </a:cubicBezTo>
                  <a:cubicBezTo>
                    <a:pt x="2215" y="989"/>
                    <a:pt x="2096" y="1345"/>
                    <a:pt x="2017" y="1859"/>
                  </a:cubicBezTo>
                  <a:cubicBezTo>
                    <a:pt x="1898" y="2373"/>
                    <a:pt x="1780" y="2689"/>
                    <a:pt x="1661" y="2808"/>
                  </a:cubicBezTo>
                  <a:cubicBezTo>
                    <a:pt x="1543" y="2926"/>
                    <a:pt x="1424" y="2966"/>
                    <a:pt x="1266" y="2966"/>
                  </a:cubicBezTo>
                  <a:cubicBezTo>
                    <a:pt x="1068" y="2966"/>
                    <a:pt x="870" y="2887"/>
                    <a:pt x="752" y="2729"/>
                  </a:cubicBezTo>
                  <a:cubicBezTo>
                    <a:pt x="594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52" y="1068"/>
                  </a:cubicBezTo>
                  <a:cubicBezTo>
                    <a:pt x="910" y="910"/>
                    <a:pt x="1147" y="792"/>
                    <a:pt x="1424" y="752"/>
                  </a:cubicBezTo>
                  <a:lnTo>
                    <a:pt x="1384" y="159"/>
                  </a:lnTo>
                  <a:cubicBezTo>
                    <a:pt x="1108" y="159"/>
                    <a:pt x="870" y="238"/>
                    <a:pt x="673" y="396"/>
                  </a:cubicBezTo>
                  <a:cubicBezTo>
                    <a:pt x="436" y="515"/>
                    <a:pt x="277" y="752"/>
                    <a:pt x="159" y="989"/>
                  </a:cubicBezTo>
                  <a:cubicBezTo>
                    <a:pt x="40" y="1266"/>
                    <a:pt x="1" y="1582"/>
                    <a:pt x="1" y="1938"/>
                  </a:cubicBezTo>
                  <a:cubicBezTo>
                    <a:pt x="1" y="2254"/>
                    <a:pt x="40" y="2531"/>
                    <a:pt x="159" y="2808"/>
                  </a:cubicBezTo>
                  <a:cubicBezTo>
                    <a:pt x="238" y="3045"/>
                    <a:pt x="396" y="3243"/>
                    <a:pt x="633" y="3401"/>
                  </a:cubicBezTo>
                  <a:cubicBezTo>
                    <a:pt x="831" y="3519"/>
                    <a:pt x="1068" y="3598"/>
                    <a:pt x="1305" y="3598"/>
                  </a:cubicBezTo>
                  <a:cubicBezTo>
                    <a:pt x="1503" y="3598"/>
                    <a:pt x="1701" y="3519"/>
                    <a:pt x="1859" y="3440"/>
                  </a:cubicBezTo>
                  <a:cubicBezTo>
                    <a:pt x="2056" y="3322"/>
                    <a:pt x="2215" y="3124"/>
                    <a:pt x="2333" y="2926"/>
                  </a:cubicBezTo>
                  <a:cubicBezTo>
                    <a:pt x="2412" y="2729"/>
                    <a:pt x="2491" y="2452"/>
                    <a:pt x="2610" y="2017"/>
                  </a:cubicBezTo>
                  <a:cubicBezTo>
                    <a:pt x="2729" y="1582"/>
                    <a:pt x="2808" y="1305"/>
                    <a:pt x="2847" y="1147"/>
                  </a:cubicBezTo>
                  <a:cubicBezTo>
                    <a:pt x="2926" y="989"/>
                    <a:pt x="3005" y="831"/>
                    <a:pt x="3124" y="752"/>
                  </a:cubicBezTo>
                  <a:cubicBezTo>
                    <a:pt x="3242" y="673"/>
                    <a:pt x="3361" y="594"/>
                    <a:pt x="3519" y="594"/>
                  </a:cubicBezTo>
                  <a:cubicBezTo>
                    <a:pt x="3638" y="594"/>
                    <a:pt x="3796" y="673"/>
                    <a:pt x="3915" y="752"/>
                  </a:cubicBezTo>
                  <a:cubicBezTo>
                    <a:pt x="4033" y="831"/>
                    <a:pt x="4112" y="989"/>
                    <a:pt x="4191" y="1147"/>
                  </a:cubicBezTo>
                  <a:cubicBezTo>
                    <a:pt x="4270" y="1345"/>
                    <a:pt x="4310" y="1543"/>
                    <a:pt x="4310" y="1780"/>
                  </a:cubicBezTo>
                  <a:cubicBezTo>
                    <a:pt x="4310" y="2057"/>
                    <a:pt x="4270" y="2294"/>
                    <a:pt x="4152" y="2492"/>
                  </a:cubicBezTo>
                  <a:cubicBezTo>
                    <a:pt x="4073" y="2729"/>
                    <a:pt x="3954" y="2887"/>
                    <a:pt x="3796" y="2966"/>
                  </a:cubicBezTo>
                  <a:cubicBezTo>
                    <a:pt x="3638" y="3085"/>
                    <a:pt x="3440" y="3164"/>
                    <a:pt x="3203" y="3164"/>
                  </a:cubicBezTo>
                  <a:lnTo>
                    <a:pt x="3282" y="3757"/>
                  </a:lnTo>
                  <a:cubicBezTo>
                    <a:pt x="3598" y="3757"/>
                    <a:pt x="3875" y="3678"/>
                    <a:pt x="4112" y="3519"/>
                  </a:cubicBezTo>
                  <a:cubicBezTo>
                    <a:pt x="4349" y="3361"/>
                    <a:pt x="4547" y="3124"/>
                    <a:pt x="4666" y="2847"/>
                  </a:cubicBezTo>
                  <a:cubicBezTo>
                    <a:pt x="4784" y="2531"/>
                    <a:pt x="4863" y="2175"/>
                    <a:pt x="4863" y="1740"/>
                  </a:cubicBezTo>
                  <a:cubicBezTo>
                    <a:pt x="4863" y="1424"/>
                    <a:pt x="4824" y="1108"/>
                    <a:pt x="4666" y="831"/>
                  </a:cubicBezTo>
                  <a:cubicBezTo>
                    <a:pt x="4547" y="594"/>
                    <a:pt x="4389" y="357"/>
                    <a:pt x="4152" y="238"/>
                  </a:cubicBezTo>
                  <a:cubicBezTo>
                    <a:pt x="3954" y="80"/>
                    <a:pt x="3717" y="1"/>
                    <a:pt x="344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5942825" y="4784750"/>
              <a:ext cx="116650" cy="42525"/>
            </a:xfrm>
            <a:custGeom>
              <a:rect b="b" l="l" r="r" t="t"/>
              <a:pathLst>
                <a:path extrusionOk="0" h="1701" w="4666">
                  <a:moveTo>
                    <a:pt x="4626" y="0"/>
                  </a:moveTo>
                  <a:lnTo>
                    <a:pt x="4112" y="119"/>
                  </a:lnTo>
                  <a:cubicBezTo>
                    <a:pt x="4112" y="198"/>
                    <a:pt x="4152" y="277"/>
                    <a:pt x="4152" y="356"/>
                  </a:cubicBezTo>
                  <a:cubicBezTo>
                    <a:pt x="4152" y="435"/>
                    <a:pt x="4112" y="514"/>
                    <a:pt x="4073" y="554"/>
                  </a:cubicBezTo>
                  <a:cubicBezTo>
                    <a:pt x="4073" y="593"/>
                    <a:pt x="4033" y="633"/>
                    <a:pt x="3994" y="672"/>
                  </a:cubicBezTo>
                  <a:lnTo>
                    <a:pt x="1661" y="672"/>
                  </a:lnTo>
                  <a:lnTo>
                    <a:pt x="1661" y="119"/>
                  </a:lnTo>
                  <a:lnTo>
                    <a:pt x="1226" y="119"/>
                  </a:lnTo>
                  <a:lnTo>
                    <a:pt x="1226" y="672"/>
                  </a:lnTo>
                  <a:lnTo>
                    <a:pt x="1" y="672"/>
                  </a:lnTo>
                  <a:lnTo>
                    <a:pt x="357" y="1265"/>
                  </a:lnTo>
                  <a:lnTo>
                    <a:pt x="1226" y="1265"/>
                  </a:lnTo>
                  <a:lnTo>
                    <a:pt x="1226" y="1700"/>
                  </a:lnTo>
                  <a:lnTo>
                    <a:pt x="1661" y="1700"/>
                  </a:lnTo>
                  <a:lnTo>
                    <a:pt x="1661" y="1265"/>
                  </a:lnTo>
                  <a:lnTo>
                    <a:pt x="3638" y="1265"/>
                  </a:lnTo>
                  <a:cubicBezTo>
                    <a:pt x="3994" y="1265"/>
                    <a:pt x="4191" y="1226"/>
                    <a:pt x="4310" y="1186"/>
                  </a:cubicBezTo>
                  <a:cubicBezTo>
                    <a:pt x="4429" y="1147"/>
                    <a:pt x="4508" y="1067"/>
                    <a:pt x="4587" y="949"/>
                  </a:cubicBezTo>
                  <a:cubicBezTo>
                    <a:pt x="4626" y="830"/>
                    <a:pt x="4666" y="672"/>
                    <a:pt x="4666" y="474"/>
                  </a:cubicBezTo>
                  <a:cubicBezTo>
                    <a:pt x="4666" y="316"/>
                    <a:pt x="4666" y="198"/>
                    <a:pt x="462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190900" y="5967775"/>
              <a:ext cx="118625" cy="43525"/>
            </a:xfrm>
            <a:custGeom>
              <a:rect b="b" l="l" r="r" t="t"/>
              <a:pathLst>
                <a:path extrusionOk="0" h="1741" w="4745">
                  <a:moveTo>
                    <a:pt x="1" y="1"/>
                  </a:moveTo>
                  <a:lnTo>
                    <a:pt x="1" y="396"/>
                  </a:lnTo>
                  <a:cubicBezTo>
                    <a:pt x="198" y="475"/>
                    <a:pt x="396" y="673"/>
                    <a:pt x="633" y="910"/>
                  </a:cubicBezTo>
                  <a:cubicBezTo>
                    <a:pt x="831" y="1147"/>
                    <a:pt x="1029" y="1424"/>
                    <a:pt x="1187" y="1740"/>
                  </a:cubicBezTo>
                  <a:lnTo>
                    <a:pt x="1740" y="1740"/>
                  </a:lnTo>
                  <a:cubicBezTo>
                    <a:pt x="1661" y="1582"/>
                    <a:pt x="1582" y="1345"/>
                    <a:pt x="1424" y="1147"/>
                  </a:cubicBezTo>
                  <a:cubicBezTo>
                    <a:pt x="1305" y="910"/>
                    <a:pt x="1187" y="712"/>
                    <a:pt x="1029" y="594"/>
                  </a:cubicBezTo>
                  <a:lnTo>
                    <a:pt x="4745" y="594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190900" y="5854125"/>
              <a:ext cx="120600" cy="77125"/>
            </a:xfrm>
            <a:custGeom>
              <a:rect b="b" l="l" r="r" t="t"/>
              <a:pathLst>
                <a:path extrusionOk="0" h="3085" w="4824">
                  <a:moveTo>
                    <a:pt x="2412" y="593"/>
                  </a:moveTo>
                  <a:cubicBezTo>
                    <a:pt x="3164" y="593"/>
                    <a:pt x="3677" y="673"/>
                    <a:pt x="3954" y="870"/>
                  </a:cubicBezTo>
                  <a:cubicBezTo>
                    <a:pt x="4191" y="1028"/>
                    <a:pt x="4350" y="1266"/>
                    <a:pt x="4350" y="1542"/>
                  </a:cubicBezTo>
                  <a:cubicBezTo>
                    <a:pt x="4350" y="1819"/>
                    <a:pt x="4191" y="2017"/>
                    <a:pt x="3954" y="2214"/>
                  </a:cubicBezTo>
                  <a:cubicBezTo>
                    <a:pt x="3677" y="2372"/>
                    <a:pt x="3164" y="2491"/>
                    <a:pt x="2412" y="2491"/>
                  </a:cubicBezTo>
                  <a:cubicBezTo>
                    <a:pt x="1622" y="2491"/>
                    <a:pt x="1108" y="2372"/>
                    <a:pt x="831" y="2175"/>
                  </a:cubicBezTo>
                  <a:cubicBezTo>
                    <a:pt x="594" y="2017"/>
                    <a:pt x="475" y="1819"/>
                    <a:pt x="475" y="1542"/>
                  </a:cubicBezTo>
                  <a:cubicBezTo>
                    <a:pt x="475" y="1266"/>
                    <a:pt x="594" y="1028"/>
                    <a:pt x="871" y="870"/>
                  </a:cubicBezTo>
                  <a:cubicBezTo>
                    <a:pt x="1108" y="673"/>
                    <a:pt x="1622" y="593"/>
                    <a:pt x="2412" y="593"/>
                  </a:cubicBezTo>
                  <a:close/>
                  <a:moveTo>
                    <a:pt x="2412" y="0"/>
                  </a:moveTo>
                  <a:cubicBezTo>
                    <a:pt x="1938" y="0"/>
                    <a:pt x="1582" y="40"/>
                    <a:pt x="1305" y="119"/>
                  </a:cubicBezTo>
                  <a:cubicBezTo>
                    <a:pt x="1029" y="159"/>
                    <a:pt x="792" y="277"/>
                    <a:pt x="594" y="396"/>
                  </a:cubicBezTo>
                  <a:cubicBezTo>
                    <a:pt x="396" y="514"/>
                    <a:pt x="238" y="673"/>
                    <a:pt x="159" y="870"/>
                  </a:cubicBezTo>
                  <a:cubicBezTo>
                    <a:pt x="40" y="1068"/>
                    <a:pt x="1" y="1266"/>
                    <a:pt x="1" y="1542"/>
                  </a:cubicBezTo>
                  <a:cubicBezTo>
                    <a:pt x="1" y="1898"/>
                    <a:pt x="80" y="2175"/>
                    <a:pt x="278" y="2372"/>
                  </a:cubicBezTo>
                  <a:cubicBezTo>
                    <a:pt x="436" y="2610"/>
                    <a:pt x="712" y="2768"/>
                    <a:pt x="1068" y="2886"/>
                  </a:cubicBezTo>
                  <a:cubicBezTo>
                    <a:pt x="1385" y="3005"/>
                    <a:pt x="1859" y="3084"/>
                    <a:pt x="2412" y="3084"/>
                  </a:cubicBezTo>
                  <a:cubicBezTo>
                    <a:pt x="3282" y="3084"/>
                    <a:pt x="3915" y="2926"/>
                    <a:pt x="4310" y="2610"/>
                  </a:cubicBezTo>
                  <a:cubicBezTo>
                    <a:pt x="4666" y="2333"/>
                    <a:pt x="4824" y="1977"/>
                    <a:pt x="4824" y="1542"/>
                  </a:cubicBezTo>
                  <a:cubicBezTo>
                    <a:pt x="4824" y="1186"/>
                    <a:pt x="4705" y="910"/>
                    <a:pt x="4547" y="673"/>
                  </a:cubicBezTo>
                  <a:cubicBezTo>
                    <a:pt x="4350" y="435"/>
                    <a:pt x="4073" y="277"/>
                    <a:pt x="3757" y="159"/>
                  </a:cubicBezTo>
                  <a:cubicBezTo>
                    <a:pt x="3401" y="40"/>
                    <a:pt x="2966" y="0"/>
                    <a:pt x="241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190900" y="5762200"/>
              <a:ext cx="120600" cy="77125"/>
            </a:xfrm>
            <a:custGeom>
              <a:rect b="b" l="l" r="r" t="t"/>
              <a:pathLst>
                <a:path extrusionOk="0" h="3085" w="4824">
                  <a:moveTo>
                    <a:pt x="3322" y="1"/>
                  </a:moveTo>
                  <a:cubicBezTo>
                    <a:pt x="3045" y="1"/>
                    <a:pt x="2768" y="80"/>
                    <a:pt x="2571" y="238"/>
                  </a:cubicBezTo>
                  <a:cubicBezTo>
                    <a:pt x="2373" y="396"/>
                    <a:pt x="2254" y="594"/>
                    <a:pt x="2175" y="871"/>
                  </a:cubicBezTo>
                  <a:cubicBezTo>
                    <a:pt x="2096" y="673"/>
                    <a:pt x="1938" y="515"/>
                    <a:pt x="1780" y="396"/>
                  </a:cubicBezTo>
                  <a:cubicBezTo>
                    <a:pt x="1622" y="278"/>
                    <a:pt x="1424" y="238"/>
                    <a:pt x="1226" y="238"/>
                  </a:cubicBezTo>
                  <a:cubicBezTo>
                    <a:pt x="989" y="238"/>
                    <a:pt x="792" y="278"/>
                    <a:pt x="594" y="396"/>
                  </a:cubicBezTo>
                  <a:cubicBezTo>
                    <a:pt x="436" y="515"/>
                    <a:pt x="278" y="673"/>
                    <a:pt x="159" y="910"/>
                  </a:cubicBezTo>
                  <a:cubicBezTo>
                    <a:pt x="40" y="1108"/>
                    <a:pt x="1" y="1345"/>
                    <a:pt x="1" y="1622"/>
                  </a:cubicBezTo>
                  <a:cubicBezTo>
                    <a:pt x="1" y="1978"/>
                    <a:pt x="119" y="2294"/>
                    <a:pt x="317" y="2531"/>
                  </a:cubicBezTo>
                  <a:cubicBezTo>
                    <a:pt x="515" y="2808"/>
                    <a:pt x="831" y="2966"/>
                    <a:pt x="1226" y="3005"/>
                  </a:cubicBezTo>
                  <a:lnTo>
                    <a:pt x="1305" y="2452"/>
                  </a:lnTo>
                  <a:cubicBezTo>
                    <a:pt x="1029" y="2412"/>
                    <a:pt x="831" y="2294"/>
                    <a:pt x="673" y="2175"/>
                  </a:cubicBezTo>
                  <a:cubicBezTo>
                    <a:pt x="554" y="2017"/>
                    <a:pt x="475" y="1819"/>
                    <a:pt x="475" y="1582"/>
                  </a:cubicBezTo>
                  <a:cubicBezTo>
                    <a:pt x="475" y="1385"/>
                    <a:pt x="554" y="1187"/>
                    <a:pt x="673" y="1029"/>
                  </a:cubicBezTo>
                  <a:cubicBezTo>
                    <a:pt x="831" y="910"/>
                    <a:pt x="989" y="831"/>
                    <a:pt x="1226" y="831"/>
                  </a:cubicBezTo>
                  <a:cubicBezTo>
                    <a:pt x="1464" y="831"/>
                    <a:pt x="1661" y="910"/>
                    <a:pt x="1819" y="1108"/>
                  </a:cubicBezTo>
                  <a:cubicBezTo>
                    <a:pt x="1938" y="1305"/>
                    <a:pt x="1978" y="1543"/>
                    <a:pt x="1978" y="1780"/>
                  </a:cubicBezTo>
                  <a:cubicBezTo>
                    <a:pt x="1978" y="1819"/>
                    <a:pt x="1978" y="1819"/>
                    <a:pt x="1978" y="1859"/>
                  </a:cubicBezTo>
                  <a:lnTo>
                    <a:pt x="2491" y="1938"/>
                  </a:lnTo>
                  <a:cubicBezTo>
                    <a:pt x="2452" y="1780"/>
                    <a:pt x="2452" y="1622"/>
                    <a:pt x="2452" y="1543"/>
                  </a:cubicBezTo>
                  <a:cubicBezTo>
                    <a:pt x="2452" y="1266"/>
                    <a:pt x="2531" y="1029"/>
                    <a:pt x="2689" y="871"/>
                  </a:cubicBezTo>
                  <a:cubicBezTo>
                    <a:pt x="2847" y="712"/>
                    <a:pt x="3084" y="594"/>
                    <a:pt x="3361" y="594"/>
                  </a:cubicBezTo>
                  <a:cubicBezTo>
                    <a:pt x="3638" y="594"/>
                    <a:pt x="3875" y="712"/>
                    <a:pt x="4033" y="910"/>
                  </a:cubicBezTo>
                  <a:cubicBezTo>
                    <a:pt x="4231" y="1068"/>
                    <a:pt x="4350" y="1305"/>
                    <a:pt x="4350" y="1582"/>
                  </a:cubicBezTo>
                  <a:cubicBezTo>
                    <a:pt x="4350" y="1819"/>
                    <a:pt x="4270" y="2017"/>
                    <a:pt x="4112" y="2175"/>
                  </a:cubicBezTo>
                  <a:cubicBezTo>
                    <a:pt x="3954" y="2333"/>
                    <a:pt x="3717" y="2452"/>
                    <a:pt x="3401" y="2491"/>
                  </a:cubicBezTo>
                  <a:lnTo>
                    <a:pt x="3480" y="3084"/>
                  </a:lnTo>
                  <a:cubicBezTo>
                    <a:pt x="3875" y="3045"/>
                    <a:pt x="4191" y="2887"/>
                    <a:pt x="4429" y="2610"/>
                  </a:cubicBezTo>
                  <a:cubicBezTo>
                    <a:pt x="4705" y="2333"/>
                    <a:pt x="4824" y="1978"/>
                    <a:pt x="4824" y="1582"/>
                  </a:cubicBezTo>
                  <a:cubicBezTo>
                    <a:pt x="4824" y="1108"/>
                    <a:pt x="4666" y="752"/>
                    <a:pt x="4389" y="436"/>
                  </a:cubicBezTo>
                  <a:cubicBezTo>
                    <a:pt x="4112" y="159"/>
                    <a:pt x="3757" y="1"/>
                    <a:pt x="332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221550" y="5696975"/>
              <a:ext cx="87975" cy="46475"/>
            </a:xfrm>
            <a:custGeom>
              <a:rect b="b" l="l" r="r" t="t"/>
              <a:pathLst>
                <a:path extrusionOk="0" h="1859" w="3519">
                  <a:moveTo>
                    <a:pt x="198" y="1"/>
                  </a:moveTo>
                  <a:cubicBezTo>
                    <a:pt x="79" y="238"/>
                    <a:pt x="0" y="435"/>
                    <a:pt x="0" y="633"/>
                  </a:cubicBezTo>
                  <a:cubicBezTo>
                    <a:pt x="0" y="752"/>
                    <a:pt x="40" y="870"/>
                    <a:pt x="119" y="989"/>
                  </a:cubicBezTo>
                  <a:cubicBezTo>
                    <a:pt x="198" y="1108"/>
                    <a:pt x="356" y="1226"/>
                    <a:pt x="593" y="1345"/>
                  </a:cubicBezTo>
                  <a:lnTo>
                    <a:pt x="79" y="1345"/>
                  </a:lnTo>
                  <a:lnTo>
                    <a:pt x="79" y="1859"/>
                  </a:lnTo>
                  <a:lnTo>
                    <a:pt x="3519" y="1859"/>
                  </a:lnTo>
                  <a:lnTo>
                    <a:pt x="3519" y="1305"/>
                  </a:lnTo>
                  <a:lnTo>
                    <a:pt x="1700" y="1305"/>
                  </a:lnTo>
                  <a:cubicBezTo>
                    <a:pt x="1463" y="1305"/>
                    <a:pt x="1226" y="1266"/>
                    <a:pt x="1028" y="1187"/>
                  </a:cubicBezTo>
                  <a:cubicBezTo>
                    <a:pt x="910" y="1147"/>
                    <a:pt x="791" y="1068"/>
                    <a:pt x="712" y="989"/>
                  </a:cubicBezTo>
                  <a:cubicBezTo>
                    <a:pt x="633" y="870"/>
                    <a:pt x="593" y="752"/>
                    <a:pt x="593" y="633"/>
                  </a:cubicBezTo>
                  <a:cubicBezTo>
                    <a:pt x="593" y="515"/>
                    <a:pt x="633" y="356"/>
                    <a:pt x="752" y="238"/>
                  </a:cubicBezTo>
                  <a:lnTo>
                    <a:pt x="19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190900" y="5619875"/>
              <a:ext cx="120600" cy="74150"/>
            </a:xfrm>
            <a:custGeom>
              <a:rect b="b" l="l" r="r" t="t"/>
              <a:pathLst>
                <a:path extrusionOk="0" h="2966" w="4824">
                  <a:moveTo>
                    <a:pt x="3084" y="515"/>
                  </a:moveTo>
                  <a:cubicBezTo>
                    <a:pt x="3480" y="515"/>
                    <a:pt x="3796" y="634"/>
                    <a:pt x="4033" y="792"/>
                  </a:cubicBezTo>
                  <a:cubicBezTo>
                    <a:pt x="4231" y="989"/>
                    <a:pt x="4350" y="1187"/>
                    <a:pt x="4350" y="1424"/>
                  </a:cubicBezTo>
                  <a:cubicBezTo>
                    <a:pt x="4350" y="1701"/>
                    <a:pt x="4231" y="1899"/>
                    <a:pt x="3994" y="2096"/>
                  </a:cubicBezTo>
                  <a:cubicBezTo>
                    <a:pt x="3796" y="2294"/>
                    <a:pt x="3480" y="2373"/>
                    <a:pt x="3045" y="2373"/>
                  </a:cubicBezTo>
                  <a:cubicBezTo>
                    <a:pt x="2571" y="2373"/>
                    <a:pt x="2254" y="2294"/>
                    <a:pt x="2017" y="2096"/>
                  </a:cubicBezTo>
                  <a:cubicBezTo>
                    <a:pt x="1819" y="1938"/>
                    <a:pt x="1701" y="1740"/>
                    <a:pt x="1701" y="1464"/>
                  </a:cubicBezTo>
                  <a:cubicBezTo>
                    <a:pt x="1701" y="1187"/>
                    <a:pt x="1819" y="989"/>
                    <a:pt x="2057" y="792"/>
                  </a:cubicBezTo>
                  <a:cubicBezTo>
                    <a:pt x="2254" y="634"/>
                    <a:pt x="2610" y="515"/>
                    <a:pt x="3084" y="515"/>
                  </a:cubicBezTo>
                  <a:close/>
                  <a:moveTo>
                    <a:pt x="1" y="1"/>
                  </a:moveTo>
                  <a:lnTo>
                    <a:pt x="1" y="594"/>
                  </a:lnTo>
                  <a:lnTo>
                    <a:pt x="1701" y="594"/>
                  </a:lnTo>
                  <a:cubicBezTo>
                    <a:pt x="1582" y="673"/>
                    <a:pt x="1464" y="831"/>
                    <a:pt x="1385" y="989"/>
                  </a:cubicBezTo>
                  <a:cubicBezTo>
                    <a:pt x="1266" y="1147"/>
                    <a:pt x="1226" y="1306"/>
                    <a:pt x="1226" y="1543"/>
                  </a:cubicBezTo>
                  <a:cubicBezTo>
                    <a:pt x="1226" y="1820"/>
                    <a:pt x="1305" y="2057"/>
                    <a:pt x="1464" y="2294"/>
                  </a:cubicBezTo>
                  <a:cubicBezTo>
                    <a:pt x="1622" y="2531"/>
                    <a:pt x="1819" y="2689"/>
                    <a:pt x="2096" y="2808"/>
                  </a:cubicBezTo>
                  <a:cubicBezTo>
                    <a:pt x="2373" y="2926"/>
                    <a:pt x="2689" y="2966"/>
                    <a:pt x="3045" y="2966"/>
                  </a:cubicBezTo>
                  <a:cubicBezTo>
                    <a:pt x="3361" y="2966"/>
                    <a:pt x="3677" y="2887"/>
                    <a:pt x="3954" y="2768"/>
                  </a:cubicBezTo>
                  <a:cubicBezTo>
                    <a:pt x="4231" y="2650"/>
                    <a:pt x="4429" y="2492"/>
                    <a:pt x="4587" y="2254"/>
                  </a:cubicBezTo>
                  <a:cubicBezTo>
                    <a:pt x="4745" y="2017"/>
                    <a:pt x="4824" y="1780"/>
                    <a:pt x="4824" y="1503"/>
                  </a:cubicBezTo>
                  <a:cubicBezTo>
                    <a:pt x="4824" y="1068"/>
                    <a:pt x="4626" y="752"/>
                    <a:pt x="4310" y="554"/>
                  </a:cubicBezTo>
                  <a:lnTo>
                    <a:pt x="4745" y="554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6188925" y="5460775"/>
              <a:ext cx="122575" cy="93900"/>
            </a:xfrm>
            <a:custGeom>
              <a:rect b="b" l="l" r="r" t="t"/>
              <a:pathLst>
                <a:path extrusionOk="0" h="3756" w="4903">
                  <a:moveTo>
                    <a:pt x="3480" y="0"/>
                  </a:moveTo>
                  <a:cubicBezTo>
                    <a:pt x="3243" y="0"/>
                    <a:pt x="3005" y="79"/>
                    <a:pt x="2808" y="198"/>
                  </a:cubicBezTo>
                  <a:cubicBezTo>
                    <a:pt x="2610" y="356"/>
                    <a:pt x="2452" y="554"/>
                    <a:pt x="2333" y="830"/>
                  </a:cubicBezTo>
                  <a:cubicBezTo>
                    <a:pt x="2254" y="988"/>
                    <a:pt x="2136" y="1344"/>
                    <a:pt x="2017" y="1858"/>
                  </a:cubicBezTo>
                  <a:cubicBezTo>
                    <a:pt x="1898" y="2372"/>
                    <a:pt x="1780" y="2688"/>
                    <a:pt x="1701" y="2807"/>
                  </a:cubicBezTo>
                  <a:cubicBezTo>
                    <a:pt x="1582" y="2926"/>
                    <a:pt x="1424" y="2965"/>
                    <a:pt x="1266" y="2965"/>
                  </a:cubicBezTo>
                  <a:cubicBezTo>
                    <a:pt x="1068" y="2965"/>
                    <a:pt x="910" y="2886"/>
                    <a:pt x="752" y="2728"/>
                  </a:cubicBezTo>
                  <a:cubicBezTo>
                    <a:pt x="633" y="2570"/>
                    <a:pt x="554" y="2293"/>
                    <a:pt x="554" y="1898"/>
                  </a:cubicBezTo>
                  <a:cubicBezTo>
                    <a:pt x="554" y="1542"/>
                    <a:pt x="633" y="1265"/>
                    <a:pt x="791" y="1067"/>
                  </a:cubicBezTo>
                  <a:cubicBezTo>
                    <a:pt x="950" y="909"/>
                    <a:pt x="1187" y="791"/>
                    <a:pt x="1464" y="751"/>
                  </a:cubicBezTo>
                  <a:lnTo>
                    <a:pt x="1424" y="158"/>
                  </a:lnTo>
                  <a:cubicBezTo>
                    <a:pt x="1147" y="158"/>
                    <a:pt x="910" y="237"/>
                    <a:pt x="673" y="395"/>
                  </a:cubicBezTo>
                  <a:cubicBezTo>
                    <a:pt x="475" y="514"/>
                    <a:pt x="277" y="751"/>
                    <a:pt x="198" y="988"/>
                  </a:cubicBezTo>
                  <a:cubicBezTo>
                    <a:pt x="80" y="1265"/>
                    <a:pt x="1" y="1581"/>
                    <a:pt x="1" y="1937"/>
                  </a:cubicBezTo>
                  <a:cubicBezTo>
                    <a:pt x="1" y="2253"/>
                    <a:pt x="80" y="2530"/>
                    <a:pt x="159" y="2807"/>
                  </a:cubicBezTo>
                  <a:cubicBezTo>
                    <a:pt x="277" y="3044"/>
                    <a:pt x="436" y="3242"/>
                    <a:pt x="633" y="3400"/>
                  </a:cubicBezTo>
                  <a:cubicBezTo>
                    <a:pt x="871" y="3519"/>
                    <a:pt x="1068" y="3598"/>
                    <a:pt x="1305" y="3598"/>
                  </a:cubicBezTo>
                  <a:cubicBezTo>
                    <a:pt x="1543" y="3598"/>
                    <a:pt x="1740" y="3519"/>
                    <a:pt x="1898" y="3439"/>
                  </a:cubicBezTo>
                  <a:cubicBezTo>
                    <a:pt x="2057" y="3321"/>
                    <a:pt x="2215" y="3123"/>
                    <a:pt x="2333" y="2926"/>
                  </a:cubicBezTo>
                  <a:cubicBezTo>
                    <a:pt x="2412" y="2728"/>
                    <a:pt x="2531" y="2451"/>
                    <a:pt x="2650" y="2016"/>
                  </a:cubicBezTo>
                  <a:cubicBezTo>
                    <a:pt x="2729" y="1581"/>
                    <a:pt x="2808" y="1305"/>
                    <a:pt x="2847" y="1186"/>
                  </a:cubicBezTo>
                  <a:cubicBezTo>
                    <a:pt x="2926" y="988"/>
                    <a:pt x="3045" y="830"/>
                    <a:pt x="3124" y="751"/>
                  </a:cubicBezTo>
                  <a:cubicBezTo>
                    <a:pt x="3243" y="672"/>
                    <a:pt x="3401" y="633"/>
                    <a:pt x="3519" y="633"/>
                  </a:cubicBezTo>
                  <a:cubicBezTo>
                    <a:pt x="3677" y="633"/>
                    <a:pt x="3796" y="672"/>
                    <a:pt x="3915" y="751"/>
                  </a:cubicBezTo>
                  <a:cubicBezTo>
                    <a:pt x="4073" y="830"/>
                    <a:pt x="4152" y="988"/>
                    <a:pt x="4231" y="1147"/>
                  </a:cubicBezTo>
                  <a:cubicBezTo>
                    <a:pt x="4310" y="1344"/>
                    <a:pt x="4310" y="1542"/>
                    <a:pt x="4310" y="1779"/>
                  </a:cubicBezTo>
                  <a:cubicBezTo>
                    <a:pt x="4310" y="2056"/>
                    <a:pt x="4270" y="2293"/>
                    <a:pt x="4191" y="2491"/>
                  </a:cubicBezTo>
                  <a:cubicBezTo>
                    <a:pt x="4112" y="2728"/>
                    <a:pt x="3994" y="2886"/>
                    <a:pt x="3836" y="2965"/>
                  </a:cubicBezTo>
                  <a:cubicBezTo>
                    <a:pt x="3677" y="3084"/>
                    <a:pt x="3480" y="3163"/>
                    <a:pt x="3243" y="3163"/>
                  </a:cubicBezTo>
                  <a:lnTo>
                    <a:pt x="3282" y="3756"/>
                  </a:lnTo>
                  <a:cubicBezTo>
                    <a:pt x="3598" y="3756"/>
                    <a:pt x="3875" y="3677"/>
                    <a:pt x="4152" y="3519"/>
                  </a:cubicBezTo>
                  <a:cubicBezTo>
                    <a:pt x="4389" y="3360"/>
                    <a:pt x="4587" y="3123"/>
                    <a:pt x="4705" y="2846"/>
                  </a:cubicBezTo>
                  <a:cubicBezTo>
                    <a:pt x="4824" y="2530"/>
                    <a:pt x="4903" y="2174"/>
                    <a:pt x="4903" y="1740"/>
                  </a:cubicBezTo>
                  <a:cubicBezTo>
                    <a:pt x="4903" y="1423"/>
                    <a:pt x="4824" y="1107"/>
                    <a:pt x="4705" y="830"/>
                  </a:cubicBezTo>
                  <a:cubicBezTo>
                    <a:pt x="4587" y="593"/>
                    <a:pt x="4429" y="356"/>
                    <a:pt x="4191" y="237"/>
                  </a:cubicBezTo>
                  <a:cubicBezTo>
                    <a:pt x="3954" y="79"/>
                    <a:pt x="3717" y="0"/>
                    <a:pt x="348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6193875" y="5408375"/>
              <a:ext cx="116650" cy="41550"/>
            </a:xfrm>
            <a:custGeom>
              <a:rect b="b" l="l" r="r" t="t"/>
              <a:pathLst>
                <a:path extrusionOk="0" h="1662" w="4666">
                  <a:moveTo>
                    <a:pt x="4586" y="1"/>
                  </a:moveTo>
                  <a:lnTo>
                    <a:pt x="4112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112" y="475"/>
                    <a:pt x="4072" y="515"/>
                  </a:cubicBezTo>
                  <a:cubicBezTo>
                    <a:pt x="4033" y="554"/>
                    <a:pt x="3993" y="594"/>
                    <a:pt x="3954" y="633"/>
                  </a:cubicBezTo>
                  <a:lnTo>
                    <a:pt x="1661" y="633"/>
                  </a:lnTo>
                  <a:lnTo>
                    <a:pt x="1661" y="80"/>
                  </a:lnTo>
                  <a:lnTo>
                    <a:pt x="1186" y="80"/>
                  </a:lnTo>
                  <a:lnTo>
                    <a:pt x="1186" y="633"/>
                  </a:lnTo>
                  <a:lnTo>
                    <a:pt x="0" y="633"/>
                  </a:lnTo>
                  <a:lnTo>
                    <a:pt x="35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61" y="1661"/>
                  </a:lnTo>
                  <a:lnTo>
                    <a:pt x="1661" y="1226"/>
                  </a:lnTo>
                  <a:lnTo>
                    <a:pt x="3598" y="1226"/>
                  </a:lnTo>
                  <a:cubicBezTo>
                    <a:pt x="3954" y="1226"/>
                    <a:pt x="4191" y="1187"/>
                    <a:pt x="4310" y="1147"/>
                  </a:cubicBezTo>
                  <a:cubicBezTo>
                    <a:pt x="4389" y="1108"/>
                    <a:pt x="4507" y="1029"/>
                    <a:pt x="4547" y="910"/>
                  </a:cubicBezTo>
                  <a:cubicBezTo>
                    <a:pt x="4626" y="791"/>
                    <a:pt x="4665" y="633"/>
                    <a:pt x="4665" y="436"/>
                  </a:cubicBezTo>
                  <a:cubicBezTo>
                    <a:pt x="4665" y="278"/>
                    <a:pt x="4626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6190900" y="5345125"/>
              <a:ext cx="118625" cy="43525"/>
            </a:xfrm>
            <a:custGeom>
              <a:rect b="b" l="l" r="r" t="t"/>
              <a:pathLst>
                <a:path extrusionOk="0" h="1741" w="4745">
                  <a:moveTo>
                    <a:pt x="1" y="1"/>
                  </a:moveTo>
                  <a:lnTo>
                    <a:pt x="1" y="396"/>
                  </a:lnTo>
                  <a:cubicBezTo>
                    <a:pt x="198" y="475"/>
                    <a:pt x="396" y="673"/>
                    <a:pt x="633" y="910"/>
                  </a:cubicBezTo>
                  <a:cubicBezTo>
                    <a:pt x="831" y="1147"/>
                    <a:pt x="1029" y="1424"/>
                    <a:pt x="1187" y="1740"/>
                  </a:cubicBezTo>
                  <a:lnTo>
                    <a:pt x="1740" y="1740"/>
                  </a:lnTo>
                  <a:cubicBezTo>
                    <a:pt x="1661" y="1582"/>
                    <a:pt x="1582" y="1345"/>
                    <a:pt x="1424" y="1147"/>
                  </a:cubicBezTo>
                  <a:cubicBezTo>
                    <a:pt x="1305" y="910"/>
                    <a:pt x="1187" y="712"/>
                    <a:pt x="1029" y="594"/>
                  </a:cubicBezTo>
                  <a:lnTo>
                    <a:pt x="4745" y="594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6190900" y="5231475"/>
              <a:ext cx="120600" cy="77100"/>
            </a:xfrm>
            <a:custGeom>
              <a:rect b="b" l="l" r="r" t="t"/>
              <a:pathLst>
                <a:path extrusionOk="0" h="3084" w="4824">
                  <a:moveTo>
                    <a:pt x="2412" y="593"/>
                  </a:moveTo>
                  <a:cubicBezTo>
                    <a:pt x="3164" y="593"/>
                    <a:pt x="3677" y="672"/>
                    <a:pt x="3954" y="870"/>
                  </a:cubicBezTo>
                  <a:cubicBezTo>
                    <a:pt x="4191" y="1028"/>
                    <a:pt x="4350" y="1265"/>
                    <a:pt x="4350" y="1542"/>
                  </a:cubicBezTo>
                  <a:cubicBezTo>
                    <a:pt x="4350" y="1819"/>
                    <a:pt x="4191" y="2016"/>
                    <a:pt x="3954" y="2214"/>
                  </a:cubicBezTo>
                  <a:cubicBezTo>
                    <a:pt x="3677" y="2372"/>
                    <a:pt x="3164" y="2491"/>
                    <a:pt x="2412" y="2491"/>
                  </a:cubicBezTo>
                  <a:cubicBezTo>
                    <a:pt x="1622" y="2491"/>
                    <a:pt x="1108" y="2372"/>
                    <a:pt x="831" y="2175"/>
                  </a:cubicBezTo>
                  <a:cubicBezTo>
                    <a:pt x="594" y="2016"/>
                    <a:pt x="475" y="1819"/>
                    <a:pt x="475" y="1542"/>
                  </a:cubicBezTo>
                  <a:cubicBezTo>
                    <a:pt x="475" y="1265"/>
                    <a:pt x="594" y="1028"/>
                    <a:pt x="871" y="870"/>
                  </a:cubicBezTo>
                  <a:cubicBezTo>
                    <a:pt x="1108" y="672"/>
                    <a:pt x="1622" y="593"/>
                    <a:pt x="2412" y="593"/>
                  </a:cubicBezTo>
                  <a:close/>
                  <a:moveTo>
                    <a:pt x="2412" y="0"/>
                  </a:moveTo>
                  <a:cubicBezTo>
                    <a:pt x="1938" y="0"/>
                    <a:pt x="1582" y="40"/>
                    <a:pt x="1305" y="119"/>
                  </a:cubicBezTo>
                  <a:cubicBezTo>
                    <a:pt x="1029" y="158"/>
                    <a:pt x="792" y="277"/>
                    <a:pt x="594" y="396"/>
                  </a:cubicBezTo>
                  <a:cubicBezTo>
                    <a:pt x="396" y="514"/>
                    <a:pt x="238" y="672"/>
                    <a:pt x="159" y="870"/>
                  </a:cubicBezTo>
                  <a:cubicBezTo>
                    <a:pt x="40" y="1068"/>
                    <a:pt x="1" y="1265"/>
                    <a:pt x="1" y="1542"/>
                  </a:cubicBezTo>
                  <a:cubicBezTo>
                    <a:pt x="1" y="1858"/>
                    <a:pt x="80" y="2175"/>
                    <a:pt x="278" y="2372"/>
                  </a:cubicBezTo>
                  <a:cubicBezTo>
                    <a:pt x="436" y="2609"/>
                    <a:pt x="712" y="2768"/>
                    <a:pt x="1068" y="2886"/>
                  </a:cubicBezTo>
                  <a:cubicBezTo>
                    <a:pt x="1385" y="3005"/>
                    <a:pt x="1859" y="3084"/>
                    <a:pt x="2412" y="3084"/>
                  </a:cubicBezTo>
                  <a:cubicBezTo>
                    <a:pt x="3282" y="3084"/>
                    <a:pt x="3915" y="2926"/>
                    <a:pt x="4310" y="2609"/>
                  </a:cubicBezTo>
                  <a:cubicBezTo>
                    <a:pt x="4666" y="2333"/>
                    <a:pt x="4824" y="1977"/>
                    <a:pt x="4824" y="1542"/>
                  </a:cubicBezTo>
                  <a:cubicBezTo>
                    <a:pt x="4824" y="1186"/>
                    <a:pt x="4705" y="910"/>
                    <a:pt x="4547" y="672"/>
                  </a:cubicBezTo>
                  <a:cubicBezTo>
                    <a:pt x="4350" y="435"/>
                    <a:pt x="4073" y="277"/>
                    <a:pt x="3757" y="158"/>
                  </a:cubicBezTo>
                  <a:cubicBezTo>
                    <a:pt x="3401" y="40"/>
                    <a:pt x="2966" y="0"/>
                    <a:pt x="241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6190900" y="5139550"/>
              <a:ext cx="120600" cy="77125"/>
            </a:xfrm>
            <a:custGeom>
              <a:rect b="b" l="l" r="r" t="t"/>
              <a:pathLst>
                <a:path extrusionOk="0" h="3085" w="4824">
                  <a:moveTo>
                    <a:pt x="3322" y="1"/>
                  </a:moveTo>
                  <a:cubicBezTo>
                    <a:pt x="3045" y="1"/>
                    <a:pt x="2768" y="80"/>
                    <a:pt x="2571" y="238"/>
                  </a:cubicBezTo>
                  <a:cubicBezTo>
                    <a:pt x="2373" y="396"/>
                    <a:pt x="2254" y="594"/>
                    <a:pt x="2175" y="870"/>
                  </a:cubicBezTo>
                  <a:cubicBezTo>
                    <a:pt x="2096" y="673"/>
                    <a:pt x="1938" y="515"/>
                    <a:pt x="1780" y="396"/>
                  </a:cubicBezTo>
                  <a:cubicBezTo>
                    <a:pt x="1622" y="277"/>
                    <a:pt x="1424" y="238"/>
                    <a:pt x="1226" y="238"/>
                  </a:cubicBezTo>
                  <a:cubicBezTo>
                    <a:pt x="989" y="238"/>
                    <a:pt x="792" y="277"/>
                    <a:pt x="594" y="396"/>
                  </a:cubicBezTo>
                  <a:cubicBezTo>
                    <a:pt x="436" y="515"/>
                    <a:pt x="278" y="673"/>
                    <a:pt x="159" y="910"/>
                  </a:cubicBezTo>
                  <a:cubicBezTo>
                    <a:pt x="40" y="1108"/>
                    <a:pt x="1" y="1345"/>
                    <a:pt x="1" y="1622"/>
                  </a:cubicBezTo>
                  <a:cubicBezTo>
                    <a:pt x="1" y="1977"/>
                    <a:pt x="119" y="2294"/>
                    <a:pt x="317" y="2531"/>
                  </a:cubicBezTo>
                  <a:cubicBezTo>
                    <a:pt x="515" y="2808"/>
                    <a:pt x="831" y="2966"/>
                    <a:pt x="1226" y="3005"/>
                  </a:cubicBezTo>
                  <a:lnTo>
                    <a:pt x="1305" y="2452"/>
                  </a:lnTo>
                  <a:cubicBezTo>
                    <a:pt x="1029" y="2412"/>
                    <a:pt x="831" y="2294"/>
                    <a:pt x="673" y="2135"/>
                  </a:cubicBezTo>
                  <a:cubicBezTo>
                    <a:pt x="554" y="2017"/>
                    <a:pt x="475" y="1819"/>
                    <a:pt x="475" y="1582"/>
                  </a:cubicBezTo>
                  <a:cubicBezTo>
                    <a:pt x="475" y="1345"/>
                    <a:pt x="554" y="1187"/>
                    <a:pt x="673" y="1029"/>
                  </a:cubicBezTo>
                  <a:cubicBezTo>
                    <a:pt x="831" y="910"/>
                    <a:pt x="989" y="831"/>
                    <a:pt x="1226" y="831"/>
                  </a:cubicBezTo>
                  <a:cubicBezTo>
                    <a:pt x="1464" y="831"/>
                    <a:pt x="1661" y="910"/>
                    <a:pt x="1819" y="1108"/>
                  </a:cubicBezTo>
                  <a:cubicBezTo>
                    <a:pt x="1938" y="1305"/>
                    <a:pt x="1978" y="1542"/>
                    <a:pt x="1978" y="1780"/>
                  </a:cubicBezTo>
                  <a:cubicBezTo>
                    <a:pt x="1978" y="1819"/>
                    <a:pt x="1978" y="1819"/>
                    <a:pt x="1978" y="1859"/>
                  </a:cubicBezTo>
                  <a:lnTo>
                    <a:pt x="2491" y="1938"/>
                  </a:lnTo>
                  <a:cubicBezTo>
                    <a:pt x="2452" y="1780"/>
                    <a:pt x="2452" y="1622"/>
                    <a:pt x="2452" y="1542"/>
                  </a:cubicBezTo>
                  <a:cubicBezTo>
                    <a:pt x="2452" y="1266"/>
                    <a:pt x="2531" y="1029"/>
                    <a:pt x="2689" y="870"/>
                  </a:cubicBezTo>
                  <a:cubicBezTo>
                    <a:pt x="2847" y="712"/>
                    <a:pt x="3084" y="594"/>
                    <a:pt x="3361" y="594"/>
                  </a:cubicBezTo>
                  <a:cubicBezTo>
                    <a:pt x="3638" y="594"/>
                    <a:pt x="3875" y="712"/>
                    <a:pt x="4033" y="870"/>
                  </a:cubicBezTo>
                  <a:cubicBezTo>
                    <a:pt x="4231" y="1068"/>
                    <a:pt x="4350" y="1305"/>
                    <a:pt x="4350" y="1582"/>
                  </a:cubicBezTo>
                  <a:cubicBezTo>
                    <a:pt x="4350" y="1819"/>
                    <a:pt x="4270" y="2017"/>
                    <a:pt x="4112" y="2175"/>
                  </a:cubicBezTo>
                  <a:cubicBezTo>
                    <a:pt x="3954" y="2333"/>
                    <a:pt x="3717" y="2452"/>
                    <a:pt x="3401" y="2491"/>
                  </a:cubicBezTo>
                  <a:lnTo>
                    <a:pt x="3480" y="3084"/>
                  </a:lnTo>
                  <a:cubicBezTo>
                    <a:pt x="3875" y="3045"/>
                    <a:pt x="4191" y="2887"/>
                    <a:pt x="4429" y="2610"/>
                  </a:cubicBezTo>
                  <a:cubicBezTo>
                    <a:pt x="4705" y="2333"/>
                    <a:pt x="4824" y="1977"/>
                    <a:pt x="4824" y="1582"/>
                  </a:cubicBezTo>
                  <a:cubicBezTo>
                    <a:pt x="4824" y="1108"/>
                    <a:pt x="4666" y="752"/>
                    <a:pt x="4389" y="436"/>
                  </a:cubicBezTo>
                  <a:cubicBezTo>
                    <a:pt x="4112" y="159"/>
                    <a:pt x="3757" y="1"/>
                    <a:pt x="332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6221550" y="5074325"/>
              <a:ext cx="87975" cy="46475"/>
            </a:xfrm>
            <a:custGeom>
              <a:rect b="b" l="l" r="r" t="t"/>
              <a:pathLst>
                <a:path extrusionOk="0" h="1859" w="3519">
                  <a:moveTo>
                    <a:pt x="198" y="0"/>
                  </a:moveTo>
                  <a:cubicBezTo>
                    <a:pt x="79" y="238"/>
                    <a:pt x="0" y="435"/>
                    <a:pt x="0" y="593"/>
                  </a:cubicBezTo>
                  <a:cubicBezTo>
                    <a:pt x="0" y="752"/>
                    <a:pt x="40" y="870"/>
                    <a:pt x="119" y="989"/>
                  </a:cubicBezTo>
                  <a:cubicBezTo>
                    <a:pt x="198" y="1107"/>
                    <a:pt x="356" y="1226"/>
                    <a:pt x="593" y="1345"/>
                  </a:cubicBezTo>
                  <a:lnTo>
                    <a:pt x="79" y="1345"/>
                  </a:lnTo>
                  <a:lnTo>
                    <a:pt x="79" y="1859"/>
                  </a:lnTo>
                  <a:lnTo>
                    <a:pt x="3519" y="1859"/>
                  </a:lnTo>
                  <a:lnTo>
                    <a:pt x="3519" y="1305"/>
                  </a:lnTo>
                  <a:lnTo>
                    <a:pt x="1700" y="1305"/>
                  </a:lnTo>
                  <a:cubicBezTo>
                    <a:pt x="1463" y="1305"/>
                    <a:pt x="1226" y="1266"/>
                    <a:pt x="1028" y="1186"/>
                  </a:cubicBezTo>
                  <a:cubicBezTo>
                    <a:pt x="910" y="1147"/>
                    <a:pt x="791" y="1068"/>
                    <a:pt x="712" y="989"/>
                  </a:cubicBezTo>
                  <a:cubicBezTo>
                    <a:pt x="633" y="870"/>
                    <a:pt x="593" y="752"/>
                    <a:pt x="593" y="633"/>
                  </a:cubicBezTo>
                  <a:cubicBezTo>
                    <a:pt x="593" y="514"/>
                    <a:pt x="633" y="356"/>
                    <a:pt x="752" y="198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6190900" y="4997225"/>
              <a:ext cx="120600" cy="74150"/>
            </a:xfrm>
            <a:custGeom>
              <a:rect b="b" l="l" r="r" t="t"/>
              <a:pathLst>
                <a:path extrusionOk="0" h="2966" w="4824">
                  <a:moveTo>
                    <a:pt x="3084" y="515"/>
                  </a:moveTo>
                  <a:cubicBezTo>
                    <a:pt x="3480" y="515"/>
                    <a:pt x="3796" y="633"/>
                    <a:pt x="4033" y="791"/>
                  </a:cubicBezTo>
                  <a:cubicBezTo>
                    <a:pt x="4231" y="989"/>
                    <a:pt x="4350" y="1187"/>
                    <a:pt x="4350" y="1424"/>
                  </a:cubicBezTo>
                  <a:cubicBezTo>
                    <a:pt x="4350" y="1701"/>
                    <a:pt x="4231" y="1898"/>
                    <a:pt x="3994" y="2096"/>
                  </a:cubicBezTo>
                  <a:cubicBezTo>
                    <a:pt x="3796" y="2294"/>
                    <a:pt x="3480" y="2373"/>
                    <a:pt x="3045" y="2373"/>
                  </a:cubicBezTo>
                  <a:cubicBezTo>
                    <a:pt x="2571" y="2373"/>
                    <a:pt x="2254" y="2294"/>
                    <a:pt x="2017" y="2096"/>
                  </a:cubicBezTo>
                  <a:cubicBezTo>
                    <a:pt x="1819" y="1938"/>
                    <a:pt x="1701" y="1740"/>
                    <a:pt x="1701" y="1464"/>
                  </a:cubicBezTo>
                  <a:cubicBezTo>
                    <a:pt x="1701" y="1187"/>
                    <a:pt x="1819" y="989"/>
                    <a:pt x="2057" y="791"/>
                  </a:cubicBezTo>
                  <a:cubicBezTo>
                    <a:pt x="2254" y="633"/>
                    <a:pt x="2610" y="515"/>
                    <a:pt x="3084" y="515"/>
                  </a:cubicBezTo>
                  <a:close/>
                  <a:moveTo>
                    <a:pt x="1" y="1"/>
                  </a:moveTo>
                  <a:lnTo>
                    <a:pt x="1" y="594"/>
                  </a:lnTo>
                  <a:lnTo>
                    <a:pt x="1701" y="594"/>
                  </a:lnTo>
                  <a:cubicBezTo>
                    <a:pt x="1582" y="673"/>
                    <a:pt x="1464" y="791"/>
                    <a:pt x="1385" y="989"/>
                  </a:cubicBezTo>
                  <a:cubicBezTo>
                    <a:pt x="1266" y="1147"/>
                    <a:pt x="1226" y="1305"/>
                    <a:pt x="1226" y="1503"/>
                  </a:cubicBezTo>
                  <a:cubicBezTo>
                    <a:pt x="1226" y="1819"/>
                    <a:pt x="1305" y="2057"/>
                    <a:pt x="1464" y="2294"/>
                  </a:cubicBezTo>
                  <a:cubicBezTo>
                    <a:pt x="1622" y="2531"/>
                    <a:pt x="1819" y="2689"/>
                    <a:pt x="2096" y="2808"/>
                  </a:cubicBezTo>
                  <a:cubicBezTo>
                    <a:pt x="2373" y="2926"/>
                    <a:pt x="2689" y="2966"/>
                    <a:pt x="3045" y="2966"/>
                  </a:cubicBezTo>
                  <a:cubicBezTo>
                    <a:pt x="3361" y="2966"/>
                    <a:pt x="3677" y="2887"/>
                    <a:pt x="3954" y="2768"/>
                  </a:cubicBezTo>
                  <a:cubicBezTo>
                    <a:pt x="4231" y="2650"/>
                    <a:pt x="4429" y="2491"/>
                    <a:pt x="4587" y="2254"/>
                  </a:cubicBezTo>
                  <a:cubicBezTo>
                    <a:pt x="4745" y="2017"/>
                    <a:pt x="4824" y="1780"/>
                    <a:pt x="4824" y="1503"/>
                  </a:cubicBezTo>
                  <a:cubicBezTo>
                    <a:pt x="4824" y="1068"/>
                    <a:pt x="4626" y="752"/>
                    <a:pt x="4310" y="554"/>
                  </a:cubicBezTo>
                  <a:lnTo>
                    <a:pt x="4745" y="554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6188925" y="4838100"/>
              <a:ext cx="122575" cy="93925"/>
            </a:xfrm>
            <a:custGeom>
              <a:rect b="b" l="l" r="r" t="t"/>
              <a:pathLst>
                <a:path extrusionOk="0" h="3757" w="4903">
                  <a:moveTo>
                    <a:pt x="3480" y="1"/>
                  </a:moveTo>
                  <a:cubicBezTo>
                    <a:pt x="3243" y="1"/>
                    <a:pt x="3005" y="80"/>
                    <a:pt x="2808" y="199"/>
                  </a:cubicBezTo>
                  <a:cubicBezTo>
                    <a:pt x="2610" y="357"/>
                    <a:pt x="2452" y="554"/>
                    <a:pt x="2333" y="831"/>
                  </a:cubicBezTo>
                  <a:cubicBezTo>
                    <a:pt x="2254" y="989"/>
                    <a:pt x="2136" y="1345"/>
                    <a:pt x="2017" y="1859"/>
                  </a:cubicBezTo>
                  <a:cubicBezTo>
                    <a:pt x="1898" y="2373"/>
                    <a:pt x="1780" y="2689"/>
                    <a:pt x="1701" y="2808"/>
                  </a:cubicBezTo>
                  <a:cubicBezTo>
                    <a:pt x="1582" y="2926"/>
                    <a:pt x="1424" y="2966"/>
                    <a:pt x="1266" y="2966"/>
                  </a:cubicBezTo>
                  <a:cubicBezTo>
                    <a:pt x="1068" y="2966"/>
                    <a:pt x="910" y="2887"/>
                    <a:pt x="752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50" y="910"/>
                    <a:pt x="1187" y="792"/>
                    <a:pt x="1464" y="752"/>
                  </a:cubicBezTo>
                  <a:lnTo>
                    <a:pt x="1424" y="159"/>
                  </a:lnTo>
                  <a:cubicBezTo>
                    <a:pt x="1147" y="159"/>
                    <a:pt x="910" y="238"/>
                    <a:pt x="673" y="396"/>
                  </a:cubicBezTo>
                  <a:cubicBezTo>
                    <a:pt x="475" y="515"/>
                    <a:pt x="277" y="752"/>
                    <a:pt x="198" y="989"/>
                  </a:cubicBezTo>
                  <a:cubicBezTo>
                    <a:pt x="80" y="1266"/>
                    <a:pt x="1" y="1582"/>
                    <a:pt x="1" y="1938"/>
                  </a:cubicBezTo>
                  <a:cubicBezTo>
                    <a:pt x="1" y="2254"/>
                    <a:pt x="80" y="2531"/>
                    <a:pt x="159" y="2808"/>
                  </a:cubicBezTo>
                  <a:cubicBezTo>
                    <a:pt x="277" y="3045"/>
                    <a:pt x="436" y="3243"/>
                    <a:pt x="633" y="3401"/>
                  </a:cubicBezTo>
                  <a:cubicBezTo>
                    <a:pt x="871" y="3519"/>
                    <a:pt x="1068" y="3598"/>
                    <a:pt x="1305" y="3598"/>
                  </a:cubicBezTo>
                  <a:cubicBezTo>
                    <a:pt x="1543" y="3598"/>
                    <a:pt x="1740" y="3519"/>
                    <a:pt x="1898" y="3401"/>
                  </a:cubicBezTo>
                  <a:cubicBezTo>
                    <a:pt x="2057" y="3322"/>
                    <a:pt x="2215" y="3124"/>
                    <a:pt x="2333" y="2926"/>
                  </a:cubicBezTo>
                  <a:cubicBezTo>
                    <a:pt x="2412" y="2729"/>
                    <a:pt x="2531" y="2452"/>
                    <a:pt x="2650" y="2017"/>
                  </a:cubicBezTo>
                  <a:cubicBezTo>
                    <a:pt x="2729" y="1582"/>
                    <a:pt x="2808" y="1305"/>
                    <a:pt x="2847" y="1147"/>
                  </a:cubicBezTo>
                  <a:cubicBezTo>
                    <a:pt x="2926" y="950"/>
                    <a:pt x="3045" y="831"/>
                    <a:pt x="3124" y="752"/>
                  </a:cubicBezTo>
                  <a:cubicBezTo>
                    <a:pt x="3243" y="673"/>
                    <a:pt x="3401" y="594"/>
                    <a:pt x="3519" y="594"/>
                  </a:cubicBezTo>
                  <a:cubicBezTo>
                    <a:pt x="3677" y="594"/>
                    <a:pt x="3796" y="673"/>
                    <a:pt x="3915" y="752"/>
                  </a:cubicBezTo>
                  <a:cubicBezTo>
                    <a:pt x="4073" y="831"/>
                    <a:pt x="4152" y="989"/>
                    <a:pt x="4231" y="1147"/>
                  </a:cubicBezTo>
                  <a:cubicBezTo>
                    <a:pt x="4310" y="1345"/>
                    <a:pt x="4310" y="1543"/>
                    <a:pt x="4310" y="1780"/>
                  </a:cubicBezTo>
                  <a:cubicBezTo>
                    <a:pt x="4310" y="2057"/>
                    <a:pt x="4270" y="2294"/>
                    <a:pt x="4191" y="2492"/>
                  </a:cubicBezTo>
                  <a:cubicBezTo>
                    <a:pt x="4112" y="2729"/>
                    <a:pt x="3994" y="2887"/>
                    <a:pt x="3836" y="2966"/>
                  </a:cubicBezTo>
                  <a:cubicBezTo>
                    <a:pt x="3677" y="3085"/>
                    <a:pt x="3480" y="3164"/>
                    <a:pt x="3243" y="3164"/>
                  </a:cubicBezTo>
                  <a:lnTo>
                    <a:pt x="3282" y="3757"/>
                  </a:lnTo>
                  <a:cubicBezTo>
                    <a:pt x="3598" y="3757"/>
                    <a:pt x="3875" y="3678"/>
                    <a:pt x="4152" y="3519"/>
                  </a:cubicBezTo>
                  <a:cubicBezTo>
                    <a:pt x="4389" y="3361"/>
                    <a:pt x="4587" y="3124"/>
                    <a:pt x="4705" y="2847"/>
                  </a:cubicBezTo>
                  <a:cubicBezTo>
                    <a:pt x="4824" y="2531"/>
                    <a:pt x="4903" y="2175"/>
                    <a:pt x="4903" y="1740"/>
                  </a:cubicBezTo>
                  <a:cubicBezTo>
                    <a:pt x="4903" y="1424"/>
                    <a:pt x="4824" y="1108"/>
                    <a:pt x="4705" y="831"/>
                  </a:cubicBezTo>
                  <a:cubicBezTo>
                    <a:pt x="4587" y="594"/>
                    <a:pt x="4429" y="357"/>
                    <a:pt x="4191" y="238"/>
                  </a:cubicBezTo>
                  <a:cubicBezTo>
                    <a:pt x="3954" y="80"/>
                    <a:pt x="3717" y="1"/>
                    <a:pt x="348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193875" y="4784750"/>
              <a:ext cx="116650" cy="42525"/>
            </a:xfrm>
            <a:custGeom>
              <a:rect b="b" l="l" r="r" t="t"/>
              <a:pathLst>
                <a:path extrusionOk="0" h="1701" w="4666">
                  <a:moveTo>
                    <a:pt x="4586" y="0"/>
                  </a:moveTo>
                  <a:lnTo>
                    <a:pt x="4112" y="119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112" y="514"/>
                    <a:pt x="4072" y="554"/>
                  </a:cubicBezTo>
                  <a:cubicBezTo>
                    <a:pt x="4033" y="593"/>
                    <a:pt x="3993" y="633"/>
                    <a:pt x="3954" y="672"/>
                  </a:cubicBezTo>
                  <a:lnTo>
                    <a:pt x="1661" y="672"/>
                  </a:lnTo>
                  <a:lnTo>
                    <a:pt x="1661" y="119"/>
                  </a:lnTo>
                  <a:lnTo>
                    <a:pt x="1186" y="119"/>
                  </a:lnTo>
                  <a:lnTo>
                    <a:pt x="1186" y="672"/>
                  </a:lnTo>
                  <a:lnTo>
                    <a:pt x="0" y="672"/>
                  </a:lnTo>
                  <a:lnTo>
                    <a:pt x="356" y="1265"/>
                  </a:lnTo>
                  <a:lnTo>
                    <a:pt x="1186" y="1265"/>
                  </a:lnTo>
                  <a:lnTo>
                    <a:pt x="1186" y="1700"/>
                  </a:lnTo>
                  <a:lnTo>
                    <a:pt x="1661" y="1700"/>
                  </a:lnTo>
                  <a:lnTo>
                    <a:pt x="1661" y="1265"/>
                  </a:lnTo>
                  <a:lnTo>
                    <a:pt x="3598" y="1265"/>
                  </a:lnTo>
                  <a:cubicBezTo>
                    <a:pt x="3954" y="1265"/>
                    <a:pt x="4191" y="1226"/>
                    <a:pt x="4310" y="1186"/>
                  </a:cubicBezTo>
                  <a:cubicBezTo>
                    <a:pt x="4389" y="1147"/>
                    <a:pt x="4507" y="1067"/>
                    <a:pt x="4547" y="949"/>
                  </a:cubicBezTo>
                  <a:cubicBezTo>
                    <a:pt x="4626" y="830"/>
                    <a:pt x="4665" y="672"/>
                    <a:pt x="4665" y="474"/>
                  </a:cubicBezTo>
                  <a:cubicBezTo>
                    <a:pt x="4665" y="316"/>
                    <a:pt x="4626" y="198"/>
                    <a:pt x="45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440950" y="5336225"/>
              <a:ext cx="118625" cy="43525"/>
            </a:xfrm>
            <a:custGeom>
              <a:rect b="b" l="l" r="r" t="t"/>
              <a:pathLst>
                <a:path extrusionOk="0" h="1741" w="4745">
                  <a:moveTo>
                    <a:pt x="1" y="1"/>
                  </a:moveTo>
                  <a:lnTo>
                    <a:pt x="1" y="357"/>
                  </a:lnTo>
                  <a:cubicBezTo>
                    <a:pt x="238" y="475"/>
                    <a:pt x="436" y="633"/>
                    <a:pt x="633" y="910"/>
                  </a:cubicBezTo>
                  <a:cubicBezTo>
                    <a:pt x="871" y="1147"/>
                    <a:pt x="1068" y="1424"/>
                    <a:pt x="1187" y="1740"/>
                  </a:cubicBezTo>
                  <a:lnTo>
                    <a:pt x="1780" y="1740"/>
                  </a:lnTo>
                  <a:cubicBezTo>
                    <a:pt x="1701" y="1543"/>
                    <a:pt x="1582" y="1345"/>
                    <a:pt x="1464" y="1147"/>
                  </a:cubicBezTo>
                  <a:cubicBezTo>
                    <a:pt x="1345" y="910"/>
                    <a:pt x="1187" y="712"/>
                    <a:pt x="1068" y="594"/>
                  </a:cubicBezTo>
                  <a:lnTo>
                    <a:pt x="4745" y="594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443925" y="5220600"/>
              <a:ext cx="117625" cy="79100"/>
            </a:xfrm>
            <a:custGeom>
              <a:rect b="b" l="l" r="r" t="t"/>
              <a:pathLst>
                <a:path extrusionOk="0" h="3164" w="4705">
                  <a:moveTo>
                    <a:pt x="3045" y="0"/>
                  </a:moveTo>
                  <a:cubicBezTo>
                    <a:pt x="2570" y="0"/>
                    <a:pt x="2214" y="159"/>
                    <a:pt x="1938" y="435"/>
                  </a:cubicBezTo>
                  <a:cubicBezTo>
                    <a:pt x="1661" y="712"/>
                    <a:pt x="1503" y="1068"/>
                    <a:pt x="1503" y="1503"/>
                  </a:cubicBezTo>
                  <a:cubicBezTo>
                    <a:pt x="1503" y="1779"/>
                    <a:pt x="1621" y="2096"/>
                    <a:pt x="1819" y="2372"/>
                  </a:cubicBezTo>
                  <a:lnTo>
                    <a:pt x="554" y="2135"/>
                  </a:lnTo>
                  <a:lnTo>
                    <a:pt x="554" y="238"/>
                  </a:lnTo>
                  <a:lnTo>
                    <a:pt x="0" y="238"/>
                  </a:lnTo>
                  <a:lnTo>
                    <a:pt x="0" y="2570"/>
                  </a:lnTo>
                  <a:lnTo>
                    <a:pt x="2412" y="3044"/>
                  </a:lnTo>
                  <a:lnTo>
                    <a:pt x="2491" y="2491"/>
                  </a:lnTo>
                  <a:cubicBezTo>
                    <a:pt x="2333" y="2412"/>
                    <a:pt x="2214" y="2293"/>
                    <a:pt x="2135" y="2135"/>
                  </a:cubicBezTo>
                  <a:cubicBezTo>
                    <a:pt x="2056" y="1977"/>
                    <a:pt x="2017" y="1819"/>
                    <a:pt x="2017" y="1621"/>
                  </a:cubicBezTo>
                  <a:cubicBezTo>
                    <a:pt x="2017" y="1345"/>
                    <a:pt x="2135" y="1107"/>
                    <a:pt x="2293" y="910"/>
                  </a:cubicBezTo>
                  <a:cubicBezTo>
                    <a:pt x="2491" y="712"/>
                    <a:pt x="2768" y="633"/>
                    <a:pt x="3084" y="633"/>
                  </a:cubicBezTo>
                  <a:cubicBezTo>
                    <a:pt x="3440" y="633"/>
                    <a:pt x="3717" y="712"/>
                    <a:pt x="3914" y="910"/>
                  </a:cubicBezTo>
                  <a:cubicBezTo>
                    <a:pt x="4152" y="1107"/>
                    <a:pt x="4231" y="1345"/>
                    <a:pt x="4231" y="1621"/>
                  </a:cubicBezTo>
                  <a:cubicBezTo>
                    <a:pt x="4231" y="1858"/>
                    <a:pt x="4152" y="2056"/>
                    <a:pt x="4033" y="2214"/>
                  </a:cubicBezTo>
                  <a:cubicBezTo>
                    <a:pt x="3875" y="2372"/>
                    <a:pt x="3638" y="2491"/>
                    <a:pt x="3361" y="2531"/>
                  </a:cubicBezTo>
                  <a:lnTo>
                    <a:pt x="3400" y="3163"/>
                  </a:lnTo>
                  <a:cubicBezTo>
                    <a:pt x="3796" y="3124"/>
                    <a:pt x="4112" y="2965"/>
                    <a:pt x="4349" y="2689"/>
                  </a:cubicBezTo>
                  <a:cubicBezTo>
                    <a:pt x="4586" y="2412"/>
                    <a:pt x="4705" y="2056"/>
                    <a:pt x="4705" y="1621"/>
                  </a:cubicBezTo>
                  <a:cubicBezTo>
                    <a:pt x="4705" y="1107"/>
                    <a:pt x="4507" y="712"/>
                    <a:pt x="4152" y="396"/>
                  </a:cubicBezTo>
                  <a:cubicBezTo>
                    <a:pt x="3835" y="159"/>
                    <a:pt x="3479" y="0"/>
                    <a:pt x="304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6443925" y="5129675"/>
              <a:ext cx="117625" cy="78100"/>
            </a:xfrm>
            <a:custGeom>
              <a:rect b="b" l="l" r="r" t="t"/>
              <a:pathLst>
                <a:path extrusionOk="0" h="3124" w="4705">
                  <a:moveTo>
                    <a:pt x="3045" y="0"/>
                  </a:moveTo>
                  <a:cubicBezTo>
                    <a:pt x="2570" y="0"/>
                    <a:pt x="2214" y="119"/>
                    <a:pt x="1938" y="396"/>
                  </a:cubicBezTo>
                  <a:cubicBezTo>
                    <a:pt x="1661" y="712"/>
                    <a:pt x="1503" y="1028"/>
                    <a:pt x="1503" y="1463"/>
                  </a:cubicBezTo>
                  <a:cubicBezTo>
                    <a:pt x="1503" y="1779"/>
                    <a:pt x="1621" y="2056"/>
                    <a:pt x="1819" y="2333"/>
                  </a:cubicBezTo>
                  <a:lnTo>
                    <a:pt x="554" y="2096"/>
                  </a:lnTo>
                  <a:lnTo>
                    <a:pt x="554" y="198"/>
                  </a:lnTo>
                  <a:lnTo>
                    <a:pt x="0" y="198"/>
                  </a:lnTo>
                  <a:lnTo>
                    <a:pt x="0" y="2570"/>
                  </a:lnTo>
                  <a:lnTo>
                    <a:pt x="2412" y="3005"/>
                  </a:lnTo>
                  <a:lnTo>
                    <a:pt x="2491" y="2451"/>
                  </a:lnTo>
                  <a:cubicBezTo>
                    <a:pt x="2333" y="2372"/>
                    <a:pt x="2214" y="2254"/>
                    <a:pt x="2135" y="2135"/>
                  </a:cubicBezTo>
                  <a:cubicBezTo>
                    <a:pt x="2056" y="1977"/>
                    <a:pt x="2017" y="1779"/>
                    <a:pt x="2017" y="1621"/>
                  </a:cubicBezTo>
                  <a:cubicBezTo>
                    <a:pt x="2017" y="1305"/>
                    <a:pt x="2135" y="1068"/>
                    <a:pt x="2293" y="870"/>
                  </a:cubicBezTo>
                  <a:cubicBezTo>
                    <a:pt x="2491" y="712"/>
                    <a:pt x="2768" y="593"/>
                    <a:pt x="3084" y="593"/>
                  </a:cubicBezTo>
                  <a:cubicBezTo>
                    <a:pt x="3440" y="593"/>
                    <a:pt x="3717" y="712"/>
                    <a:pt x="3914" y="910"/>
                  </a:cubicBezTo>
                  <a:cubicBezTo>
                    <a:pt x="4152" y="1068"/>
                    <a:pt x="4231" y="1305"/>
                    <a:pt x="4231" y="1582"/>
                  </a:cubicBezTo>
                  <a:cubicBezTo>
                    <a:pt x="4231" y="1819"/>
                    <a:pt x="4152" y="2017"/>
                    <a:pt x="4033" y="2214"/>
                  </a:cubicBezTo>
                  <a:cubicBezTo>
                    <a:pt x="3875" y="2372"/>
                    <a:pt x="3638" y="2451"/>
                    <a:pt x="3361" y="2491"/>
                  </a:cubicBezTo>
                  <a:lnTo>
                    <a:pt x="3400" y="3123"/>
                  </a:lnTo>
                  <a:cubicBezTo>
                    <a:pt x="3796" y="3084"/>
                    <a:pt x="4112" y="2926"/>
                    <a:pt x="4349" y="2649"/>
                  </a:cubicBezTo>
                  <a:cubicBezTo>
                    <a:pt x="4586" y="2372"/>
                    <a:pt x="4705" y="2017"/>
                    <a:pt x="4705" y="1582"/>
                  </a:cubicBezTo>
                  <a:cubicBezTo>
                    <a:pt x="4705" y="1068"/>
                    <a:pt x="4507" y="672"/>
                    <a:pt x="4152" y="356"/>
                  </a:cubicBezTo>
                  <a:cubicBezTo>
                    <a:pt x="3835" y="119"/>
                    <a:pt x="3479" y="0"/>
                    <a:pt x="304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6444925" y="5078275"/>
              <a:ext cx="115650" cy="41525"/>
            </a:xfrm>
            <a:custGeom>
              <a:rect b="b" l="l" r="r" t="t"/>
              <a:pathLst>
                <a:path extrusionOk="0" h="1661" w="4626">
                  <a:moveTo>
                    <a:pt x="4586" y="1"/>
                  </a:moveTo>
                  <a:lnTo>
                    <a:pt x="4072" y="80"/>
                  </a:lnTo>
                  <a:cubicBezTo>
                    <a:pt x="4112" y="198"/>
                    <a:pt x="4112" y="277"/>
                    <a:pt x="4112" y="356"/>
                  </a:cubicBezTo>
                  <a:cubicBezTo>
                    <a:pt x="4112" y="435"/>
                    <a:pt x="4072" y="475"/>
                    <a:pt x="4072" y="554"/>
                  </a:cubicBezTo>
                  <a:cubicBezTo>
                    <a:pt x="4032" y="594"/>
                    <a:pt x="3993" y="633"/>
                    <a:pt x="3953" y="633"/>
                  </a:cubicBezTo>
                  <a:cubicBezTo>
                    <a:pt x="3914" y="673"/>
                    <a:pt x="3795" y="673"/>
                    <a:pt x="3637" y="673"/>
                  </a:cubicBezTo>
                  <a:lnTo>
                    <a:pt x="1621" y="673"/>
                  </a:lnTo>
                  <a:lnTo>
                    <a:pt x="1621" y="80"/>
                  </a:lnTo>
                  <a:lnTo>
                    <a:pt x="1186" y="80"/>
                  </a:lnTo>
                  <a:lnTo>
                    <a:pt x="1186" y="673"/>
                  </a:lnTo>
                  <a:lnTo>
                    <a:pt x="0" y="673"/>
                  </a:lnTo>
                  <a:lnTo>
                    <a:pt x="31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21" y="1661"/>
                  </a:lnTo>
                  <a:lnTo>
                    <a:pt x="1621" y="1226"/>
                  </a:lnTo>
                  <a:lnTo>
                    <a:pt x="3598" y="1226"/>
                  </a:lnTo>
                  <a:cubicBezTo>
                    <a:pt x="3953" y="1226"/>
                    <a:pt x="4191" y="1226"/>
                    <a:pt x="4270" y="1187"/>
                  </a:cubicBezTo>
                  <a:cubicBezTo>
                    <a:pt x="4388" y="1108"/>
                    <a:pt x="4467" y="1028"/>
                    <a:pt x="4546" y="910"/>
                  </a:cubicBezTo>
                  <a:cubicBezTo>
                    <a:pt x="4625" y="791"/>
                    <a:pt x="4625" y="633"/>
                    <a:pt x="4625" y="435"/>
                  </a:cubicBezTo>
                  <a:cubicBezTo>
                    <a:pt x="4625" y="317"/>
                    <a:pt x="4625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6441950" y="4996250"/>
              <a:ext cx="117625" cy="70200"/>
            </a:xfrm>
            <a:custGeom>
              <a:rect b="b" l="l" r="r" t="t"/>
              <a:pathLst>
                <a:path extrusionOk="0" h="2808" w="4705">
                  <a:moveTo>
                    <a:pt x="2570" y="0"/>
                  </a:moveTo>
                  <a:cubicBezTo>
                    <a:pt x="2214" y="0"/>
                    <a:pt x="1977" y="40"/>
                    <a:pt x="1779" y="119"/>
                  </a:cubicBezTo>
                  <a:cubicBezTo>
                    <a:pt x="1621" y="198"/>
                    <a:pt x="1463" y="356"/>
                    <a:pt x="1384" y="554"/>
                  </a:cubicBezTo>
                  <a:cubicBezTo>
                    <a:pt x="1265" y="712"/>
                    <a:pt x="1226" y="949"/>
                    <a:pt x="1226" y="1186"/>
                  </a:cubicBezTo>
                  <a:cubicBezTo>
                    <a:pt x="1226" y="1621"/>
                    <a:pt x="1384" y="1937"/>
                    <a:pt x="1700" y="2214"/>
                  </a:cubicBezTo>
                  <a:lnTo>
                    <a:pt x="0" y="2214"/>
                  </a:lnTo>
                  <a:lnTo>
                    <a:pt x="0" y="2807"/>
                  </a:lnTo>
                  <a:lnTo>
                    <a:pt x="4705" y="2807"/>
                  </a:lnTo>
                  <a:lnTo>
                    <a:pt x="4705" y="2214"/>
                  </a:lnTo>
                  <a:lnTo>
                    <a:pt x="2847" y="2214"/>
                  </a:lnTo>
                  <a:cubicBezTo>
                    <a:pt x="2570" y="2214"/>
                    <a:pt x="2372" y="2175"/>
                    <a:pt x="2214" y="2135"/>
                  </a:cubicBezTo>
                  <a:cubicBezTo>
                    <a:pt x="2056" y="2056"/>
                    <a:pt x="1938" y="1937"/>
                    <a:pt x="1858" y="1819"/>
                  </a:cubicBezTo>
                  <a:cubicBezTo>
                    <a:pt x="1779" y="1661"/>
                    <a:pt x="1740" y="1503"/>
                    <a:pt x="1740" y="1305"/>
                  </a:cubicBezTo>
                  <a:cubicBezTo>
                    <a:pt x="1740" y="1068"/>
                    <a:pt x="1779" y="910"/>
                    <a:pt x="1938" y="791"/>
                  </a:cubicBezTo>
                  <a:cubicBezTo>
                    <a:pt x="2056" y="672"/>
                    <a:pt x="2254" y="593"/>
                    <a:pt x="2570" y="593"/>
                  </a:cubicBezTo>
                  <a:lnTo>
                    <a:pt x="4705" y="59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6439975" y="4838100"/>
              <a:ext cx="121575" cy="93925"/>
            </a:xfrm>
            <a:custGeom>
              <a:rect b="b" l="l" r="r" t="t"/>
              <a:pathLst>
                <a:path extrusionOk="0" h="3757" w="4863">
                  <a:moveTo>
                    <a:pt x="3479" y="1"/>
                  </a:moveTo>
                  <a:cubicBezTo>
                    <a:pt x="3203" y="1"/>
                    <a:pt x="3005" y="80"/>
                    <a:pt x="2807" y="199"/>
                  </a:cubicBezTo>
                  <a:cubicBezTo>
                    <a:pt x="2610" y="357"/>
                    <a:pt x="2451" y="554"/>
                    <a:pt x="2293" y="831"/>
                  </a:cubicBezTo>
                  <a:cubicBezTo>
                    <a:pt x="2214" y="989"/>
                    <a:pt x="2135" y="1345"/>
                    <a:pt x="2017" y="1859"/>
                  </a:cubicBezTo>
                  <a:cubicBezTo>
                    <a:pt x="1898" y="2373"/>
                    <a:pt x="1779" y="2689"/>
                    <a:pt x="1661" y="2808"/>
                  </a:cubicBezTo>
                  <a:cubicBezTo>
                    <a:pt x="1582" y="2926"/>
                    <a:pt x="1424" y="2966"/>
                    <a:pt x="1265" y="2966"/>
                  </a:cubicBezTo>
                  <a:cubicBezTo>
                    <a:pt x="1068" y="2966"/>
                    <a:pt x="910" y="2887"/>
                    <a:pt x="751" y="2729"/>
                  </a:cubicBezTo>
                  <a:cubicBezTo>
                    <a:pt x="633" y="2571"/>
                    <a:pt x="554" y="2294"/>
                    <a:pt x="554" y="1899"/>
                  </a:cubicBezTo>
                  <a:cubicBezTo>
                    <a:pt x="554" y="1543"/>
                    <a:pt x="633" y="1266"/>
                    <a:pt x="791" y="1068"/>
                  </a:cubicBezTo>
                  <a:cubicBezTo>
                    <a:pt x="910" y="910"/>
                    <a:pt x="1147" y="792"/>
                    <a:pt x="1463" y="752"/>
                  </a:cubicBezTo>
                  <a:lnTo>
                    <a:pt x="1424" y="159"/>
                  </a:lnTo>
                  <a:cubicBezTo>
                    <a:pt x="1147" y="159"/>
                    <a:pt x="870" y="238"/>
                    <a:pt x="672" y="396"/>
                  </a:cubicBezTo>
                  <a:cubicBezTo>
                    <a:pt x="435" y="515"/>
                    <a:pt x="277" y="752"/>
                    <a:pt x="158" y="989"/>
                  </a:cubicBezTo>
                  <a:cubicBezTo>
                    <a:pt x="40" y="1266"/>
                    <a:pt x="0" y="1582"/>
                    <a:pt x="0" y="1938"/>
                  </a:cubicBezTo>
                  <a:cubicBezTo>
                    <a:pt x="0" y="2254"/>
                    <a:pt x="40" y="2531"/>
                    <a:pt x="158" y="2808"/>
                  </a:cubicBezTo>
                  <a:cubicBezTo>
                    <a:pt x="277" y="3045"/>
                    <a:pt x="435" y="3243"/>
                    <a:pt x="633" y="3401"/>
                  </a:cubicBezTo>
                  <a:cubicBezTo>
                    <a:pt x="831" y="3519"/>
                    <a:pt x="1068" y="3598"/>
                    <a:pt x="1305" y="3598"/>
                  </a:cubicBezTo>
                  <a:cubicBezTo>
                    <a:pt x="1503" y="3598"/>
                    <a:pt x="1700" y="3519"/>
                    <a:pt x="1898" y="3440"/>
                  </a:cubicBezTo>
                  <a:cubicBezTo>
                    <a:pt x="2056" y="3322"/>
                    <a:pt x="2214" y="3124"/>
                    <a:pt x="2333" y="2926"/>
                  </a:cubicBezTo>
                  <a:cubicBezTo>
                    <a:pt x="2412" y="2729"/>
                    <a:pt x="2530" y="2452"/>
                    <a:pt x="2610" y="2017"/>
                  </a:cubicBezTo>
                  <a:cubicBezTo>
                    <a:pt x="2728" y="1582"/>
                    <a:pt x="2807" y="1305"/>
                    <a:pt x="2847" y="1187"/>
                  </a:cubicBezTo>
                  <a:cubicBezTo>
                    <a:pt x="2926" y="989"/>
                    <a:pt x="3005" y="831"/>
                    <a:pt x="3124" y="752"/>
                  </a:cubicBezTo>
                  <a:cubicBezTo>
                    <a:pt x="3242" y="673"/>
                    <a:pt x="3361" y="633"/>
                    <a:pt x="3519" y="633"/>
                  </a:cubicBezTo>
                  <a:cubicBezTo>
                    <a:pt x="3677" y="633"/>
                    <a:pt x="3796" y="673"/>
                    <a:pt x="3914" y="752"/>
                  </a:cubicBezTo>
                  <a:cubicBezTo>
                    <a:pt x="4033" y="831"/>
                    <a:pt x="4151" y="989"/>
                    <a:pt x="4191" y="1147"/>
                  </a:cubicBezTo>
                  <a:cubicBezTo>
                    <a:pt x="4270" y="1345"/>
                    <a:pt x="4310" y="1543"/>
                    <a:pt x="4310" y="1780"/>
                  </a:cubicBezTo>
                  <a:cubicBezTo>
                    <a:pt x="4310" y="2057"/>
                    <a:pt x="4270" y="2294"/>
                    <a:pt x="4191" y="2492"/>
                  </a:cubicBezTo>
                  <a:cubicBezTo>
                    <a:pt x="4072" y="2729"/>
                    <a:pt x="3954" y="2887"/>
                    <a:pt x="3796" y="2966"/>
                  </a:cubicBezTo>
                  <a:cubicBezTo>
                    <a:pt x="3677" y="3085"/>
                    <a:pt x="3479" y="3164"/>
                    <a:pt x="3242" y="3164"/>
                  </a:cubicBezTo>
                  <a:lnTo>
                    <a:pt x="3282" y="3757"/>
                  </a:lnTo>
                  <a:cubicBezTo>
                    <a:pt x="3598" y="3757"/>
                    <a:pt x="3875" y="3678"/>
                    <a:pt x="4112" y="3519"/>
                  </a:cubicBezTo>
                  <a:cubicBezTo>
                    <a:pt x="4389" y="3361"/>
                    <a:pt x="4547" y="3124"/>
                    <a:pt x="4705" y="2847"/>
                  </a:cubicBezTo>
                  <a:cubicBezTo>
                    <a:pt x="4823" y="2531"/>
                    <a:pt x="4863" y="2175"/>
                    <a:pt x="4863" y="1740"/>
                  </a:cubicBezTo>
                  <a:cubicBezTo>
                    <a:pt x="4863" y="1424"/>
                    <a:pt x="4823" y="1108"/>
                    <a:pt x="4705" y="831"/>
                  </a:cubicBezTo>
                  <a:cubicBezTo>
                    <a:pt x="4586" y="594"/>
                    <a:pt x="4389" y="357"/>
                    <a:pt x="4191" y="238"/>
                  </a:cubicBezTo>
                  <a:cubicBezTo>
                    <a:pt x="3954" y="80"/>
                    <a:pt x="3717" y="1"/>
                    <a:pt x="347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6444925" y="4785725"/>
              <a:ext cx="115650" cy="41550"/>
            </a:xfrm>
            <a:custGeom>
              <a:rect b="b" l="l" r="r" t="t"/>
              <a:pathLst>
                <a:path extrusionOk="0" h="1662" w="4626">
                  <a:moveTo>
                    <a:pt x="4586" y="1"/>
                  </a:moveTo>
                  <a:lnTo>
                    <a:pt x="4072" y="80"/>
                  </a:lnTo>
                  <a:cubicBezTo>
                    <a:pt x="4112" y="159"/>
                    <a:pt x="4112" y="238"/>
                    <a:pt x="4112" y="317"/>
                  </a:cubicBezTo>
                  <a:cubicBezTo>
                    <a:pt x="4112" y="396"/>
                    <a:pt x="4072" y="475"/>
                    <a:pt x="4072" y="515"/>
                  </a:cubicBezTo>
                  <a:cubicBezTo>
                    <a:pt x="4032" y="554"/>
                    <a:pt x="3993" y="594"/>
                    <a:pt x="3953" y="633"/>
                  </a:cubicBezTo>
                  <a:lnTo>
                    <a:pt x="1621" y="633"/>
                  </a:lnTo>
                  <a:lnTo>
                    <a:pt x="1621" y="80"/>
                  </a:lnTo>
                  <a:lnTo>
                    <a:pt x="1186" y="80"/>
                  </a:lnTo>
                  <a:lnTo>
                    <a:pt x="1186" y="633"/>
                  </a:lnTo>
                  <a:lnTo>
                    <a:pt x="0" y="633"/>
                  </a:lnTo>
                  <a:lnTo>
                    <a:pt x="316" y="1226"/>
                  </a:lnTo>
                  <a:lnTo>
                    <a:pt x="1186" y="1226"/>
                  </a:lnTo>
                  <a:lnTo>
                    <a:pt x="1186" y="1661"/>
                  </a:lnTo>
                  <a:lnTo>
                    <a:pt x="1621" y="1661"/>
                  </a:lnTo>
                  <a:lnTo>
                    <a:pt x="1621" y="1226"/>
                  </a:lnTo>
                  <a:lnTo>
                    <a:pt x="3598" y="1226"/>
                  </a:lnTo>
                  <a:cubicBezTo>
                    <a:pt x="3953" y="1226"/>
                    <a:pt x="4191" y="1187"/>
                    <a:pt x="4270" y="1147"/>
                  </a:cubicBezTo>
                  <a:cubicBezTo>
                    <a:pt x="4388" y="1108"/>
                    <a:pt x="4467" y="1028"/>
                    <a:pt x="4546" y="910"/>
                  </a:cubicBezTo>
                  <a:cubicBezTo>
                    <a:pt x="4625" y="791"/>
                    <a:pt x="4625" y="633"/>
                    <a:pt x="4625" y="435"/>
                  </a:cubicBezTo>
                  <a:cubicBezTo>
                    <a:pt x="4625" y="277"/>
                    <a:pt x="4625" y="159"/>
                    <a:pt x="458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3197225" y="6678400"/>
              <a:ext cx="131475" cy="170025"/>
            </a:xfrm>
            <a:custGeom>
              <a:rect b="b" l="l" r="r" t="t"/>
              <a:pathLst>
                <a:path extrusionOk="0" h="6801" w="5259">
                  <a:moveTo>
                    <a:pt x="2570" y="1"/>
                  </a:moveTo>
                  <a:cubicBezTo>
                    <a:pt x="2135" y="1"/>
                    <a:pt x="1700" y="40"/>
                    <a:pt x="1344" y="198"/>
                  </a:cubicBezTo>
                  <a:cubicBezTo>
                    <a:pt x="988" y="356"/>
                    <a:pt x="712" y="594"/>
                    <a:pt x="514" y="870"/>
                  </a:cubicBezTo>
                  <a:cubicBezTo>
                    <a:pt x="316" y="1147"/>
                    <a:pt x="237" y="1463"/>
                    <a:pt x="237" y="1819"/>
                  </a:cubicBezTo>
                  <a:cubicBezTo>
                    <a:pt x="237" y="2096"/>
                    <a:pt x="316" y="2373"/>
                    <a:pt x="474" y="2610"/>
                  </a:cubicBezTo>
                  <a:cubicBezTo>
                    <a:pt x="633" y="2886"/>
                    <a:pt x="870" y="3084"/>
                    <a:pt x="1186" y="3242"/>
                  </a:cubicBezTo>
                  <a:cubicBezTo>
                    <a:pt x="1423" y="3361"/>
                    <a:pt x="1858" y="3519"/>
                    <a:pt x="2451" y="3638"/>
                  </a:cubicBezTo>
                  <a:cubicBezTo>
                    <a:pt x="3044" y="3796"/>
                    <a:pt x="3440" y="3914"/>
                    <a:pt x="3637" y="3954"/>
                  </a:cubicBezTo>
                  <a:cubicBezTo>
                    <a:pt x="3914" y="4072"/>
                    <a:pt x="4112" y="4191"/>
                    <a:pt x="4230" y="4349"/>
                  </a:cubicBezTo>
                  <a:cubicBezTo>
                    <a:pt x="4349" y="4507"/>
                    <a:pt x="4388" y="4705"/>
                    <a:pt x="4388" y="4903"/>
                  </a:cubicBezTo>
                  <a:cubicBezTo>
                    <a:pt x="4388" y="5100"/>
                    <a:pt x="4349" y="5298"/>
                    <a:pt x="4230" y="5456"/>
                  </a:cubicBezTo>
                  <a:cubicBezTo>
                    <a:pt x="4072" y="5654"/>
                    <a:pt x="3914" y="5772"/>
                    <a:pt x="3637" y="5891"/>
                  </a:cubicBezTo>
                  <a:cubicBezTo>
                    <a:pt x="3400" y="5970"/>
                    <a:pt x="3084" y="6010"/>
                    <a:pt x="2767" y="6010"/>
                  </a:cubicBezTo>
                  <a:cubicBezTo>
                    <a:pt x="2372" y="6010"/>
                    <a:pt x="2056" y="5970"/>
                    <a:pt x="1740" y="5812"/>
                  </a:cubicBezTo>
                  <a:cubicBezTo>
                    <a:pt x="1463" y="5693"/>
                    <a:pt x="1226" y="5535"/>
                    <a:pt x="1067" y="5338"/>
                  </a:cubicBezTo>
                  <a:cubicBezTo>
                    <a:pt x="949" y="5100"/>
                    <a:pt x="870" y="4824"/>
                    <a:pt x="830" y="4507"/>
                  </a:cubicBezTo>
                  <a:lnTo>
                    <a:pt x="0" y="4586"/>
                  </a:lnTo>
                  <a:cubicBezTo>
                    <a:pt x="0" y="5021"/>
                    <a:pt x="119" y="5417"/>
                    <a:pt x="356" y="5772"/>
                  </a:cubicBezTo>
                  <a:cubicBezTo>
                    <a:pt x="593" y="6128"/>
                    <a:pt x="909" y="6365"/>
                    <a:pt x="1305" y="6563"/>
                  </a:cubicBezTo>
                  <a:cubicBezTo>
                    <a:pt x="1700" y="6721"/>
                    <a:pt x="2214" y="6800"/>
                    <a:pt x="2807" y="6800"/>
                  </a:cubicBezTo>
                  <a:cubicBezTo>
                    <a:pt x="3281" y="6800"/>
                    <a:pt x="3716" y="6721"/>
                    <a:pt x="4072" y="6563"/>
                  </a:cubicBezTo>
                  <a:cubicBezTo>
                    <a:pt x="4467" y="6365"/>
                    <a:pt x="4744" y="6128"/>
                    <a:pt x="4942" y="5812"/>
                  </a:cubicBezTo>
                  <a:cubicBezTo>
                    <a:pt x="5139" y="5535"/>
                    <a:pt x="5258" y="5179"/>
                    <a:pt x="5258" y="4824"/>
                  </a:cubicBezTo>
                  <a:cubicBezTo>
                    <a:pt x="5258" y="4468"/>
                    <a:pt x="5139" y="4152"/>
                    <a:pt x="4981" y="3914"/>
                  </a:cubicBezTo>
                  <a:cubicBezTo>
                    <a:pt x="4784" y="3638"/>
                    <a:pt x="4507" y="3400"/>
                    <a:pt x="4112" y="3203"/>
                  </a:cubicBezTo>
                  <a:cubicBezTo>
                    <a:pt x="3835" y="3084"/>
                    <a:pt x="3360" y="2966"/>
                    <a:pt x="2649" y="2807"/>
                  </a:cubicBezTo>
                  <a:cubicBezTo>
                    <a:pt x="1937" y="2649"/>
                    <a:pt x="1502" y="2491"/>
                    <a:pt x="1344" y="2333"/>
                  </a:cubicBezTo>
                  <a:cubicBezTo>
                    <a:pt x="1186" y="2175"/>
                    <a:pt x="1067" y="1977"/>
                    <a:pt x="1067" y="1740"/>
                  </a:cubicBezTo>
                  <a:cubicBezTo>
                    <a:pt x="1067" y="1463"/>
                    <a:pt x="1186" y="1226"/>
                    <a:pt x="1463" y="1028"/>
                  </a:cubicBezTo>
                  <a:cubicBezTo>
                    <a:pt x="1700" y="870"/>
                    <a:pt x="2056" y="752"/>
                    <a:pt x="2609" y="752"/>
                  </a:cubicBezTo>
                  <a:cubicBezTo>
                    <a:pt x="3123" y="752"/>
                    <a:pt x="3479" y="870"/>
                    <a:pt x="3756" y="1068"/>
                  </a:cubicBezTo>
                  <a:cubicBezTo>
                    <a:pt x="3993" y="1305"/>
                    <a:pt x="4151" y="1621"/>
                    <a:pt x="4191" y="2017"/>
                  </a:cubicBezTo>
                  <a:lnTo>
                    <a:pt x="5060" y="1938"/>
                  </a:lnTo>
                  <a:cubicBezTo>
                    <a:pt x="5021" y="1582"/>
                    <a:pt x="4942" y="1226"/>
                    <a:pt x="4705" y="910"/>
                  </a:cubicBezTo>
                  <a:cubicBezTo>
                    <a:pt x="4507" y="594"/>
                    <a:pt x="4230" y="396"/>
                    <a:pt x="3874" y="238"/>
                  </a:cubicBezTo>
                  <a:cubicBezTo>
                    <a:pt x="3479" y="80"/>
                    <a:pt x="3044" y="1"/>
                    <a:pt x="2570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3344475" y="6684325"/>
              <a:ext cx="58350" cy="163100"/>
            </a:xfrm>
            <a:custGeom>
              <a:rect b="b" l="l" r="r" t="t"/>
              <a:pathLst>
                <a:path extrusionOk="0" h="6524" w="2334">
                  <a:moveTo>
                    <a:pt x="1384" y="1"/>
                  </a:moveTo>
                  <a:lnTo>
                    <a:pt x="594" y="475"/>
                  </a:lnTo>
                  <a:lnTo>
                    <a:pt x="594" y="1661"/>
                  </a:lnTo>
                  <a:lnTo>
                    <a:pt x="1" y="1661"/>
                  </a:lnTo>
                  <a:lnTo>
                    <a:pt x="1" y="2294"/>
                  </a:lnTo>
                  <a:lnTo>
                    <a:pt x="594" y="2294"/>
                  </a:lnTo>
                  <a:lnTo>
                    <a:pt x="594" y="5061"/>
                  </a:lnTo>
                  <a:cubicBezTo>
                    <a:pt x="594" y="5535"/>
                    <a:pt x="633" y="5852"/>
                    <a:pt x="673" y="6010"/>
                  </a:cubicBezTo>
                  <a:cubicBezTo>
                    <a:pt x="752" y="6168"/>
                    <a:pt x="870" y="6287"/>
                    <a:pt x="1028" y="6405"/>
                  </a:cubicBezTo>
                  <a:cubicBezTo>
                    <a:pt x="1187" y="6484"/>
                    <a:pt x="1424" y="6524"/>
                    <a:pt x="1701" y="6524"/>
                  </a:cubicBezTo>
                  <a:cubicBezTo>
                    <a:pt x="1898" y="6524"/>
                    <a:pt x="2096" y="6484"/>
                    <a:pt x="2333" y="6445"/>
                  </a:cubicBezTo>
                  <a:lnTo>
                    <a:pt x="2214" y="5733"/>
                  </a:lnTo>
                  <a:cubicBezTo>
                    <a:pt x="2056" y="5773"/>
                    <a:pt x="1938" y="5773"/>
                    <a:pt x="1859" y="5773"/>
                  </a:cubicBezTo>
                  <a:cubicBezTo>
                    <a:pt x="1740" y="5773"/>
                    <a:pt x="1661" y="5733"/>
                    <a:pt x="1582" y="5694"/>
                  </a:cubicBezTo>
                  <a:cubicBezTo>
                    <a:pt x="1503" y="5654"/>
                    <a:pt x="1463" y="5614"/>
                    <a:pt x="1424" y="5535"/>
                  </a:cubicBezTo>
                  <a:cubicBezTo>
                    <a:pt x="1424" y="5496"/>
                    <a:pt x="1384" y="5338"/>
                    <a:pt x="1384" y="5101"/>
                  </a:cubicBezTo>
                  <a:lnTo>
                    <a:pt x="1384" y="2294"/>
                  </a:lnTo>
                  <a:lnTo>
                    <a:pt x="2214" y="2294"/>
                  </a:lnTo>
                  <a:lnTo>
                    <a:pt x="2214" y="1661"/>
                  </a:lnTo>
                  <a:lnTo>
                    <a:pt x="1384" y="166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3412675" y="6723875"/>
              <a:ext cx="110725" cy="124550"/>
            </a:xfrm>
            <a:custGeom>
              <a:rect b="b" l="l" r="r" t="t"/>
              <a:pathLst>
                <a:path extrusionOk="0" h="4982" w="4429">
                  <a:moveTo>
                    <a:pt x="3321" y="2491"/>
                  </a:moveTo>
                  <a:lnTo>
                    <a:pt x="3321" y="2767"/>
                  </a:lnTo>
                  <a:cubicBezTo>
                    <a:pt x="3321" y="3123"/>
                    <a:pt x="3282" y="3400"/>
                    <a:pt x="3203" y="3598"/>
                  </a:cubicBezTo>
                  <a:cubicBezTo>
                    <a:pt x="3084" y="3835"/>
                    <a:pt x="2926" y="3993"/>
                    <a:pt x="2649" y="4151"/>
                  </a:cubicBezTo>
                  <a:cubicBezTo>
                    <a:pt x="2412" y="4270"/>
                    <a:pt x="2135" y="4349"/>
                    <a:pt x="1819" y="4349"/>
                  </a:cubicBezTo>
                  <a:cubicBezTo>
                    <a:pt x="1503" y="4349"/>
                    <a:pt x="1266" y="4270"/>
                    <a:pt x="1107" y="4151"/>
                  </a:cubicBezTo>
                  <a:cubicBezTo>
                    <a:pt x="949" y="3993"/>
                    <a:pt x="870" y="3795"/>
                    <a:pt x="870" y="3598"/>
                  </a:cubicBezTo>
                  <a:cubicBezTo>
                    <a:pt x="870" y="3439"/>
                    <a:pt x="910" y="3321"/>
                    <a:pt x="989" y="3202"/>
                  </a:cubicBezTo>
                  <a:cubicBezTo>
                    <a:pt x="1068" y="3084"/>
                    <a:pt x="1147" y="3005"/>
                    <a:pt x="1305" y="2965"/>
                  </a:cubicBezTo>
                  <a:cubicBezTo>
                    <a:pt x="1424" y="2886"/>
                    <a:pt x="1661" y="2846"/>
                    <a:pt x="2017" y="2767"/>
                  </a:cubicBezTo>
                  <a:cubicBezTo>
                    <a:pt x="2610" y="2688"/>
                    <a:pt x="3045" y="2609"/>
                    <a:pt x="3321" y="2491"/>
                  </a:cubicBezTo>
                  <a:close/>
                  <a:moveTo>
                    <a:pt x="2293" y="0"/>
                  </a:moveTo>
                  <a:cubicBezTo>
                    <a:pt x="1898" y="0"/>
                    <a:pt x="1542" y="40"/>
                    <a:pt x="1226" y="158"/>
                  </a:cubicBezTo>
                  <a:cubicBezTo>
                    <a:pt x="910" y="277"/>
                    <a:pt x="673" y="435"/>
                    <a:pt x="514" y="633"/>
                  </a:cubicBezTo>
                  <a:cubicBezTo>
                    <a:pt x="317" y="830"/>
                    <a:pt x="198" y="1107"/>
                    <a:pt x="159" y="1463"/>
                  </a:cubicBezTo>
                  <a:lnTo>
                    <a:pt x="949" y="1581"/>
                  </a:lnTo>
                  <a:cubicBezTo>
                    <a:pt x="1028" y="1226"/>
                    <a:pt x="1147" y="988"/>
                    <a:pt x="1345" y="870"/>
                  </a:cubicBezTo>
                  <a:cubicBezTo>
                    <a:pt x="1503" y="712"/>
                    <a:pt x="1819" y="672"/>
                    <a:pt x="2175" y="672"/>
                  </a:cubicBezTo>
                  <a:cubicBezTo>
                    <a:pt x="2610" y="672"/>
                    <a:pt x="2886" y="751"/>
                    <a:pt x="3124" y="949"/>
                  </a:cubicBezTo>
                  <a:cubicBezTo>
                    <a:pt x="3242" y="1067"/>
                    <a:pt x="3321" y="1305"/>
                    <a:pt x="3321" y="1621"/>
                  </a:cubicBezTo>
                  <a:cubicBezTo>
                    <a:pt x="3321" y="1660"/>
                    <a:pt x="3321" y="1740"/>
                    <a:pt x="3321" y="1858"/>
                  </a:cubicBezTo>
                  <a:cubicBezTo>
                    <a:pt x="3005" y="1937"/>
                    <a:pt x="2531" y="2056"/>
                    <a:pt x="1898" y="2135"/>
                  </a:cubicBezTo>
                  <a:cubicBezTo>
                    <a:pt x="1582" y="2174"/>
                    <a:pt x="1345" y="2214"/>
                    <a:pt x="1186" y="2253"/>
                  </a:cubicBezTo>
                  <a:cubicBezTo>
                    <a:pt x="949" y="2293"/>
                    <a:pt x="752" y="2412"/>
                    <a:pt x="593" y="2491"/>
                  </a:cubicBezTo>
                  <a:cubicBezTo>
                    <a:pt x="396" y="2609"/>
                    <a:pt x="277" y="2767"/>
                    <a:pt x="159" y="2965"/>
                  </a:cubicBezTo>
                  <a:cubicBezTo>
                    <a:pt x="40" y="3163"/>
                    <a:pt x="0" y="3400"/>
                    <a:pt x="0" y="3637"/>
                  </a:cubicBezTo>
                  <a:cubicBezTo>
                    <a:pt x="0" y="4032"/>
                    <a:pt x="159" y="4349"/>
                    <a:pt x="435" y="4586"/>
                  </a:cubicBezTo>
                  <a:cubicBezTo>
                    <a:pt x="712" y="4863"/>
                    <a:pt x="1107" y="4981"/>
                    <a:pt x="1621" y="4981"/>
                  </a:cubicBezTo>
                  <a:cubicBezTo>
                    <a:pt x="1977" y="4981"/>
                    <a:pt x="2254" y="4942"/>
                    <a:pt x="2531" y="4823"/>
                  </a:cubicBezTo>
                  <a:cubicBezTo>
                    <a:pt x="2807" y="4744"/>
                    <a:pt x="3084" y="4546"/>
                    <a:pt x="3400" y="4309"/>
                  </a:cubicBezTo>
                  <a:cubicBezTo>
                    <a:pt x="3440" y="4507"/>
                    <a:pt x="3479" y="4705"/>
                    <a:pt x="3558" y="4863"/>
                  </a:cubicBezTo>
                  <a:lnTo>
                    <a:pt x="4428" y="4863"/>
                  </a:lnTo>
                  <a:cubicBezTo>
                    <a:pt x="4310" y="4705"/>
                    <a:pt x="4231" y="4507"/>
                    <a:pt x="4191" y="4309"/>
                  </a:cubicBezTo>
                  <a:cubicBezTo>
                    <a:pt x="4151" y="4112"/>
                    <a:pt x="4151" y="3637"/>
                    <a:pt x="4151" y="2886"/>
                  </a:cubicBezTo>
                  <a:lnTo>
                    <a:pt x="4151" y="1779"/>
                  </a:lnTo>
                  <a:cubicBezTo>
                    <a:pt x="4151" y="1423"/>
                    <a:pt x="4151" y="1186"/>
                    <a:pt x="4112" y="1028"/>
                  </a:cubicBezTo>
                  <a:cubicBezTo>
                    <a:pt x="4072" y="830"/>
                    <a:pt x="3993" y="633"/>
                    <a:pt x="3875" y="514"/>
                  </a:cubicBezTo>
                  <a:cubicBezTo>
                    <a:pt x="3756" y="356"/>
                    <a:pt x="3558" y="237"/>
                    <a:pt x="3282" y="119"/>
                  </a:cubicBezTo>
                  <a:cubicBezTo>
                    <a:pt x="3045" y="40"/>
                    <a:pt x="2728" y="0"/>
                    <a:pt x="229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3537200" y="6684325"/>
              <a:ext cx="58350" cy="163100"/>
            </a:xfrm>
            <a:custGeom>
              <a:rect b="b" l="l" r="r" t="t"/>
              <a:pathLst>
                <a:path extrusionOk="0" h="6524" w="2334">
                  <a:moveTo>
                    <a:pt x="1384" y="1"/>
                  </a:moveTo>
                  <a:lnTo>
                    <a:pt x="594" y="475"/>
                  </a:lnTo>
                  <a:lnTo>
                    <a:pt x="594" y="1661"/>
                  </a:lnTo>
                  <a:lnTo>
                    <a:pt x="1" y="1661"/>
                  </a:lnTo>
                  <a:lnTo>
                    <a:pt x="1" y="2294"/>
                  </a:lnTo>
                  <a:lnTo>
                    <a:pt x="594" y="2294"/>
                  </a:lnTo>
                  <a:lnTo>
                    <a:pt x="594" y="5061"/>
                  </a:lnTo>
                  <a:cubicBezTo>
                    <a:pt x="594" y="5535"/>
                    <a:pt x="594" y="5852"/>
                    <a:pt x="673" y="6010"/>
                  </a:cubicBezTo>
                  <a:cubicBezTo>
                    <a:pt x="752" y="6168"/>
                    <a:pt x="870" y="6287"/>
                    <a:pt x="1029" y="6405"/>
                  </a:cubicBezTo>
                  <a:cubicBezTo>
                    <a:pt x="1187" y="6484"/>
                    <a:pt x="1424" y="6524"/>
                    <a:pt x="1701" y="6524"/>
                  </a:cubicBezTo>
                  <a:cubicBezTo>
                    <a:pt x="1898" y="6524"/>
                    <a:pt x="2096" y="6484"/>
                    <a:pt x="2333" y="6445"/>
                  </a:cubicBezTo>
                  <a:lnTo>
                    <a:pt x="2215" y="5733"/>
                  </a:lnTo>
                  <a:cubicBezTo>
                    <a:pt x="2056" y="5773"/>
                    <a:pt x="1938" y="5773"/>
                    <a:pt x="1859" y="5773"/>
                  </a:cubicBezTo>
                  <a:cubicBezTo>
                    <a:pt x="1740" y="5773"/>
                    <a:pt x="1622" y="5733"/>
                    <a:pt x="1582" y="5694"/>
                  </a:cubicBezTo>
                  <a:cubicBezTo>
                    <a:pt x="1503" y="5654"/>
                    <a:pt x="1463" y="5614"/>
                    <a:pt x="1424" y="5535"/>
                  </a:cubicBezTo>
                  <a:cubicBezTo>
                    <a:pt x="1384" y="5496"/>
                    <a:pt x="1384" y="5338"/>
                    <a:pt x="1384" y="5101"/>
                  </a:cubicBezTo>
                  <a:lnTo>
                    <a:pt x="1384" y="2294"/>
                  </a:lnTo>
                  <a:lnTo>
                    <a:pt x="2215" y="2294"/>
                  </a:lnTo>
                  <a:lnTo>
                    <a:pt x="2215" y="1661"/>
                  </a:lnTo>
                  <a:lnTo>
                    <a:pt x="1384" y="166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3612325" y="6680375"/>
              <a:ext cx="19775" cy="165075"/>
            </a:xfrm>
            <a:custGeom>
              <a:rect b="b" l="l" r="r" t="t"/>
              <a:pathLst>
                <a:path extrusionOk="0" h="6603" w="791">
                  <a:moveTo>
                    <a:pt x="0" y="1"/>
                  </a:moveTo>
                  <a:lnTo>
                    <a:pt x="0" y="949"/>
                  </a:lnTo>
                  <a:lnTo>
                    <a:pt x="791" y="949"/>
                  </a:lnTo>
                  <a:lnTo>
                    <a:pt x="791" y="1"/>
                  </a:lnTo>
                  <a:close/>
                  <a:moveTo>
                    <a:pt x="0" y="1819"/>
                  </a:moveTo>
                  <a:lnTo>
                    <a:pt x="0" y="6603"/>
                  </a:lnTo>
                  <a:lnTo>
                    <a:pt x="791" y="6603"/>
                  </a:lnTo>
                  <a:lnTo>
                    <a:pt x="791" y="1819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3655800" y="6723875"/>
              <a:ext cx="111725" cy="124550"/>
            </a:xfrm>
            <a:custGeom>
              <a:rect b="b" l="l" r="r" t="t"/>
              <a:pathLst>
                <a:path extrusionOk="0" h="4982" w="4469">
                  <a:moveTo>
                    <a:pt x="2254" y="672"/>
                  </a:moveTo>
                  <a:cubicBezTo>
                    <a:pt x="2650" y="672"/>
                    <a:pt x="2966" y="830"/>
                    <a:pt x="3243" y="1107"/>
                  </a:cubicBezTo>
                  <a:cubicBezTo>
                    <a:pt x="3519" y="1423"/>
                    <a:pt x="3638" y="1858"/>
                    <a:pt x="3638" y="2451"/>
                  </a:cubicBezTo>
                  <a:cubicBezTo>
                    <a:pt x="3638" y="3084"/>
                    <a:pt x="3519" y="3558"/>
                    <a:pt x="3243" y="3874"/>
                  </a:cubicBezTo>
                  <a:cubicBezTo>
                    <a:pt x="2966" y="4151"/>
                    <a:pt x="2650" y="4309"/>
                    <a:pt x="2254" y="4309"/>
                  </a:cubicBezTo>
                  <a:cubicBezTo>
                    <a:pt x="1819" y="4309"/>
                    <a:pt x="1503" y="4151"/>
                    <a:pt x="1226" y="3874"/>
                  </a:cubicBezTo>
                  <a:cubicBezTo>
                    <a:pt x="950" y="3558"/>
                    <a:pt x="831" y="3084"/>
                    <a:pt x="831" y="2491"/>
                  </a:cubicBezTo>
                  <a:cubicBezTo>
                    <a:pt x="831" y="1858"/>
                    <a:pt x="950" y="1423"/>
                    <a:pt x="1226" y="1107"/>
                  </a:cubicBezTo>
                  <a:cubicBezTo>
                    <a:pt x="1503" y="830"/>
                    <a:pt x="1819" y="672"/>
                    <a:pt x="2254" y="672"/>
                  </a:cubicBezTo>
                  <a:close/>
                  <a:moveTo>
                    <a:pt x="2254" y="0"/>
                  </a:moveTo>
                  <a:cubicBezTo>
                    <a:pt x="1661" y="0"/>
                    <a:pt x="1147" y="158"/>
                    <a:pt x="752" y="514"/>
                  </a:cubicBezTo>
                  <a:cubicBezTo>
                    <a:pt x="238" y="949"/>
                    <a:pt x="1" y="1621"/>
                    <a:pt x="1" y="2491"/>
                  </a:cubicBezTo>
                  <a:cubicBezTo>
                    <a:pt x="1" y="3281"/>
                    <a:pt x="198" y="3914"/>
                    <a:pt x="633" y="4349"/>
                  </a:cubicBezTo>
                  <a:cubicBezTo>
                    <a:pt x="1029" y="4784"/>
                    <a:pt x="1582" y="4981"/>
                    <a:pt x="2254" y="4981"/>
                  </a:cubicBezTo>
                  <a:cubicBezTo>
                    <a:pt x="2650" y="4981"/>
                    <a:pt x="3045" y="4902"/>
                    <a:pt x="3401" y="4705"/>
                  </a:cubicBezTo>
                  <a:cubicBezTo>
                    <a:pt x="3756" y="4507"/>
                    <a:pt x="4033" y="4230"/>
                    <a:pt x="4191" y="3874"/>
                  </a:cubicBezTo>
                  <a:cubicBezTo>
                    <a:pt x="4389" y="3519"/>
                    <a:pt x="4468" y="3044"/>
                    <a:pt x="4468" y="2412"/>
                  </a:cubicBezTo>
                  <a:cubicBezTo>
                    <a:pt x="4468" y="1660"/>
                    <a:pt x="4270" y="1067"/>
                    <a:pt x="3836" y="633"/>
                  </a:cubicBezTo>
                  <a:cubicBezTo>
                    <a:pt x="3440" y="198"/>
                    <a:pt x="2887" y="0"/>
                    <a:pt x="22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3791200" y="6723875"/>
              <a:ext cx="97875" cy="121575"/>
            </a:xfrm>
            <a:custGeom>
              <a:rect b="b" l="l" r="r" t="t"/>
              <a:pathLst>
                <a:path extrusionOk="0" h="4863" w="3915">
                  <a:moveTo>
                    <a:pt x="2254" y="0"/>
                  </a:moveTo>
                  <a:cubicBezTo>
                    <a:pt x="1582" y="0"/>
                    <a:pt x="1108" y="237"/>
                    <a:pt x="752" y="791"/>
                  </a:cubicBezTo>
                  <a:lnTo>
                    <a:pt x="752" y="79"/>
                  </a:lnTo>
                  <a:lnTo>
                    <a:pt x="1" y="79"/>
                  </a:lnTo>
                  <a:lnTo>
                    <a:pt x="1" y="4863"/>
                  </a:lnTo>
                  <a:lnTo>
                    <a:pt x="831" y="4863"/>
                  </a:lnTo>
                  <a:lnTo>
                    <a:pt x="831" y="2253"/>
                  </a:lnTo>
                  <a:cubicBezTo>
                    <a:pt x="831" y="1660"/>
                    <a:pt x="950" y="1226"/>
                    <a:pt x="1187" y="1028"/>
                  </a:cubicBezTo>
                  <a:cubicBezTo>
                    <a:pt x="1464" y="791"/>
                    <a:pt x="1740" y="672"/>
                    <a:pt x="2096" y="672"/>
                  </a:cubicBezTo>
                  <a:cubicBezTo>
                    <a:pt x="2294" y="672"/>
                    <a:pt x="2491" y="751"/>
                    <a:pt x="2650" y="830"/>
                  </a:cubicBezTo>
                  <a:cubicBezTo>
                    <a:pt x="2808" y="949"/>
                    <a:pt x="2926" y="1067"/>
                    <a:pt x="3005" y="1226"/>
                  </a:cubicBezTo>
                  <a:cubicBezTo>
                    <a:pt x="3045" y="1384"/>
                    <a:pt x="3084" y="1621"/>
                    <a:pt x="3084" y="1977"/>
                  </a:cubicBezTo>
                  <a:lnTo>
                    <a:pt x="3084" y="4863"/>
                  </a:lnTo>
                  <a:lnTo>
                    <a:pt x="3915" y="4863"/>
                  </a:lnTo>
                  <a:lnTo>
                    <a:pt x="3915" y="1937"/>
                  </a:lnTo>
                  <a:cubicBezTo>
                    <a:pt x="3915" y="1581"/>
                    <a:pt x="3875" y="1305"/>
                    <a:pt x="3836" y="1147"/>
                  </a:cubicBezTo>
                  <a:cubicBezTo>
                    <a:pt x="3796" y="909"/>
                    <a:pt x="3717" y="712"/>
                    <a:pt x="3598" y="554"/>
                  </a:cubicBezTo>
                  <a:cubicBezTo>
                    <a:pt x="3480" y="395"/>
                    <a:pt x="3282" y="237"/>
                    <a:pt x="3045" y="158"/>
                  </a:cubicBezTo>
                  <a:cubicBezTo>
                    <a:pt x="2808" y="40"/>
                    <a:pt x="2531" y="0"/>
                    <a:pt x="22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3985925" y="6680375"/>
              <a:ext cx="130475" cy="165075"/>
            </a:xfrm>
            <a:custGeom>
              <a:rect b="b" l="l" r="r" t="t"/>
              <a:pathLst>
                <a:path extrusionOk="0" h="6603" w="5219">
                  <a:moveTo>
                    <a:pt x="0" y="1"/>
                  </a:moveTo>
                  <a:lnTo>
                    <a:pt x="0" y="6603"/>
                  </a:lnTo>
                  <a:lnTo>
                    <a:pt x="830" y="6603"/>
                  </a:lnTo>
                  <a:lnTo>
                    <a:pt x="830" y="1424"/>
                  </a:lnTo>
                  <a:lnTo>
                    <a:pt x="4309" y="6603"/>
                  </a:lnTo>
                  <a:lnTo>
                    <a:pt x="5218" y="6603"/>
                  </a:lnTo>
                  <a:lnTo>
                    <a:pt x="5218" y="1"/>
                  </a:lnTo>
                  <a:lnTo>
                    <a:pt x="4388" y="1"/>
                  </a:lnTo>
                  <a:lnTo>
                    <a:pt x="4388" y="5219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4143050" y="6723875"/>
              <a:ext cx="110725" cy="124550"/>
            </a:xfrm>
            <a:custGeom>
              <a:rect b="b" l="l" r="r" t="t"/>
              <a:pathLst>
                <a:path extrusionOk="0" h="4982" w="4429">
                  <a:moveTo>
                    <a:pt x="3361" y="2491"/>
                  </a:moveTo>
                  <a:lnTo>
                    <a:pt x="3361" y="2767"/>
                  </a:lnTo>
                  <a:cubicBezTo>
                    <a:pt x="3361" y="3123"/>
                    <a:pt x="3322" y="3400"/>
                    <a:pt x="3203" y="3598"/>
                  </a:cubicBezTo>
                  <a:cubicBezTo>
                    <a:pt x="3085" y="3835"/>
                    <a:pt x="2926" y="3993"/>
                    <a:pt x="2689" y="4151"/>
                  </a:cubicBezTo>
                  <a:cubicBezTo>
                    <a:pt x="2452" y="4270"/>
                    <a:pt x="2175" y="4349"/>
                    <a:pt x="1859" y="4349"/>
                  </a:cubicBezTo>
                  <a:cubicBezTo>
                    <a:pt x="1543" y="4349"/>
                    <a:pt x="1305" y="4270"/>
                    <a:pt x="1108" y="4151"/>
                  </a:cubicBezTo>
                  <a:cubicBezTo>
                    <a:pt x="950" y="3993"/>
                    <a:pt x="871" y="3795"/>
                    <a:pt x="871" y="3598"/>
                  </a:cubicBezTo>
                  <a:cubicBezTo>
                    <a:pt x="871" y="3439"/>
                    <a:pt x="910" y="3321"/>
                    <a:pt x="989" y="3202"/>
                  </a:cubicBezTo>
                  <a:cubicBezTo>
                    <a:pt x="1068" y="3084"/>
                    <a:pt x="1187" y="3005"/>
                    <a:pt x="1305" y="2965"/>
                  </a:cubicBezTo>
                  <a:cubicBezTo>
                    <a:pt x="1464" y="2886"/>
                    <a:pt x="1701" y="2846"/>
                    <a:pt x="2017" y="2767"/>
                  </a:cubicBezTo>
                  <a:cubicBezTo>
                    <a:pt x="2610" y="2688"/>
                    <a:pt x="3045" y="2609"/>
                    <a:pt x="3361" y="2491"/>
                  </a:cubicBezTo>
                  <a:close/>
                  <a:moveTo>
                    <a:pt x="2333" y="0"/>
                  </a:moveTo>
                  <a:cubicBezTo>
                    <a:pt x="1899" y="0"/>
                    <a:pt x="1543" y="40"/>
                    <a:pt x="1226" y="158"/>
                  </a:cubicBezTo>
                  <a:cubicBezTo>
                    <a:pt x="910" y="277"/>
                    <a:pt x="673" y="435"/>
                    <a:pt x="515" y="633"/>
                  </a:cubicBezTo>
                  <a:cubicBezTo>
                    <a:pt x="357" y="830"/>
                    <a:pt x="238" y="1107"/>
                    <a:pt x="159" y="1463"/>
                  </a:cubicBezTo>
                  <a:lnTo>
                    <a:pt x="950" y="1581"/>
                  </a:lnTo>
                  <a:cubicBezTo>
                    <a:pt x="1029" y="1226"/>
                    <a:pt x="1187" y="988"/>
                    <a:pt x="1345" y="870"/>
                  </a:cubicBezTo>
                  <a:cubicBezTo>
                    <a:pt x="1543" y="712"/>
                    <a:pt x="1819" y="672"/>
                    <a:pt x="2215" y="672"/>
                  </a:cubicBezTo>
                  <a:cubicBezTo>
                    <a:pt x="2610" y="672"/>
                    <a:pt x="2926" y="751"/>
                    <a:pt x="3124" y="949"/>
                  </a:cubicBezTo>
                  <a:cubicBezTo>
                    <a:pt x="3282" y="1067"/>
                    <a:pt x="3361" y="1305"/>
                    <a:pt x="3361" y="1621"/>
                  </a:cubicBezTo>
                  <a:cubicBezTo>
                    <a:pt x="3361" y="1660"/>
                    <a:pt x="3361" y="1740"/>
                    <a:pt x="3361" y="1858"/>
                  </a:cubicBezTo>
                  <a:cubicBezTo>
                    <a:pt x="3045" y="1937"/>
                    <a:pt x="2571" y="2056"/>
                    <a:pt x="1899" y="2135"/>
                  </a:cubicBezTo>
                  <a:cubicBezTo>
                    <a:pt x="1582" y="2174"/>
                    <a:pt x="1345" y="2214"/>
                    <a:pt x="1187" y="2253"/>
                  </a:cubicBezTo>
                  <a:cubicBezTo>
                    <a:pt x="950" y="2293"/>
                    <a:pt x="752" y="2412"/>
                    <a:pt x="594" y="2491"/>
                  </a:cubicBezTo>
                  <a:cubicBezTo>
                    <a:pt x="436" y="2609"/>
                    <a:pt x="278" y="2767"/>
                    <a:pt x="159" y="2965"/>
                  </a:cubicBezTo>
                  <a:cubicBezTo>
                    <a:pt x="80" y="3163"/>
                    <a:pt x="1" y="3400"/>
                    <a:pt x="1" y="3637"/>
                  </a:cubicBezTo>
                  <a:cubicBezTo>
                    <a:pt x="1" y="4032"/>
                    <a:pt x="159" y="4349"/>
                    <a:pt x="436" y="4586"/>
                  </a:cubicBezTo>
                  <a:cubicBezTo>
                    <a:pt x="712" y="4863"/>
                    <a:pt x="1108" y="4981"/>
                    <a:pt x="1661" y="4981"/>
                  </a:cubicBezTo>
                  <a:cubicBezTo>
                    <a:pt x="1978" y="4981"/>
                    <a:pt x="2254" y="4942"/>
                    <a:pt x="2531" y="4823"/>
                  </a:cubicBezTo>
                  <a:cubicBezTo>
                    <a:pt x="2808" y="4744"/>
                    <a:pt x="3124" y="4546"/>
                    <a:pt x="3401" y="4309"/>
                  </a:cubicBezTo>
                  <a:cubicBezTo>
                    <a:pt x="3440" y="4507"/>
                    <a:pt x="3480" y="4705"/>
                    <a:pt x="3559" y="4863"/>
                  </a:cubicBezTo>
                  <a:lnTo>
                    <a:pt x="4429" y="4863"/>
                  </a:lnTo>
                  <a:cubicBezTo>
                    <a:pt x="4310" y="4705"/>
                    <a:pt x="4271" y="4507"/>
                    <a:pt x="4231" y="4309"/>
                  </a:cubicBezTo>
                  <a:cubicBezTo>
                    <a:pt x="4191" y="4112"/>
                    <a:pt x="4152" y="3637"/>
                    <a:pt x="4152" y="2886"/>
                  </a:cubicBezTo>
                  <a:lnTo>
                    <a:pt x="4152" y="1779"/>
                  </a:lnTo>
                  <a:cubicBezTo>
                    <a:pt x="4152" y="1423"/>
                    <a:pt x="4152" y="1186"/>
                    <a:pt x="4112" y="1028"/>
                  </a:cubicBezTo>
                  <a:cubicBezTo>
                    <a:pt x="4073" y="830"/>
                    <a:pt x="3994" y="633"/>
                    <a:pt x="3875" y="514"/>
                  </a:cubicBezTo>
                  <a:cubicBezTo>
                    <a:pt x="3757" y="356"/>
                    <a:pt x="3559" y="237"/>
                    <a:pt x="3322" y="119"/>
                  </a:cubicBezTo>
                  <a:cubicBezTo>
                    <a:pt x="3045" y="40"/>
                    <a:pt x="2729" y="0"/>
                    <a:pt x="233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4278475" y="6723875"/>
              <a:ext cx="162100" cy="121575"/>
            </a:xfrm>
            <a:custGeom>
              <a:rect b="b" l="l" r="r" t="t"/>
              <a:pathLst>
                <a:path extrusionOk="0" h="4863" w="6484">
                  <a:moveTo>
                    <a:pt x="2174" y="0"/>
                  </a:moveTo>
                  <a:cubicBezTo>
                    <a:pt x="1858" y="0"/>
                    <a:pt x="1581" y="79"/>
                    <a:pt x="1344" y="198"/>
                  </a:cubicBezTo>
                  <a:cubicBezTo>
                    <a:pt x="1067" y="356"/>
                    <a:pt x="870" y="514"/>
                    <a:pt x="712" y="751"/>
                  </a:cubicBezTo>
                  <a:lnTo>
                    <a:pt x="712" y="79"/>
                  </a:lnTo>
                  <a:lnTo>
                    <a:pt x="0" y="79"/>
                  </a:lnTo>
                  <a:lnTo>
                    <a:pt x="0" y="4863"/>
                  </a:lnTo>
                  <a:lnTo>
                    <a:pt x="830" y="4863"/>
                  </a:lnTo>
                  <a:lnTo>
                    <a:pt x="830" y="2412"/>
                  </a:lnTo>
                  <a:cubicBezTo>
                    <a:pt x="830" y="1977"/>
                    <a:pt x="870" y="1621"/>
                    <a:pt x="949" y="1384"/>
                  </a:cubicBezTo>
                  <a:cubicBezTo>
                    <a:pt x="1028" y="1186"/>
                    <a:pt x="1186" y="988"/>
                    <a:pt x="1384" y="870"/>
                  </a:cubicBezTo>
                  <a:cubicBezTo>
                    <a:pt x="1542" y="751"/>
                    <a:pt x="1779" y="672"/>
                    <a:pt x="2016" y="672"/>
                  </a:cubicBezTo>
                  <a:cubicBezTo>
                    <a:pt x="2293" y="672"/>
                    <a:pt x="2530" y="791"/>
                    <a:pt x="2649" y="949"/>
                  </a:cubicBezTo>
                  <a:cubicBezTo>
                    <a:pt x="2767" y="1147"/>
                    <a:pt x="2846" y="1423"/>
                    <a:pt x="2846" y="1779"/>
                  </a:cubicBezTo>
                  <a:lnTo>
                    <a:pt x="2846" y="4863"/>
                  </a:lnTo>
                  <a:lnTo>
                    <a:pt x="3677" y="4863"/>
                  </a:lnTo>
                  <a:lnTo>
                    <a:pt x="3677" y="2095"/>
                  </a:lnTo>
                  <a:cubicBezTo>
                    <a:pt x="3677" y="1621"/>
                    <a:pt x="3756" y="1265"/>
                    <a:pt x="3993" y="1028"/>
                  </a:cubicBezTo>
                  <a:cubicBezTo>
                    <a:pt x="4230" y="791"/>
                    <a:pt x="4507" y="672"/>
                    <a:pt x="4823" y="672"/>
                  </a:cubicBezTo>
                  <a:cubicBezTo>
                    <a:pt x="5021" y="672"/>
                    <a:pt x="5179" y="751"/>
                    <a:pt x="5298" y="830"/>
                  </a:cubicBezTo>
                  <a:cubicBezTo>
                    <a:pt x="5456" y="909"/>
                    <a:pt x="5535" y="1028"/>
                    <a:pt x="5614" y="1186"/>
                  </a:cubicBezTo>
                  <a:cubicBezTo>
                    <a:pt x="5653" y="1305"/>
                    <a:pt x="5693" y="1542"/>
                    <a:pt x="5693" y="1858"/>
                  </a:cubicBezTo>
                  <a:lnTo>
                    <a:pt x="5693" y="4863"/>
                  </a:lnTo>
                  <a:lnTo>
                    <a:pt x="6484" y="4863"/>
                  </a:lnTo>
                  <a:lnTo>
                    <a:pt x="6484" y="1581"/>
                  </a:lnTo>
                  <a:cubicBezTo>
                    <a:pt x="6484" y="1067"/>
                    <a:pt x="6365" y="633"/>
                    <a:pt x="6088" y="395"/>
                  </a:cubicBezTo>
                  <a:cubicBezTo>
                    <a:pt x="5851" y="119"/>
                    <a:pt x="5495" y="0"/>
                    <a:pt x="5021" y="0"/>
                  </a:cubicBezTo>
                  <a:cubicBezTo>
                    <a:pt x="4388" y="0"/>
                    <a:pt x="3914" y="277"/>
                    <a:pt x="3519" y="830"/>
                  </a:cubicBezTo>
                  <a:cubicBezTo>
                    <a:pt x="3439" y="554"/>
                    <a:pt x="3281" y="356"/>
                    <a:pt x="3044" y="198"/>
                  </a:cubicBezTo>
                  <a:cubicBezTo>
                    <a:pt x="2807" y="79"/>
                    <a:pt x="2530" y="0"/>
                    <a:pt x="217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4464275" y="6723875"/>
              <a:ext cx="109725" cy="124550"/>
            </a:xfrm>
            <a:custGeom>
              <a:rect b="b" l="l" r="r" t="t"/>
              <a:pathLst>
                <a:path extrusionOk="0" h="4982" w="4389">
                  <a:moveTo>
                    <a:pt x="2214" y="672"/>
                  </a:moveTo>
                  <a:cubicBezTo>
                    <a:pt x="2649" y="672"/>
                    <a:pt x="2965" y="830"/>
                    <a:pt x="3242" y="1107"/>
                  </a:cubicBezTo>
                  <a:cubicBezTo>
                    <a:pt x="3400" y="1344"/>
                    <a:pt x="3519" y="1621"/>
                    <a:pt x="3558" y="2016"/>
                  </a:cubicBezTo>
                  <a:lnTo>
                    <a:pt x="870" y="2016"/>
                  </a:lnTo>
                  <a:cubicBezTo>
                    <a:pt x="910" y="1621"/>
                    <a:pt x="1028" y="1265"/>
                    <a:pt x="1305" y="1028"/>
                  </a:cubicBezTo>
                  <a:cubicBezTo>
                    <a:pt x="1542" y="791"/>
                    <a:pt x="1858" y="672"/>
                    <a:pt x="2214" y="672"/>
                  </a:cubicBezTo>
                  <a:close/>
                  <a:moveTo>
                    <a:pt x="2214" y="0"/>
                  </a:moveTo>
                  <a:cubicBezTo>
                    <a:pt x="1542" y="0"/>
                    <a:pt x="1028" y="198"/>
                    <a:pt x="593" y="672"/>
                  </a:cubicBezTo>
                  <a:cubicBezTo>
                    <a:pt x="198" y="1107"/>
                    <a:pt x="0" y="1740"/>
                    <a:pt x="0" y="2530"/>
                  </a:cubicBezTo>
                  <a:cubicBezTo>
                    <a:pt x="0" y="3321"/>
                    <a:pt x="198" y="3914"/>
                    <a:pt x="593" y="4349"/>
                  </a:cubicBezTo>
                  <a:cubicBezTo>
                    <a:pt x="1028" y="4784"/>
                    <a:pt x="1582" y="4981"/>
                    <a:pt x="2254" y="4981"/>
                  </a:cubicBezTo>
                  <a:cubicBezTo>
                    <a:pt x="2807" y="4981"/>
                    <a:pt x="3282" y="4863"/>
                    <a:pt x="3637" y="4586"/>
                  </a:cubicBezTo>
                  <a:cubicBezTo>
                    <a:pt x="3993" y="4309"/>
                    <a:pt x="4230" y="3914"/>
                    <a:pt x="4389" y="3439"/>
                  </a:cubicBezTo>
                  <a:lnTo>
                    <a:pt x="3519" y="3321"/>
                  </a:lnTo>
                  <a:cubicBezTo>
                    <a:pt x="3400" y="3677"/>
                    <a:pt x="3242" y="3914"/>
                    <a:pt x="3044" y="4072"/>
                  </a:cubicBezTo>
                  <a:cubicBezTo>
                    <a:pt x="2807" y="4230"/>
                    <a:pt x="2570" y="4309"/>
                    <a:pt x="2254" y="4309"/>
                  </a:cubicBezTo>
                  <a:cubicBezTo>
                    <a:pt x="1858" y="4309"/>
                    <a:pt x="1542" y="4191"/>
                    <a:pt x="1265" y="3914"/>
                  </a:cubicBezTo>
                  <a:cubicBezTo>
                    <a:pt x="989" y="3637"/>
                    <a:pt x="870" y="3202"/>
                    <a:pt x="831" y="2688"/>
                  </a:cubicBezTo>
                  <a:lnTo>
                    <a:pt x="4389" y="2688"/>
                  </a:lnTo>
                  <a:cubicBezTo>
                    <a:pt x="4389" y="2609"/>
                    <a:pt x="4389" y="2530"/>
                    <a:pt x="4389" y="2491"/>
                  </a:cubicBezTo>
                  <a:cubicBezTo>
                    <a:pt x="4389" y="1700"/>
                    <a:pt x="4191" y="1067"/>
                    <a:pt x="3796" y="633"/>
                  </a:cubicBezTo>
                  <a:cubicBezTo>
                    <a:pt x="3400" y="198"/>
                    <a:pt x="2847" y="0"/>
                    <a:pt x="221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1127625" y="462760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518800" y="4544575"/>
              <a:ext cx="108750" cy="168050"/>
            </a:xfrm>
            <a:custGeom>
              <a:rect b="b" l="l" r="r" t="t"/>
              <a:pathLst>
                <a:path extrusionOk="0" h="6722" w="4350">
                  <a:moveTo>
                    <a:pt x="2096" y="0"/>
                  </a:moveTo>
                  <a:cubicBezTo>
                    <a:pt x="1582" y="0"/>
                    <a:pt x="1108" y="159"/>
                    <a:pt x="791" y="435"/>
                  </a:cubicBezTo>
                  <a:cubicBezTo>
                    <a:pt x="435" y="752"/>
                    <a:pt x="198" y="1147"/>
                    <a:pt x="119" y="1700"/>
                  </a:cubicBezTo>
                  <a:lnTo>
                    <a:pt x="910" y="1858"/>
                  </a:lnTo>
                  <a:cubicBezTo>
                    <a:pt x="989" y="1463"/>
                    <a:pt x="1108" y="1147"/>
                    <a:pt x="1305" y="949"/>
                  </a:cubicBezTo>
                  <a:cubicBezTo>
                    <a:pt x="1542" y="752"/>
                    <a:pt x="1780" y="672"/>
                    <a:pt x="2096" y="672"/>
                  </a:cubicBezTo>
                  <a:cubicBezTo>
                    <a:pt x="2412" y="672"/>
                    <a:pt x="2689" y="752"/>
                    <a:pt x="2887" y="949"/>
                  </a:cubicBezTo>
                  <a:cubicBezTo>
                    <a:pt x="3084" y="1147"/>
                    <a:pt x="3203" y="1384"/>
                    <a:pt x="3203" y="1700"/>
                  </a:cubicBezTo>
                  <a:cubicBezTo>
                    <a:pt x="3203" y="2056"/>
                    <a:pt x="3045" y="2333"/>
                    <a:pt x="2768" y="2531"/>
                  </a:cubicBezTo>
                  <a:cubicBezTo>
                    <a:pt x="2491" y="2689"/>
                    <a:pt x="2175" y="2807"/>
                    <a:pt x="1819" y="2807"/>
                  </a:cubicBezTo>
                  <a:cubicBezTo>
                    <a:pt x="1819" y="2807"/>
                    <a:pt x="1780" y="2807"/>
                    <a:pt x="1701" y="2768"/>
                  </a:cubicBezTo>
                  <a:lnTo>
                    <a:pt x="1621" y="3479"/>
                  </a:lnTo>
                  <a:cubicBezTo>
                    <a:pt x="1859" y="3440"/>
                    <a:pt x="2056" y="3400"/>
                    <a:pt x="2175" y="3400"/>
                  </a:cubicBezTo>
                  <a:cubicBezTo>
                    <a:pt x="2570" y="3400"/>
                    <a:pt x="2887" y="3519"/>
                    <a:pt x="3124" y="3756"/>
                  </a:cubicBezTo>
                  <a:cubicBezTo>
                    <a:pt x="3361" y="3993"/>
                    <a:pt x="3480" y="4310"/>
                    <a:pt x="3480" y="4705"/>
                  </a:cubicBezTo>
                  <a:cubicBezTo>
                    <a:pt x="3480" y="5100"/>
                    <a:pt x="3361" y="5417"/>
                    <a:pt x="3084" y="5654"/>
                  </a:cubicBezTo>
                  <a:cubicBezTo>
                    <a:pt x="2807" y="5930"/>
                    <a:pt x="2491" y="6089"/>
                    <a:pt x="2135" y="6089"/>
                  </a:cubicBezTo>
                  <a:cubicBezTo>
                    <a:pt x="1819" y="6089"/>
                    <a:pt x="1542" y="5970"/>
                    <a:pt x="1305" y="5772"/>
                  </a:cubicBezTo>
                  <a:cubicBezTo>
                    <a:pt x="1068" y="5575"/>
                    <a:pt x="910" y="5219"/>
                    <a:pt x="831" y="4784"/>
                  </a:cubicBezTo>
                  <a:lnTo>
                    <a:pt x="1" y="4863"/>
                  </a:lnTo>
                  <a:cubicBezTo>
                    <a:pt x="80" y="5417"/>
                    <a:pt x="277" y="5891"/>
                    <a:pt x="673" y="6207"/>
                  </a:cubicBezTo>
                  <a:cubicBezTo>
                    <a:pt x="1068" y="6563"/>
                    <a:pt x="1542" y="6721"/>
                    <a:pt x="2135" y="6721"/>
                  </a:cubicBezTo>
                  <a:cubicBezTo>
                    <a:pt x="2768" y="6721"/>
                    <a:pt x="3282" y="6523"/>
                    <a:pt x="3717" y="6128"/>
                  </a:cubicBezTo>
                  <a:cubicBezTo>
                    <a:pt x="4152" y="5733"/>
                    <a:pt x="4349" y="5258"/>
                    <a:pt x="4349" y="4665"/>
                  </a:cubicBezTo>
                  <a:cubicBezTo>
                    <a:pt x="4349" y="4231"/>
                    <a:pt x="4231" y="3875"/>
                    <a:pt x="4033" y="3598"/>
                  </a:cubicBezTo>
                  <a:cubicBezTo>
                    <a:pt x="3796" y="3321"/>
                    <a:pt x="3519" y="3124"/>
                    <a:pt x="3124" y="3044"/>
                  </a:cubicBezTo>
                  <a:cubicBezTo>
                    <a:pt x="3400" y="2926"/>
                    <a:pt x="3638" y="2728"/>
                    <a:pt x="3796" y="2491"/>
                  </a:cubicBezTo>
                  <a:cubicBezTo>
                    <a:pt x="3954" y="2254"/>
                    <a:pt x="4033" y="1977"/>
                    <a:pt x="4033" y="1700"/>
                  </a:cubicBezTo>
                  <a:cubicBezTo>
                    <a:pt x="4033" y="1424"/>
                    <a:pt x="3954" y="1107"/>
                    <a:pt x="3796" y="870"/>
                  </a:cubicBezTo>
                  <a:cubicBezTo>
                    <a:pt x="3598" y="593"/>
                    <a:pt x="3400" y="396"/>
                    <a:pt x="3084" y="238"/>
                  </a:cubicBezTo>
                  <a:cubicBezTo>
                    <a:pt x="2768" y="79"/>
                    <a:pt x="2452" y="0"/>
                    <a:pt x="209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647275" y="4544575"/>
              <a:ext cx="107775" cy="168050"/>
            </a:xfrm>
            <a:custGeom>
              <a:rect b="b" l="l" r="r" t="t"/>
              <a:pathLst>
                <a:path extrusionOk="0" h="6722" w="4311">
                  <a:moveTo>
                    <a:pt x="2136" y="672"/>
                  </a:moveTo>
                  <a:cubicBezTo>
                    <a:pt x="2531" y="672"/>
                    <a:pt x="2847" y="831"/>
                    <a:pt x="3085" y="1186"/>
                  </a:cubicBezTo>
                  <a:cubicBezTo>
                    <a:pt x="3361" y="1542"/>
                    <a:pt x="3480" y="2293"/>
                    <a:pt x="3480" y="3361"/>
                  </a:cubicBezTo>
                  <a:cubicBezTo>
                    <a:pt x="3480" y="4428"/>
                    <a:pt x="3361" y="5179"/>
                    <a:pt x="3085" y="5535"/>
                  </a:cubicBezTo>
                  <a:cubicBezTo>
                    <a:pt x="2847" y="5891"/>
                    <a:pt x="2531" y="6089"/>
                    <a:pt x="2175" y="6089"/>
                  </a:cubicBezTo>
                  <a:cubicBezTo>
                    <a:pt x="1780" y="6089"/>
                    <a:pt x="1464" y="5891"/>
                    <a:pt x="1227" y="5535"/>
                  </a:cubicBezTo>
                  <a:cubicBezTo>
                    <a:pt x="950" y="5179"/>
                    <a:pt x="831" y="4468"/>
                    <a:pt x="831" y="3361"/>
                  </a:cubicBezTo>
                  <a:cubicBezTo>
                    <a:pt x="831" y="2293"/>
                    <a:pt x="989" y="1542"/>
                    <a:pt x="1266" y="1147"/>
                  </a:cubicBezTo>
                  <a:cubicBezTo>
                    <a:pt x="1464" y="831"/>
                    <a:pt x="1780" y="672"/>
                    <a:pt x="2136" y="672"/>
                  </a:cubicBezTo>
                  <a:close/>
                  <a:moveTo>
                    <a:pt x="2175" y="0"/>
                  </a:moveTo>
                  <a:cubicBezTo>
                    <a:pt x="1661" y="0"/>
                    <a:pt x="1266" y="119"/>
                    <a:pt x="950" y="396"/>
                  </a:cubicBezTo>
                  <a:cubicBezTo>
                    <a:pt x="634" y="633"/>
                    <a:pt x="396" y="989"/>
                    <a:pt x="238" y="1463"/>
                  </a:cubicBezTo>
                  <a:cubicBezTo>
                    <a:pt x="80" y="1938"/>
                    <a:pt x="1" y="2570"/>
                    <a:pt x="1" y="3361"/>
                  </a:cubicBezTo>
                  <a:cubicBezTo>
                    <a:pt x="1" y="4626"/>
                    <a:pt x="238" y="5496"/>
                    <a:pt x="673" y="6049"/>
                  </a:cubicBezTo>
                  <a:cubicBezTo>
                    <a:pt x="1029" y="6523"/>
                    <a:pt x="1503" y="6721"/>
                    <a:pt x="2175" y="6721"/>
                  </a:cubicBezTo>
                  <a:cubicBezTo>
                    <a:pt x="2650" y="6721"/>
                    <a:pt x="3045" y="6603"/>
                    <a:pt x="3361" y="6365"/>
                  </a:cubicBezTo>
                  <a:cubicBezTo>
                    <a:pt x="3678" y="6089"/>
                    <a:pt x="3915" y="5733"/>
                    <a:pt x="4073" y="5258"/>
                  </a:cubicBezTo>
                  <a:cubicBezTo>
                    <a:pt x="4231" y="4784"/>
                    <a:pt x="4310" y="4151"/>
                    <a:pt x="4310" y="3361"/>
                  </a:cubicBezTo>
                  <a:cubicBezTo>
                    <a:pt x="4310" y="2728"/>
                    <a:pt x="4271" y="2175"/>
                    <a:pt x="4152" y="1819"/>
                  </a:cubicBezTo>
                  <a:cubicBezTo>
                    <a:pt x="4073" y="1424"/>
                    <a:pt x="3915" y="1107"/>
                    <a:pt x="3757" y="831"/>
                  </a:cubicBezTo>
                  <a:cubicBezTo>
                    <a:pt x="3559" y="554"/>
                    <a:pt x="3361" y="356"/>
                    <a:pt x="3085" y="198"/>
                  </a:cubicBezTo>
                  <a:cubicBezTo>
                    <a:pt x="2808" y="79"/>
                    <a:pt x="2531" y="0"/>
                    <a:pt x="217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7"/>
            <p:cNvSpPr/>
            <p:nvPr/>
          </p:nvSpPr>
          <p:spPr>
            <a:xfrm>
              <a:off x="779725" y="4542600"/>
              <a:ext cx="176950" cy="173975"/>
            </a:xfrm>
            <a:custGeom>
              <a:rect b="b" l="l" r="r" t="t"/>
              <a:pathLst>
                <a:path extrusionOk="0" h="6959" w="7078">
                  <a:moveTo>
                    <a:pt x="1384" y="554"/>
                  </a:moveTo>
                  <a:cubicBezTo>
                    <a:pt x="1621" y="554"/>
                    <a:pt x="1780" y="633"/>
                    <a:pt x="1898" y="791"/>
                  </a:cubicBezTo>
                  <a:cubicBezTo>
                    <a:pt x="2056" y="989"/>
                    <a:pt x="2096" y="1265"/>
                    <a:pt x="2096" y="1700"/>
                  </a:cubicBezTo>
                  <a:cubicBezTo>
                    <a:pt x="2096" y="2175"/>
                    <a:pt x="2056" y="2491"/>
                    <a:pt x="1898" y="2649"/>
                  </a:cubicBezTo>
                  <a:cubicBezTo>
                    <a:pt x="1780" y="2847"/>
                    <a:pt x="1621" y="2926"/>
                    <a:pt x="1384" y="2926"/>
                  </a:cubicBezTo>
                  <a:cubicBezTo>
                    <a:pt x="1187" y="2926"/>
                    <a:pt x="1028" y="2847"/>
                    <a:pt x="910" y="2649"/>
                  </a:cubicBezTo>
                  <a:cubicBezTo>
                    <a:pt x="752" y="2491"/>
                    <a:pt x="712" y="2175"/>
                    <a:pt x="712" y="1779"/>
                  </a:cubicBezTo>
                  <a:cubicBezTo>
                    <a:pt x="712" y="1305"/>
                    <a:pt x="752" y="989"/>
                    <a:pt x="910" y="791"/>
                  </a:cubicBezTo>
                  <a:cubicBezTo>
                    <a:pt x="1028" y="633"/>
                    <a:pt x="1187" y="554"/>
                    <a:pt x="1384" y="554"/>
                  </a:cubicBezTo>
                  <a:close/>
                  <a:moveTo>
                    <a:pt x="1384" y="0"/>
                  </a:moveTo>
                  <a:cubicBezTo>
                    <a:pt x="910" y="0"/>
                    <a:pt x="594" y="158"/>
                    <a:pt x="356" y="475"/>
                  </a:cubicBezTo>
                  <a:cubicBezTo>
                    <a:pt x="119" y="831"/>
                    <a:pt x="1" y="1226"/>
                    <a:pt x="1" y="1700"/>
                  </a:cubicBezTo>
                  <a:cubicBezTo>
                    <a:pt x="1" y="2293"/>
                    <a:pt x="119" y="2728"/>
                    <a:pt x="396" y="3044"/>
                  </a:cubicBezTo>
                  <a:cubicBezTo>
                    <a:pt x="673" y="3321"/>
                    <a:pt x="989" y="3479"/>
                    <a:pt x="1384" y="3479"/>
                  </a:cubicBezTo>
                  <a:cubicBezTo>
                    <a:pt x="1780" y="3479"/>
                    <a:pt x="2135" y="3321"/>
                    <a:pt x="2412" y="3005"/>
                  </a:cubicBezTo>
                  <a:cubicBezTo>
                    <a:pt x="2689" y="2728"/>
                    <a:pt x="2807" y="2293"/>
                    <a:pt x="2807" y="1740"/>
                  </a:cubicBezTo>
                  <a:cubicBezTo>
                    <a:pt x="2807" y="1147"/>
                    <a:pt x="2689" y="712"/>
                    <a:pt x="2412" y="435"/>
                  </a:cubicBezTo>
                  <a:cubicBezTo>
                    <a:pt x="2135" y="119"/>
                    <a:pt x="1780" y="0"/>
                    <a:pt x="1384" y="0"/>
                  </a:cubicBezTo>
                  <a:close/>
                  <a:moveTo>
                    <a:pt x="5693" y="3993"/>
                  </a:moveTo>
                  <a:cubicBezTo>
                    <a:pt x="5891" y="3993"/>
                    <a:pt x="6049" y="4112"/>
                    <a:pt x="6168" y="4270"/>
                  </a:cubicBezTo>
                  <a:cubicBezTo>
                    <a:pt x="6326" y="4428"/>
                    <a:pt x="6365" y="4744"/>
                    <a:pt x="6365" y="5179"/>
                  </a:cubicBezTo>
                  <a:cubicBezTo>
                    <a:pt x="6365" y="5614"/>
                    <a:pt x="6326" y="5970"/>
                    <a:pt x="6168" y="6128"/>
                  </a:cubicBezTo>
                  <a:cubicBezTo>
                    <a:pt x="6049" y="6286"/>
                    <a:pt x="5891" y="6405"/>
                    <a:pt x="5654" y="6405"/>
                  </a:cubicBezTo>
                  <a:cubicBezTo>
                    <a:pt x="5456" y="6405"/>
                    <a:pt x="5298" y="6286"/>
                    <a:pt x="5179" y="6128"/>
                  </a:cubicBezTo>
                  <a:cubicBezTo>
                    <a:pt x="5021" y="5970"/>
                    <a:pt x="4982" y="5654"/>
                    <a:pt x="4982" y="5219"/>
                  </a:cubicBezTo>
                  <a:cubicBezTo>
                    <a:pt x="4982" y="4784"/>
                    <a:pt x="5021" y="4468"/>
                    <a:pt x="5179" y="4270"/>
                  </a:cubicBezTo>
                  <a:cubicBezTo>
                    <a:pt x="5298" y="4112"/>
                    <a:pt x="5456" y="3993"/>
                    <a:pt x="5693" y="3993"/>
                  </a:cubicBezTo>
                  <a:close/>
                  <a:moveTo>
                    <a:pt x="5021" y="0"/>
                  </a:moveTo>
                  <a:lnTo>
                    <a:pt x="1424" y="6958"/>
                  </a:lnTo>
                  <a:lnTo>
                    <a:pt x="2096" y="6958"/>
                  </a:lnTo>
                  <a:lnTo>
                    <a:pt x="5693" y="0"/>
                  </a:lnTo>
                  <a:close/>
                  <a:moveTo>
                    <a:pt x="5654" y="3440"/>
                  </a:moveTo>
                  <a:cubicBezTo>
                    <a:pt x="5219" y="3440"/>
                    <a:pt x="4863" y="3637"/>
                    <a:pt x="4626" y="3954"/>
                  </a:cubicBezTo>
                  <a:cubicBezTo>
                    <a:pt x="4389" y="4270"/>
                    <a:pt x="4270" y="4665"/>
                    <a:pt x="4270" y="5140"/>
                  </a:cubicBezTo>
                  <a:cubicBezTo>
                    <a:pt x="4270" y="5733"/>
                    <a:pt x="4389" y="6207"/>
                    <a:pt x="4665" y="6484"/>
                  </a:cubicBezTo>
                  <a:cubicBezTo>
                    <a:pt x="4942" y="6800"/>
                    <a:pt x="5258" y="6958"/>
                    <a:pt x="5654" y="6958"/>
                  </a:cubicBezTo>
                  <a:cubicBezTo>
                    <a:pt x="6049" y="6958"/>
                    <a:pt x="6405" y="6800"/>
                    <a:pt x="6682" y="6484"/>
                  </a:cubicBezTo>
                  <a:cubicBezTo>
                    <a:pt x="6958" y="6207"/>
                    <a:pt x="7077" y="5772"/>
                    <a:pt x="7077" y="5219"/>
                  </a:cubicBezTo>
                  <a:cubicBezTo>
                    <a:pt x="7077" y="4626"/>
                    <a:pt x="6958" y="4191"/>
                    <a:pt x="6682" y="3914"/>
                  </a:cubicBezTo>
                  <a:cubicBezTo>
                    <a:pt x="6405" y="3598"/>
                    <a:pt x="6049" y="3440"/>
                    <a:pt x="5654" y="34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1127625" y="4179875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7"/>
            <p:cNvSpPr/>
            <p:nvPr/>
          </p:nvSpPr>
          <p:spPr>
            <a:xfrm>
              <a:off x="518800" y="4096850"/>
              <a:ext cx="108750" cy="168050"/>
            </a:xfrm>
            <a:custGeom>
              <a:rect b="b" l="l" r="r" t="t"/>
              <a:pathLst>
                <a:path extrusionOk="0" h="6722" w="4350">
                  <a:moveTo>
                    <a:pt x="2096" y="1"/>
                  </a:moveTo>
                  <a:cubicBezTo>
                    <a:pt x="1582" y="1"/>
                    <a:pt x="1108" y="159"/>
                    <a:pt x="791" y="436"/>
                  </a:cubicBezTo>
                  <a:cubicBezTo>
                    <a:pt x="435" y="752"/>
                    <a:pt x="198" y="1147"/>
                    <a:pt x="119" y="1701"/>
                  </a:cubicBezTo>
                  <a:lnTo>
                    <a:pt x="910" y="1859"/>
                  </a:lnTo>
                  <a:cubicBezTo>
                    <a:pt x="989" y="1463"/>
                    <a:pt x="1108" y="1147"/>
                    <a:pt x="1305" y="949"/>
                  </a:cubicBezTo>
                  <a:cubicBezTo>
                    <a:pt x="1542" y="752"/>
                    <a:pt x="1780" y="673"/>
                    <a:pt x="2096" y="673"/>
                  </a:cubicBezTo>
                  <a:cubicBezTo>
                    <a:pt x="2412" y="673"/>
                    <a:pt x="2689" y="752"/>
                    <a:pt x="2887" y="949"/>
                  </a:cubicBezTo>
                  <a:cubicBezTo>
                    <a:pt x="3084" y="1147"/>
                    <a:pt x="3203" y="1384"/>
                    <a:pt x="3203" y="1701"/>
                  </a:cubicBezTo>
                  <a:cubicBezTo>
                    <a:pt x="3203" y="2056"/>
                    <a:pt x="3045" y="2333"/>
                    <a:pt x="2768" y="2531"/>
                  </a:cubicBezTo>
                  <a:cubicBezTo>
                    <a:pt x="2491" y="2689"/>
                    <a:pt x="2175" y="2808"/>
                    <a:pt x="1819" y="2808"/>
                  </a:cubicBezTo>
                  <a:cubicBezTo>
                    <a:pt x="1819" y="2808"/>
                    <a:pt x="1780" y="2808"/>
                    <a:pt x="1701" y="2768"/>
                  </a:cubicBezTo>
                  <a:lnTo>
                    <a:pt x="1621" y="3480"/>
                  </a:lnTo>
                  <a:cubicBezTo>
                    <a:pt x="1859" y="3440"/>
                    <a:pt x="2056" y="3401"/>
                    <a:pt x="2175" y="3401"/>
                  </a:cubicBezTo>
                  <a:cubicBezTo>
                    <a:pt x="2570" y="3401"/>
                    <a:pt x="2887" y="3519"/>
                    <a:pt x="3124" y="3756"/>
                  </a:cubicBezTo>
                  <a:cubicBezTo>
                    <a:pt x="3361" y="3994"/>
                    <a:pt x="3480" y="4310"/>
                    <a:pt x="3480" y="4705"/>
                  </a:cubicBezTo>
                  <a:cubicBezTo>
                    <a:pt x="3480" y="5101"/>
                    <a:pt x="3361" y="5417"/>
                    <a:pt x="3084" y="5654"/>
                  </a:cubicBezTo>
                  <a:cubicBezTo>
                    <a:pt x="2807" y="5931"/>
                    <a:pt x="2491" y="6089"/>
                    <a:pt x="2135" y="6089"/>
                  </a:cubicBezTo>
                  <a:cubicBezTo>
                    <a:pt x="1819" y="6089"/>
                    <a:pt x="1542" y="5970"/>
                    <a:pt x="1305" y="5773"/>
                  </a:cubicBezTo>
                  <a:cubicBezTo>
                    <a:pt x="1068" y="5575"/>
                    <a:pt x="910" y="5219"/>
                    <a:pt x="831" y="4784"/>
                  </a:cubicBezTo>
                  <a:lnTo>
                    <a:pt x="1" y="4863"/>
                  </a:lnTo>
                  <a:cubicBezTo>
                    <a:pt x="80" y="5417"/>
                    <a:pt x="277" y="5891"/>
                    <a:pt x="673" y="6207"/>
                  </a:cubicBezTo>
                  <a:cubicBezTo>
                    <a:pt x="1068" y="6563"/>
                    <a:pt x="1542" y="6721"/>
                    <a:pt x="2135" y="6721"/>
                  </a:cubicBezTo>
                  <a:cubicBezTo>
                    <a:pt x="2768" y="6721"/>
                    <a:pt x="3282" y="6524"/>
                    <a:pt x="3717" y="6128"/>
                  </a:cubicBezTo>
                  <a:cubicBezTo>
                    <a:pt x="4152" y="5733"/>
                    <a:pt x="4349" y="5259"/>
                    <a:pt x="4349" y="4666"/>
                  </a:cubicBezTo>
                  <a:cubicBezTo>
                    <a:pt x="4349" y="4231"/>
                    <a:pt x="4231" y="3875"/>
                    <a:pt x="4033" y="3598"/>
                  </a:cubicBezTo>
                  <a:cubicBezTo>
                    <a:pt x="3796" y="3321"/>
                    <a:pt x="3519" y="3124"/>
                    <a:pt x="3124" y="3045"/>
                  </a:cubicBezTo>
                  <a:cubicBezTo>
                    <a:pt x="3400" y="2926"/>
                    <a:pt x="3638" y="2728"/>
                    <a:pt x="3796" y="2491"/>
                  </a:cubicBezTo>
                  <a:cubicBezTo>
                    <a:pt x="3954" y="2254"/>
                    <a:pt x="4033" y="1977"/>
                    <a:pt x="4033" y="1701"/>
                  </a:cubicBezTo>
                  <a:cubicBezTo>
                    <a:pt x="4033" y="1424"/>
                    <a:pt x="3954" y="1108"/>
                    <a:pt x="3796" y="870"/>
                  </a:cubicBezTo>
                  <a:cubicBezTo>
                    <a:pt x="3598" y="594"/>
                    <a:pt x="3400" y="396"/>
                    <a:pt x="3084" y="238"/>
                  </a:cubicBezTo>
                  <a:cubicBezTo>
                    <a:pt x="2768" y="80"/>
                    <a:pt x="2452" y="1"/>
                    <a:pt x="209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7"/>
            <p:cNvSpPr/>
            <p:nvPr/>
          </p:nvSpPr>
          <p:spPr>
            <a:xfrm>
              <a:off x="647275" y="4099825"/>
              <a:ext cx="109750" cy="165075"/>
            </a:xfrm>
            <a:custGeom>
              <a:rect b="b" l="l" r="r" t="t"/>
              <a:pathLst>
                <a:path extrusionOk="0" h="6603" w="4390">
                  <a:moveTo>
                    <a:pt x="792" y="0"/>
                  </a:moveTo>
                  <a:lnTo>
                    <a:pt x="159" y="3400"/>
                  </a:lnTo>
                  <a:lnTo>
                    <a:pt x="910" y="3479"/>
                  </a:lnTo>
                  <a:cubicBezTo>
                    <a:pt x="1029" y="3282"/>
                    <a:pt x="1187" y="3123"/>
                    <a:pt x="1424" y="3005"/>
                  </a:cubicBezTo>
                  <a:cubicBezTo>
                    <a:pt x="1622" y="2886"/>
                    <a:pt x="1859" y="2847"/>
                    <a:pt x="2096" y="2847"/>
                  </a:cubicBezTo>
                  <a:cubicBezTo>
                    <a:pt x="2531" y="2847"/>
                    <a:pt x="2887" y="2965"/>
                    <a:pt x="3124" y="3242"/>
                  </a:cubicBezTo>
                  <a:cubicBezTo>
                    <a:pt x="3401" y="3519"/>
                    <a:pt x="3519" y="3875"/>
                    <a:pt x="3519" y="4349"/>
                  </a:cubicBezTo>
                  <a:cubicBezTo>
                    <a:pt x="3519" y="4823"/>
                    <a:pt x="3401" y="5219"/>
                    <a:pt x="3124" y="5495"/>
                  </a:cubicBezTo>
                  <a:cubicBezTo>
                    <a:pt x="2847" y="5812"/>
                    <a:pt x="2531" y="5970"/>
                    <a:pt x="2136" y="5970"/>
                  </a:cubicBezTo>
                  <a:cubicBezTo>
                    <a:pt x="1820" y="5970"/>
                    <a:pt x="1543" y="5851"/>
                    <a:pt x="1306" y="5654"/>
                  </a:cubicBezTo>
                  <a:cubicBezTo>
                    <a:pt x="1068" y="5416"/>
                    <a:pt x="910" y="5100"/>
                    <a:pt x="871" y="4705"/>
                  </a:cubicBezTo>
                  <a:lnTo>
                    <a:pt x="1" y="4784"/>
                  </a:lnTo>
                  <a:cubicBezTo>
                    <a:pt x="41" y="5337"/>
                    <a:pt x="278" y="5772"/>
                    <a:pt x="673" y="6128"/>
                  </a:cubicBezTo>
                  <a:cubicBezTo>
                    <a:pt x="1029" y="6444"/>
                    <a:pt x="1543" y="6602"/>
                    <a:pt x="2136" y="6602"/>
                  </a:cubicBezTo>
                  <a:cubicBezTo>
                    <a:pt x="2847" y="6602"/>
                    <a:pt x="3440" y="6365"/>
                    <a:pt x="3875" y="5812"/>
                  </a:cubicBezTo>
                  <a:cubicBezTo>
                    <a:pt x="4192" y="5377"/>
                    <a:pt x="4389" y="4863"/>
                    <a:pt x="4389" y="4270"/>
                  </a:cubicBezTo>
                  <a:cubicBezTo>
                    <a:pt x="4389" y="3637"/>
                    <a:pt x="4192" y="3123"/>
                    <a:pt x="3796" y="2728"/>
                  </a:cubicBezTo>
                  <a:cubicBezTo>
                    <a:pt x="3401" y="2333"/>
                    <a:pt x="2887" y="2135"/>
                    <a:pt x="2333" y="2135"/>
                  </a:cubicBezTo>
                  <a:cubicBezTo>
                    <a:pt x="1899" y="2135"/>
                    <a:pt x="1464" y="2254"/>
                    <a:pt x="1068" y="2530"/>
                  </a:cubicBezTo>
                  <a:lnTo>
                    <a:pt x="1424" y="751"/>
                  </a:lnTo>
                  <a:lnTo>
                    <a:pt x="4073" y="751"/>
                  </a:lnTo>
                  <a:lnTo>
                    <a:pt x="407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7"/>
            <p:cNvSpPr/>
            <p:nvPr/>
          </p:nvSpPr>
          <p:spPr>
            <a:xfrm>
              <a:off x="779725" y="4094875"/>
              <a:ext cx="176950" cy="173975"/>
            </a:xfrm>
            <a:custGeom>
              <a:rect b="b" l="l" r="r" t="t"/>
              <a:pathLst>
                <a:path extrusionOk="0" h="6959" w="7078">
                  <a:moveTo>
                    <a:pt x="1384" y="554"/>
                  </a:moveTo>
                  <a:cubicBezTo>
                    <a:pt x="1621" y="554"/>
                    <a:pt x="1780" y="633"/>
                    <a:pt x="1898" y="791"/>
                  </a:cubicBezTo>
                  <a:cubicBezTo>
                    <a:pt x="2056" y="989"/>
                    <a:pt x="2096" y="1266"/>
                    <a:pt x="2096" y="1701"/>
                  </a:cubicBezTo>
                  <a:cubicBezTo>
                    <a:pt x="2096" y="2175"/>
                    <a:pt x="2056" y="2491"/>
                    <a:pt x="1898" y="2649"/>
                  </a:cubicBezTo>
                  <a:cubicBezTo>
                    <a:pt x="1780" y="2847"/>
                    <a:pt x="1621" y="2926"/>
                    <a:pt x="1384" y="2926"/>
                  </a:cubicBezTo>
                  <a:cubicBezTo>
                    <a:pt x="1187" y="2926"/>
                    <a:pt x="1028" y="2847"/>
                    <a:pt x="910" y="2649"/>
                  </a:cubicBezTo>
                  <a:cubicBezTo>
                    <a:pt x="752" y="2491"/>
                    <a:pt x="712" y="2175"/>
                    <a:pt x="712" y="1780"/>
                  </a:cubicBezTo>
                  <a:cubicBezTo>
                    <a:pt x="712" y="1305"/>
                    <a:pt x="752" y="989"/>
                    <a:pt x="910" y="791"/>
                  </a:cubicBezTo>
                  <a:cubicBezTo>
                    <a:pt x="1028" y="633"/>
                    <a:pt x="1187" y="554"/>
                    <a:pt x="1384" y="554"/>
                  </a:cubicBezTo>
                  <a:close/>
                  <a:moveTo>
                    <a:pt x="1384" y="1"/>
                  </a:moveTo>
                  <a:cubicBezTo>
                    <a:pt x="910" y="1"/>
                    <a:pt x="594" y="159"/>
                    <a:pt x="356" y="475"/>
                  </a:cubicBezTo>
                  <a:cubicBezTo>
                    <a:pt x="119" y="831"/>
                    <a:pt x="1" y="1226"/>
                    <a:pt x="1" y="1701"/>
                  </a:cubicBezTo>
                  <a:cubicBezTo>
                    <a:pt x="1" y="2294"/>
                    <a:pt x="119" y="2728"/>
                    <a:pt x="396" y="3045"/>
                  </a:cubicBezTo>
                  <a:cubicBezTo>
                    <a:pt x="673" y="3321"/>
                    <a:pt x="989" y="3480"/>
                    <a:pt x="1384" y="3480"/>
                  </a:cubicBezTo>
                  <a:cubicBezTo>
                    <a:pt x="1780" y="3480"/>
                    <a:pt x="2135" y="3321"/>
                    <a:pt x="2412" y="3005"/>
                  </a:cubicBezTo>
                  <a:cubicBezTo>
                    <a:pt x="2689" y="2728"/>
                    <a:pt x="2807" y="2294"/>
                    <a:pt x="2807" y="1740"/>
                  </a:cubicBezTo>
                  <a:cubicBezTo>
                    <a:pt x="2807" y="1147"/>
                    <a:pt x="2689" y="712"/>
                    <a:pt x="2412" y="435"/>
                  </a:cubicBezTo>
                  <a:cubicBezTo>
                    <a:pt x="2135" y="119"/>
                    <a:pt x="1780" y="1"/>
                    <a:pt x="1384" y="1"/>
                  </a:cubicBezTo>
                  <a:close/>
                  <a:moveTo>
                    <a:pt x="5693" y="3994"/>
                  </a:moveTo>
                  <a:cubicBezTo>
                    <a:pt x="5891" y="3994"/>
                    <a:pt x="6049" y="4112"/>
                    <a:pt x="6168" y="4270"/>
                  </a:cubicBezTo>
                  <a:cubicBezTo>
                    <a:pt x="6326" y="4428"/>
                    <a:pt x="6365" y="4745"/>
                    <a:pt x="6365" y="5180"/>
                  </a:cubicBezTo>
                  <a:cubicBezTo>
                    <a:pt x="6365" y="5614"/>
                    <a:pt x="6326" y="5970"/>
                    <a:pt x="6168" y="6128"/>
                  </a:cubicBezTo>
                  <a:cubicBezTo>
                    <a:pt x="6049" y="6286"/>
                    <a:pt x="5891" y="6405"/>
                    <a:pt x="5654" y="6405"/>
                  </a:cubicBezTo>
                  <a:cubicBezTo>
                    <a:pt x="5456" y="6405"/>
                    <a:pt x="5298" y="6286"/>
                    <a:pt x="5179" y="6128"/>
                  </a:cubicBezTo>
                  <a:cubicBezTo>
                    <a:pt x="5021" y="5970"/>
                    <a:pt x="4982" y="5654"/>
                    <a:pt x="4982" y="5219"/>
                  </a:cubicBezTo>
                  <a:cubicBezTo>
                    <a:pt x="4982" y="4784"/>
                    <a:pt x="5021" y="4468"/>
                    <a:pt x="5179" y="4270"/>
                  </a:cubicBezTo>
                  <a:cubicBezTo>
                    <a:pt x="5298" y="4112"/>
                    <a:pt x="5456" y="3994"/>
                    <a:pt x="5693" y="3994"/>
                  </a:cubicBezTo>
                  <a:close/>
                  <a:moveTo>
                    <a:pt x="5021" y="1"/>
                  </a:moveTo>
                  <a:lnTo>
                    <a:pt x="1424" y="6959"/>
                  </a:lnTo>
                  <a:lnTo>
                    <a:pt x="2096" y="6959"/>
                  </a:lnTo>
                  <a:lnTo>
                    <a:pt x="5693" y="1"/>
                  </a:lnTo>
                  <a:close/>
                  <a:moveTo>
                    <a:pt x="5654" y="3440"/>
                  </a:moveTo>
                  <a:cubicBezTo>
                    <a:pt x="5219" y="3440"/>
                    <a:pt x="4863" y="3638"/>
                    <a:pt x="4626" y="3954"/>
                  </a:cubicBezTo>
                  <a:cubicBezTo>
                    <a:pt x="4389" y="4270"/>
                    <a:pt x="4270" y="4666"/>
                    <a:pt x="4270" y="5140"/>
                  </a:cubicBezTo>
                  <a:cubicBezTo>
                    <a:pt x="4270" y="5733"/>
                    <a:pt x="4389" y="6207"/>
                    <a:pt x="4665" y="6484"/>
                  </a:cubicBezTo>
                  <a:cubicBezTo>
                    <a:pt x="4942" y="6800"/>
                    <a:pt x="5258" y="6959"/>
                    <a:pt x="5654" y="6959"/>
                  </a:cubicBezTo>
                  <a:cubicBezTo>
                    <a:pt x="6049" y="6959"/>
                    <a:pt x="6405" y="6800"/>
                    <a:pt x="6682" y="6484"/>
                  </a:cubicBezTo>
                  <a:cubicBezTo>
                    <a:pt x="6958" y="6207"/>
                    <a:pt x="7077" y="5773"/>
                    <a:pt x="7077" y="5219"/>
                  </a:cubicBezTo>
                  <a:cubicBezTo>
                    <a:pt x="7077" y="4626"/>
                    <a:pt x="6958" y="4191"/>
                    <a:pt x="6682" y="3914"/>
                  </a:cubicBezTo>
                  <a:cubicBezTo>
                    <a:pt x="6405" y="3598"/>
                    <a:pt x="6049" y="3440"/>
                    <a:pt x="5654" y="34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7"/>
            <p:cNvSpPr/>
            <p:nvPr/>
          </p:nvSpPr>
          <p:spPr>
            <a:xfrm>
              <a:off x="1127625" y="373215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1"/>
                  </a:moveTo>
                  <a:lnTo>
                    <a:pt x="220599" y="1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512875" y="3649125"/>
              <a:ext cx="113675" cy="166075"/>
            </a:xfrm>
            <a:custGeom>
              <a:rect b="b" l="l" r="r" t="t"/>
              <a:pathLst>
                <a:path extrusionOk="0" h="6643" w="4547">
                  <a:moveTo>
                    <a:pt x="2847" y="1306"/>
                  </a:moveTo>
                  <a:lnTo>
                    <a:pt x="2847" y="4310"/>
                  </a:lnTo>
                  <a:lnTo>
                    <a:pt x="791" y="4310"/>
                  </a:lnTo>
                  <a:lnTo>
                    <a:pt x="2847" y="1306"/>
                  </a:lnTo>
                  <a:close/>
                  <a:moveTo>
                    <a:pt x="3005" y="1"/>
                  </a:moveTo>
                  <a:lnTo>
                    <a:pt x="0" y="4310"/>
                  </a:lnTo>
                  <a:lnTo>
                    <a:pt x="0" y="5061"/>
                  </a:lnTo>
                  <a:lnTo>
                    <a:pt x="2847" y="5061"/>
                  </a:lnTo>
                  <a:lnTo>
                    <a:pt x="2847" y="6643"/>
                  </a:lnTo>
                  <a:lnTo>
                    <a:pt x="3677" y="6643"/>
                  </a:lnTo>
                  <a:lnTo>
                    <a:pt x="3677" y="5061"/>
                  </a:lnTo>
                  <a:lnTo>
                    <a:pt x="4547" y="5061"/>
                  </a:lnTo>
                  <a:lnTo>
                    <a:pt x="4547" y="4310"/>
                  </a:lnTo>
                  <a:lnTo>
                    <a:pt x="3677" y="4310"/>
                  </a:lnTo>
                  <a:lnTo>
                    <a:pt x="36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647275" y="3649125"/>
              <a:ext cx="107775" cy="168050"/>
            </a:xfrm>
            <a:custGeom>
              <a:rect b="b" l="l" r="r" t="t"/>
              <a:pathLst>
                <a:path extrusionOk="0" h="6722" w="4311">
                  <a:moveTo>
                    <a:pt x="2136" y="673"/>
                  </a:moveTo>
                  <a:cubicBezTo>
                    <a:pt x="2531" y="673"/>
                    <a:pt x="2847" y="831"/>
                    <a:pt x="3085" y="1187"/>
                  </a:cubicBezTo>
                  <a:cubicBezTo>
                    <a:pt x="3361" y="1543"/>
                    <a:pt x="3480" y="2294"/>
                    <a:pt x="3480" y="3361"/>
                  </a:cubicBezTo>
                  <a:cubicBezTo>
                    <a:pt x="3480" y="4429"/>
                    <a:pt x="3361" y="5180"/>
                    <a:pt x="3085" y="5536"/>
                  </a:cubicBezTo>
                  <a:cubicBezTo>
                    <a:pt x="2847" y="5891"/>
                    <a:pt x="2531" y="6089"/>
                    <a:pt x="2175" y="6089"/>
                  </a:cubicBezTo>
                  <a:cubicBezTo>
                    <a:pt x="1780" y="6089"/>
                    <a:pt x="1464" y="5891"/>
                    <a:pt x="1227" y="5536"/>
                  </a:cubicBezTo>
                  <a:cubicBezTo>
                    <a:pt x="950" y="5180"/>
                    <a:pt x="831" y="4468"/>
                    <a:pt x="831" y="3361"/>
                  </a:cubicBezTo>
                  <a:cubicBezTo>
                    <a:pt x="831" y="2294"/>
                    <a:pt x="989" y="1543"/>
                    <a:pt x="1266" y="1147"/>
                  </a:cubicBezTo>
                  <a:cubicBezTo>
                    <a:pt x="1464" y="831"/>
                    <a:pt x="1780" y="673"/>
                    <a:pt x="2136" y="673"/>
                  </a:cubicBezTo>
                  <a:close/>
                  <a:moveTo>
                    <a:pt x="2175" y="1"/>
                  </a:moveTo>
                  <a:cubicBezTo>
                    <a:pt x="1661" y="1"/>
                    <a:pt x="1266" y="120"/>
                    <a:pt x="950" y="396"/>
                  </a:cubicBezTo>
                  <a:cubicBezTo>
                    <a:pt x="634" y="633"/>
                    <a:pt x="396" y="989"/>
                    <a:pt x="238" y="1464"/>
                  </a:cubicBezTo>
                  <a:cubicBezTo>
                    <a:pt x="80" y="1938"/>
                    <a:pt x="1" y="2571"/>
                    <a:pt x="1" y="3361"/>
                  </a:cubicBezTo>
                  <a:cubicBezTo>
                    <a:pt x="1" y="4626"/>
                    <a:pt x="238" y="5496"/>
                    <a:pt x="673" y="6050"/>
                  </a:cubicBezTo>
                  <a:cubicBezTo>
                    <a:pt x="1029" y="6524"/>
                    <a:pt x="1503" y="6722"/>
                    <a:pt x="2175" y="6722"/>
                  </a:cubicBezTo>
                  <a:cubicBezTo>
                    <a:pt x="2650" y="6722"/>
                    <a:pt x="3045" y="6603"/>
                    <a:pt x="3361" y="6366"/>
                  </a:cubicBezTo>
                  <a:cubicBezTo>
                    <a:pt x="3678" y="6089"/>
                    <a:pt x="3915" y="5733"/>
                    <a:pt x="4073" y="5259"/>
                  </a:cubicBezTo>
                  <a:cubicBezTo>
                    <a:pt x="4231" y="4785"/>
                    <a:pt x="4310" y="4152"/>
                    <a:pt x="4310" y="3361"/>
                  </a:cubicBezTo>
                  <a:cubicBezTo>
                    <a:pt x="4310" y="2729"/>
                    <a:pt x="4271" y="2175"/>
                    <a:pt x="4152" y="1819"/>
                  </a:cubicBezTo>
                  <a:cubicBezTo>
                    <a:pt x="4073" y="1424"/>
                    <a:pt x="3915" y="1108"/>
                    <a:pt x="3757" y="831"/>
                  </a:cubicBezTo>
                  <a:cubicBezTo>
                    <a:pt x="3559" y="554"/>
                    <a:pt x="3361" y="357"/>
                    <a:pt x="3085" y="199"/>
                  </a:cubicBezTo>
                  <a:cubicBezTo>
                    <a:pt x="2808" y="80"/>
                    <a:pt x="2531" y="1"/>
                    <a:pt x="217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779725" y="3647150"/>
              <a:ext cx="176950" cy="173975"/>
            </a:xfrm>
            <a:custGeom>
              <a:rect b="b" l="l" r="r" t="t"/>
              <a:pathLst>
                <a:path extrusionOk="0" h="6959" w="7078">
                  <a:moveTo>
                    <a:pt x="1384" y="554"/>
                  </a:moveTo>
                  <a:cubicBezTo>
                    <a:pt x="1621" y="554"/>
                    <a:pt x="1780" y="633"/>
                    <a:pt x="1898" y="792"/>
                  </a:cubicBezTo>
                  <a:cubicBezTo>
                    <a:pt x="2056" y="989"/>
                    <a:pt x="2096" y="1266"/>
                    <a:pt x="2096" y="1701"/>
                  </a:cubicBezTo>
                  <a:cubicBezTo>
                    <a:pt x="2096" y="2175"/>
                    <a:pt x="2056" y="2491"/>
                    <a:pt x="1898" y="2650"/>
                  </a:cubicBezTo>
                  <a:cubicBezTo>
                    <a:pt x="1780" y="2847"/>
                    <a:pt x="1621" y="2926"/>
                    <a:pt x="1384" y="2926"/>
                  </a:cubicBezTo>
                  <a:cubicBezTo>
                    <a:pt x="1187" y="2926"/>
                    <a:pt x="1028" y="2847"/>
                    <a:pt x="910" y="2650"/>
                  </a:cubicBezTo>
                  <a:cubicBezTo>
                    <a:pt x="752" y="2491"/>
                    <a:pt x="712" y="2175"/>
                    <a:pt x="712" y="1780"/>
                  </a:cubicBezTo>
                  <a:cubicBezTo>
                    <a:pt x="712" y="1305"/>
                    <a:pt x="752" y="989"/>
                    <a:pt x="910" y="792"/>
                  </a:cubicBezTo>
                  <a:cubicBezTo>
                    <a:pt x="1028" y="633"/>
                    <a:pt x="1187" y="554"/>
                    <a:pt x="1384" y="554"/>
                  </a:cubicBezTo>
                  <a:close/>
                  <a:moveTo>
                    <a:pt x="1384" y="1"/>
                  </a:moveTo>
                  <a:cubicBezTo>
                    <a:pt x="910" y="1"/>
                    <a:pt x="594" y="159"/>
                    <a:pt x="356" y="475"/>
                  </a:cubicBezTo>
                  <a:cubicBezTo>
                    <a:pt x="119" y="831"/>
                    <a:pt x="1" y="1226"/>
                    <a:pt x="1" y="1701"/>
                  </a:cubicBezTo>
                  <a:cubicBezTo>
                    <a:pt x="1" y="2294"/>
                    <a:pt x="119" y="2729"/>
                    <a:pt x="396" y="3045"/>
                  </a:cubicBezTo>
                  <a:cubicBezTo>
                    <a:pt x="673" y="3322"/>
                    <a:pt x="989" y="3480"/>
                    <a:pt x="1384" y="3480"/>
                  </a:cubicBezTo>
                  <a:cubicBezTo>
                    <a:pt x="1780" y="3480"/>
                    <a:pt x="2135" y="3322"/>
                    <a:pt x="2412" y="3005"/>
                  </a:cubicBezTo>
                  <a:cubicBezTo>
                    <a:pt x="2689" y="2729"/>
                    <a:pt x="2807" y="2294"/>
                    <a:pt x="2807" y="1740"/>
                  </a:cubicBezTo>
                  <a:cubicBezTo>
                    <a:pt x="2807" y="1147"/>
                    <a:pt x="2689" y="712"/>
                    <a:pt x="2412" y="436"/>
                  </a:cubicBezTo>
                  <a:cubicBezTo>
                    <a:pt x="2135" y="119"/>
                    <a:pt x="1780" y="1"/>
                    <a:pt x="1384" y="1"/>
                  </a:cubicBezTo>
                  <a:close/>
                  <a:moveTo>
                    <a:pt x="5693" y="3994"/>
                  </a:moveTo>
                  <a:cubicBezTo>
                    <a:pt x="5891" y="3994"/>
                    <a:pt x="6049" y="4112"/>
                    <a:pt x="6168" y="4271"/>
                  </a:cubicBezTo>
                  <a:cubicBezTo>
                    <a:pt x="6326" y="4429"/>
                    <a:pt x="6365" y="4745"/>
                    <a:pt x="6365" y="5180"/>
                  </a:cubicBezTo>
                  <a:cubicBezTo>
                    <a:pt x="6365" y="5615"/>
                    <a:pt x="6326" y="5970"/>
                    <a:pt x="6168" y="6129"/>
                  </a:cubicBezTo>
                  <a:cubicBezTo>
                    <a:pt x="6049" y="6287"/>
                    <a:pt x="5891" y="6405"/>
                    <a:pt x="5654" y="6405"/>
                  </a:cubicBezTo>
                  <a:cubicBezTo>
                    <a:pt x="5456" y="6405"/>
                    <a:pt x="5298" y="6287"/>
                    <a:pt x="5179" y="6129"/>
                  </a:cubicBezTo>
                  <a:cubicBezTo>
                    <a:pt x="5021" y="5970"/>
                    <a:pt x="4982" y="5654"/>
                    <a:pt x="4982" y="5219"/>
                  </a:cubicBezTo>
                  <a:cubicBezTo>
                    <a:pt x="4982" y="4784"/>
                    <a:pt x="5021" y="4468"/>
                    <a:pt x="5179" y="4271"/>
                  </a:cubicBezTo>
                  <a:cubicBezTo>
                    <a:pt x="5298" y="4112"/>
                    <a:pt x="5456" y="3994"/>
                    <a:pt x="5693" y="3994"/>
                  </a:cubicBezTo>
                  <a:close/>
                  <a:moveTo>
                    <a:pt x="5021" y="1"/>
                  </a:moveTo>
                  <a:lnTo>
                    <a:pt x="1424" y="6959"/>
                  </a:lnTo>
                  <a:lnTo>
                    <a:pt x="2096" y="6959"/>
                  </a:lnTo>
                  <a:lnTo>
                    <a:pt x="5693" y="1"/>
                  </a:lnTo>
                  <a:close/>
                  <a:moveTo>
                    <a:pt x="5654" y="3440"/>
                  </a:moveTo>
                  <a:cubicBezTo>
                    <a:pt x="5219" y="3440"/>
                    <a:pt x="4863" y="3638"/>
                    <a:pt x="4626" y="3954"/>
                  </a:cubicBezTo>
                  <a:cubicBezTo>
                    <a:pt x="4389" y="4271"/>
                    <a:pt x="4270" y="4666"/>
                    <a:pt x="4270" y="5140"/>
                  </a:cubicBezTo>
                  <a:cubicBezTo>
                    <a:pt x="4270" y="5733"/>
                    <a:pt x="4389" y="6208"/>
                    <a:pt x="4665" y="6484"/>
                  </a:cubicBezTo>
                  <a:cubicBezTo>
                    <a:pt x="4942" y="6801"/>
                    <a:pt x="5258" y="6959"/>
                    <a:pt x="5654" y="6959"/>
                  </a:cubicBezTo>
                  <a:cubicBezTo>
                    <a:pt x="6049" y="6959"/>
                    <a:pt x="6405" y="6801"/>
                    <a:pt x="6682" y="6484"/>
                  </a:cubicBezTo>
                  <a:cubicBezTo>
                    <a:pt x="6958" y="6208"/>
                    <a:pt x="7077" y="5773"/>
                    <a:pt x="7077" y="5219"/>
                  </a:cubicBezTo>
                  <a:cubicBezTo>
                    <a:pt x="7077" y="4626"/>
                    <a:pt x="6958" y="4191"/>
                    <a:pt x="6682" y="3915"/>
                  </a:cubicBezTo>
                  <a:cubicBezTo>
                    <a:pt x="6405" y="3598"/>
                    <a:pt x="6049" y="3440"/>
                    <a:pt x="5654" y="34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1127625" y="328445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7"/>
            <p:cNvSpPr/>
            <p:nvPr/>
          </p:nvSpPr>
          <p:spPr>
            <a:xfrm>
              <a:off x="512875" y="3201425"/>
              <a:ext cx="113675" cy="166050"/>
            </a:xfrm>
            <a:custGeom>
              <a:rect b="b" l="l" r="r" t="t"/>
              <a:pathLst>
                <a:path extrusionOk="0" h="6642" w="4547">
                  <a:moveTo>
                    <a:pt x="2847" y="1305"/>
                  </a:moveTo>
                  <a:lnTo>
                    <a:pt x="2847" y="4309"/>
                  </a:lnTo>
                  <a:lnTo>
                    <a:pt x="791" y="4309"/>
                  </a:lnTo>
                  <a:lnTo>
                    <a:pt x="2847" y="1305"/>
                  </a:lnTo>
                  <a:close/>
                  <a:moveTo>
                    <a:pt x="3005" y="0"/>
                  </a:moveTo>
                  <a:lnTo>
                    <a:pt x="0" y="4309"/>
                  </a:lnTo>
                  <a:lnTo>
                    <a:pt x="0" y="5061"/>
                  </a:lnTo>
                  <a:lnTo>
                    <a:pt x="2847" y="5061"/>
                  </a:lnTo>
                  <a:lnTo>
                    <a:pt x="2847" y="6642"/>
                  </a:lnTo>
                  <a:lnTo>
                    <a:pt x="3677" y="6642"/>
                  </a:lnTo>
                  <a:lnTo>
                    <a:pt x="3677" y="5061"/>
                  </a:lnTo>
                  <a:lnTo>
                    <a:pt x="4547" y="5061"/>
                  </a:lnTo>
                  <a:lnTo>
                    <a:pt x="4547" y="4309"/>
                  </a:lnTo>
                  <a:lnTo>
                    <a:pt x="3677" y="4309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647275" y="3204375"/>
              <a:ext cx="109750" cy="165075"/>
            </a:xfrm>
            <a:custGeom>
              <a:rect b="b" l="l" r="r" t="t"/>
              <a:pathLst>
                <a:path extrusionOk="0" h="6603" w="4390">
                  <a:moveTo>
                    <a:pt x="792" y="1"/>
                  </a:moveTo>
                  <a:lnTo>
                    <a:pt x="159" y="3401"/>
                  </a:lnTo>
                  <a:lnTo>
                    <a:pt x="910" y="3480"/>
                  </a:lnTo>
                  <a:cubicBezTo>
                    <a:pt x="1029" y="3282"/>
                    <a:pt x="1187" y="3124"/>
                    <a:pt x="1424" y="3005"/>
                  </a:cubicBezTo>
                  <a:cubicBezTo>
                    <a:pt x="1622" y="2887"/>
                    <a:pt x="1859" y="2847"/>
                    <a:pt x="2096" y="2847"/>
                  </a:cubicBezTo>
                  <a:cubicBezTo>
                    <a:pt x="2531" y="2847"/>
                    <a:pt x="2887" y="2966"/>
                    <a:pt x="3124" y="3243"/>
                  </a:cubicBezTo>
                  <a:cubicBezTo>
                    <a:pt x="3401" y="3519"/>
                    <a:pt x="3519" y="3875"/>
                    <a:pt x="3519" y="4350"/>
                  </a:cubicBezTo>
                  <a:cubicBezTo>
                    <a:pt x="3519" y="4824"/>
                    <a:pt x="3401" y="5219"/>
                    <a:pt x="3124" y="5496"/>
                  </a:cubicBezTo>
                  <a:cubicBezTo>
                    <a:pt x="2847" y="5812"/>
                    <a:pt x="2531" y="5970"/>
                    <a:pt x="2136" y="5970"/>
                  </a:cubicBezTo>
                  <a:cubicBezTo>
                    <a:pt x="1820" y="5970"/>
                    <a:pt x="1543" y="5852"/>
                    <a:pt x="1306" y="5654"/>
                  </a:cubicBezTo>
                  <a:cubicBezTo>
                    <a:pt x="1068" y="5417"/>
                    <a:pt x="910" y="5101"/>
                    <a:pt x="871" y="4705"/>
                  </a:cubicBezTo>
                  <a:lnTo>
                    <a:pt x="1" y="4784"/>
                  </a:lnTo>
                  <a:cubicBezTo>
                    <a:pt x="41" y="5338"/>
                    <a:pt x="278" y="5773"/>
                    <a:pt x="673" y="6129"/>
                  </a:cubicBezTo>
                  <a:cubicBezTo>
                    <a:pt x="1029" y="6445"/>
                    <a:pt x="1543" y="6603"/>
                    <a:pt x="2136" y="6603"/>
                  </a:cubicBezTo>
                  <a:cubicBezTo>
                    <a:pt x="2847" y="6603"/>
                    <a:pt x="3440" y="6366"/>
                    <a:pt x="3875" y="5812"/>
                  </a:cubicBezTo>
                  <a:cubicBezTo>
                    <a:pt x="4192" y="5377"/>
                    <a:pt x="4389" y="4863"/>
                    <a:pt x="4389" y="4270"/>
                  </a:cubicBezTo>
                  <a:cubicBezTo>
                    <a:pt x="4389" y="3638"/>
                    <a:pt x="4192" y="3124"/>
                    <a:pt x="3796" y="2729"/>
                  </a:cubicBezTo>
                  <a:cubicBezTo>
                    <a:pt x="3401" y="2333"/>
                    <a:pt x="2887" y="2136"/>
                    <a:pt x="2333" y="2136"/>
                  </a:cubicBezTo>
                  <a:cubicBezTo>
                    <a:pt x="1899" y="2136"/>
                    <a:pt x="1464" y="2254"/>
                    <a:pt x="1068" y="2531"/>
                  </a:cubicBezTo>
                  <a:lnTo>
                    <a:pt x="1424" y="752"/>
                  </a:lnTo>
                  <a:lnTo>
                    <a:pt x="4073" y="752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779725" y="3199450"/>
              <a:ext cx="176950" cy="173975"/>
            </a:xfrm>
            <a:custGeom>
              <a:rect b="b" l="l" r="r" t="t"/>
              <a:pathLst>
                <a:path extrusionOk="0" h="6959" w="7078">
                  <a:moveTo>
                    <a:pt x="1384" y="554"/>
                  </a:moveTo>
                  <a:cubicBezTo>
                    <a:pt x="1621" y="554"/>
                    <a:pt x="1780" y="633"/>
                    <a:pt x="1898" y="791"/>
                  </a:cubicBezTo>
                  <a:cubicBezTo>
                    <a:pt x="2056" y="988"/>
                    <a:pt x="2096" y="1265"/>
                    <a:pt x="2096" y="1700"/>
                  </a:cubicBezTo>
                  <a:cubicBezTo>
                    <a:pt x="2096" y="2174"/>
                    <a:pt x="2056" y="2491"/>
                    <a:pt x="1898" y="2649"/>
                  </a:cubicBezTo>
                  <a:cubicBezTo>
                    <a:pt x="1780" y="2847"/>
                    <a:pt x="1621" y="2926"/>
                    <a:pt x="1384" y="2926"/>
                  </a:cubicBezTo>
                  <a:cubicBezTo>
                    <a:pt x="1187" y="2926"/>
                    <a:pt x="1028" y="2847"/>
                    <a:pt x="910" y="2649"/>
                  </a:cubicBezTo>
                  <a:cubicBezTo>
                    <a:pt x="752" y="2491"/>
                    <a:pt x="712" y="2174"/>
                    <a:pt x="712" y="1779"/>
                  </a:cubicBezTo>
                  <a:cubicBezTo>
                    <a:pt x="712" y="1305"/>
                    <a:pt x="752" y="988"/>
                    <a:pt x="910" y="791"/>
                  </a:cubicBezTo>
                  <a:cubicBezTo>
                    <a:pt x="1028" y="633"/>
                    <a:pt x="1187" y="554"/>
                    <a:pt x="1384" y="554"/>
                  </a:cubicBezTo>
                  <a:close/>
                  <a:moveTo>
                    <a:pt x="1384" y="0"/>
                  </a:moveTo>
                  <a:cubicBezTo>
                    <a:pt x="910" y="0"/>
                    <a:pt x="594" y="158"/>
                    <a:pt x="356" y="475"/>
                  </a:cubicBezTo>
                  <a:cubicBezTo>
                    <a:pt x="119" y="830"/>
                    <a:pt x="1" y="1226"/>
                    <a:pt x="1" y="1700"/>
                  </a:cubicBezTo>
                  <a:cubicBezTo>
                    <a:pt x="1" y="2293"/>
                    <a:pt x="119" y="2728"/>
                    <a:pt x="396" y="3044"/>
                  </a:cubicBezTo>
                  <a:cubicBezTo>
                    <a:pt x="673" y="3321"/>
                    <a:pt x="989" y="3479"/>
                    <a:pt x="1384" y="3479"/>
                  </a:cubicBezTo>
                  <a:cubicBezTo>
                    <a:pt x="1780" y="3479"/>
                    <a:pt x="2135" y="3321"/>
                    <a:pt x="2412" y="3005"/>
                  </a:cubicBezTo>
                  <a:cubicBezTo>
                    <a:pt x="2689" y="2728"/>
                    <a:pt x="2807" y="2293"/>
                    <a:pt x="2807" y="1740"/>
                  </a:cubicBezTo>
                  <a:cubicBezTo>
                    <a:pt x="2807" y="1147"/>
                    <a:pt x="2689" y="712"/>
                    <a:pt x="2412" y="435"/>
                  </a:cubicBezTo>
                  <a:cubicBezTo>
                    <a:pt x="2135" y="119"/>
                    <a:pt x="1780" y="0"/>
                    <a:pt x="1384" y="0"/>
                  </a:cubicBezTo>
                  <a:close/>
                  <a:moveTo>
                    <a:pt x="5693" y="3993"/>
                  </a:moveTo>
                  <a:cubicBezTo>
                    <a:pt x="5891" y="3993"/>
                    <a:pt x="6049" y="4112"/>
                    <a:pt x="6168" y="4270"/>
                  </a:cubicBezTo>
                  <a:cubicBezTo>
                    <a:pt x="6326" y="4428"/>
                    <a:pt x="6365" y="4744"/>
                    <a:pt x="6365" y="5179"/>
                  </a:cubicBezTo>
                  <a:cubicBezTo>
                    <a:pt x="6365" y="5614"/>
                    <a:pt x="6326" y="5970"/>
                    <a:pt x="6168" y="6128"/>
                  </a:cubicBezTo>
                  <a:cubicBezTo>
                    <a:pt x="6049" y="6286"/>
                    <a:pt x="5891" y="6405"/>
                    <a:pt x="5654" y="6405"/>
                  </a:cubicBezTo>
                  <a:cubicBezTo>
                    <a:pt x="5456" y="6405"/>
                    <a:pt x="5298" y="6286"/>
                    <a:pt x="5179" y="6128"/>
                  </a:cubicBezTo>
                  <a:cubicBezTo>
                    <a:pt x="5021" y="5970"/>
                    <a:pt x="4982" y="5653"/>
                    <a:pt x="4982" y="5219"/>
                  </a:cubicBezTo>
                  <a:cubicBezTo>
                    <a:pt x="4982" y="4784"/>
                    <a:pt x="5021" y="4467"/>
                    <a:pt x="5179" y="4270"/>
                  </a:cubicBezTo>
                  <a:cubicBezTo>
                    <a:pt x="5298" y="4112"/>
                    <a:pt x="5456" y="3993"/>
                    <a:pt x="5693" y="3993"/>
                  </a:cubicBezTo>
                  <a:close/>
                  <a:moveTo>
                    <a:pt x="5021" y="0"/>
                  </a:moveTo>
                  <a:lnTo>
                    <a:pt x="1424" y="6958"/>
                  </a:lnTo>
                  <a:lnTo>
                    <a:pt x="2096" y="6958"/>
                  </a:lnTo>
                  <a:lnTo>
                    <a:pt x="5693" y="0"/>
                  </a:lnTo>
                  <a:close/>
                  <a:moveTo>
                    <a:pt x="5654" y="3440"/>
                  </a:moveTo>
                  <a:cubicBezTo>
                    <a:pt x="5219" y="3440"/>
                    <a:pt x="4863" y="3637"/>
                    <a:pt x="4626" y="3954"/>
                  </a:cubicBezTo>
                  <a:cubicBezTo>
                    <a:pt x="4389" y="4270"/>
                    <a:pt x="4270" y="4665"/>
                    <a:pt x="4270" y="5140"/>
                  </a:cubicBezTo>
                  <a:cubicBezTo>
                    <a:pt x="4270" y="5733"/>
                    <a:pt x="4389" y="6207"/>
                    <a:pt x="4665" y="6484"/>
                  </a:cubicBezTo>
                  <a:cubicBezTo>
                    <a:pt x="4942" y="6800"/>
                    <a:pt x="5258" y="6958"/>
                    <a:pt x="5654" y="6958"/>
                  </a:cubicBezTo>
                  <a:cubicBezTo>
                    <a:pt x="6049" y="6958"/>
                    <a:pt x="6405" y="6800"/>
                    <a:pt x="6682" y="6484"/>
                  </a:cubicBezTo>
                  <a:cubicBezTo>
                    <a:pt x="6958" y="6207"/>
                    <a:pt x="7077" y="5772"/>
                    <a:pt x="7077" y="5219"/>
                  </a:cubicBezTo>
                  <a:cubicBezTo>
                    <a:pt x="7077" y="4626"/>
                    <a:pt x="6958" y="4191"/>
                    <a:pt x="6682" y="3914"/>
                  </a:cubicBezTo>
                  <a:cubicBezTo>
                    <a:pt x="6405" y="3598"/>
                    <a:pt x="6049" y="3440"/>
                    <a:pt x="5654" y="34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1127625" y="2836725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518800" y="2756675"/>
              <a:ext cx="109725" cy="165075"/>
            </a:xfrm>
            <a:custGeom>
              <a:rect b="b" l="l" r="r" t="t"/>
              <a:pathLst>
                <a:path extrusionOk="0" h="6603" w="4389">
                  <a:moveTo>
                    <a:pt x="791" y="0"/>
                  </a:moveTo>
                  <a:lnTo>
                    <a:pt x="159" y="3400"/>
                  </a:lnTo>
                  <a:lnTo>
                    <a:pt x="910" y="3479"/>
                  </a:lnTo>
                  <a:cubicBezTo>
                    <a:pt x="1028" y="3281"/>
                    <a:pt x="1187" y="3123"/>
                    <a:pt x="1424" y="3005"/>
                  </a:cubicBezTo>
                  <a:cubicBezTo>
                    <a:pt x="1621" y="2886"/>
                    <a:pt x="1859" y="2846"/>
                    <a:pt x="2135" y="2846"/>
                  </a:cubicBezTo>
                  <a:cubicBezTo>
                    <a:pt x="2531" y="2846"/>
                    <a:pt x="2887" y="2965"/>
                    <a:pt x="3124" y="3242"/>
                  </a:cubicBezTo>
                  <a:cubicBezTo>
                    <a:pt x="3400" y="3519"/>
                    <a:pt x="3519" y="3874"/>
                    <a:pt x="3519" y="4349"/>
                  </a:cubicBezTo>
                  <a:cubicBezTo>
                    <a:pt x="3519" y="4823"/>
                    <a:pt x="3400" y="5219"/>
                    <a:pt x="3124" y="5495"/>
                  </a:cubicBezTo>
                  <a:cubicBezTo>
                    <a:pt x="2847" y="5812"/>
                    <a:pt x="2531" y="5970"/>
                    <a:pt x="2135" y="5970"/>
                  </a:cubicBezTo>
                  <a:cubicBezTo>
                    <a:pt x="1819" y="5970"/>
                    <a:pt x="1542" y="5851"/>
                    <a:pt x="1305" y="5653"/>
                  </a:cubicBezTo>
                  <a:cubicBezTo>
                    <a:pt x="1068" y="5416"/>
                    <a:pt x="910" y="5100"/>
                    <a:pt x="870" y="4705"/>
                  </a:cubicBezTo>
                  <a:lnTo>
                    <a:pt x="1" y="4784"/>
                  </a:lnTo>
                  <a:cubicBezTo>
                    <a:pt x="80" y="5337"/>
                    <a:pt x="277" y="5772"/>
                    <a:pt x="673" y="6128"/>
                  </a:cubicBezTo>
                  <a:cubicBezTo>
                    <a:pt x="1028" y="6444"/>
                    <a:pt x="1542" y="6602"/>
                    <a:pt x="2135" y="6602"/>
                  </a:cubicBezTo>
                  <a:cubicBezTo>
                    <a:pt x="2887" y="6602"/>
                    <a:pt x="3440" y="6365"/>
                    <a:pt x="3875" y="5812"/>
                  </a:cubicBezTo>
                  <a:cubicBezTo>
                    <a:pt x="4231" y="5377"/>
                    <a:pt x="4389" y="4863"/>
                    <a:pt x="4389" y="4270"/>
                  </a:cubicBezTo>
                  <a:cubicBezTo>
                    <a:pt x="4389" y="3637"/>
                    <a:pt x="4191" y="3123"/>
                    <a:pt x="3796" y="2728"/>
                  </a:cubicBezTo>
                  <a:cubicBezTo>
                    <a:pt x="3400" y="2333"/>
                    <a:pt x="2926" y="2135"/>
                    <a:pt x="2333" y="2135"/>
                  </a:cubicBezTo>
                  <a:cubicBezTo>
                    <a:pt x="1898" y="2135"/>
                    <a:pt x="1503" y="2253"/>
                    <a:pt x="1108" y="2530"/>
                  </a:cubicBezTo>
                  <a:lnTo>
                    <a:pt x="1463" y="751"/>
                  </a:lnTo>
                  <a:lnTo>
                    <a:pt x="4073" y="751"/>
                  </a:lnTo>
                  <a:lnTo>
                    <a:pt x="407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647275" y="2753700"/>
              <a:ext cx="107775" cy="168050"/>
            </a:xfrm>
            <a:custGeom>
              <a:rect b="b" l="l" r="r" t="t"/>
              <a:pathLst>
                <a:path extrusionOk="0" h="6722" w="4311">
                  <a:moveTo>
                    <a:pt x="2136" y="673"/>
                  </a:moveTo>
                  <a:cubicBezTo>
                    <a:pt x="2531" y="673"/>
                    <a:pt x="2847" y="831"/>
                    <a:pt x="3085" y="1186"/>
                  </a:cubicBezTo>
                  <a:cubicBezTo>
                    <a:pt x="3361" y="1542"/>
                    <a:pt x="3480" y="2293"/>
                    <a:pt x="3480" y="3361"/>
                  </a:cubicBezTo>
                  <a:cubicBezTo>
                    <a:pt x="3480" y="4428"/>
                    <a:pt x="3361" y="5179"/>
                    <a:pt x="3085" y="5535"/>
                  </a:cubicBezTo>
                  <a:cubicBezTo>
                    <a:pt x="2847" y="5891"/>
                    <a:pt x="2531" y="6089"/>
                    <a:pt x="2175" y="6089"/>
                  </a:cubicBezTo>
                  <a:cubicBezTo>
                    <a:pt x="1780" y="6089"/>
                    <a:pt x="1464" y="5891"/>
                    <a:pt x="1227" y="5535"/>
                  </a:cubicBezTo>
                  <a:cubicBezTo>
                    <a:pt x="950" y="5179"/>
                    <a:pt x="831" y="4468"/>
                    <a:pt x="831" y="3361"/>
                  </a:cubicBezTo>
                  <a:cubicBezTo>
                    <a:pt x="831" y="2293"/>
                    <a:pt x="989" y="1542"/>
                    <a:pt x="1266" y="1147"/>
                  </a:cubicBezTo>
                  <a:cubicBezTo>
                    <a:pt x="1464" y="831"/>
                    <a:pt x="1780" y="673"/>
                    <a:pt x="2136" y="673"/>
                  </a:cubicBezTo>
                  <a:close/>
                  <a:moveTo>
                    <a:pt x="2175" y="0"/>
                  </a:moveTo>
                  <a:cubicBezTo>
                    <a:pt x="1661" y="0"/>
                    <a:pt x="1266" y="119"/>
                    <a:pt x="950" y="396"/>
                  </a:cubicBezTo>
                  <a:cubicBezTo>
                    <a:pt x="634" y="633"/>
                    <a:pt x="396" y="989"/>
                    <a:pt x="238" y="1463"/>
                  </a:cubicBezTo>
                  <a:cubicBezTo>
                    <a:pt x="80" y="1938"/>
                    <a:pt x="1" y="2570"/>
                    <a:pt x="1" y="3361"/>
                  </a:cubicBezTo>
                  <a:cubicBezTo>
                    <a:pt x="1" y="4626"/>
                    <a:pt x="238" y="5496"/>
                    <a:pt x="673" y="6049"/>
                  </a:cubicBezTo>
                  <a:cubicBezTo>
                    <a:pt x="1029" y="6524"/>
                    <a:pt x="1503" y="6721"/>
                    <a:pt x="2175" y="6721"/>
                  </a:cubicBezTo>
                  <a:cubicBezTo>
                    <a:pt x="2650" y="6721"/>
                    <a:pt x="3045" y="6603"/>
                    <a:pt x="3361" y="6365"/>
                  </a:cubicBezTo>
                  <a:cubicBezTo>
                    <a:pt x="3678" y="6089"/>
                    <a:pt x="3915" y="5733"/>
                    <a:pt x="4073" y="5258"/>
                  </a:cubicBezTo>
                  <a:cubicBezTo>
                    <a:pt x="4231" y="4784"/>
                    <a:pt x="4310" y="4152"/>
                    <a:pt x="4310" y="3361"/>
                  </a:cubicBezTo>
                  <a:cubicBezTo>
                    <a:pt x="4310" y="2728"/>
                    <a:pt x="4271" y="2175"/>
                    <a:pt x="4152" y="1819"/>
                  </a:cubicBezTo>
                  <a:cubicBezTo>
                    <a:pt x="4073" y="1424"/>
                    <a:pt x="3915" y="1107"/>
                    <a:pt x="3757" y="831"/>
                  </a:cubicBezTo>
                  <a:cubicBezTo>
                    <a:pt x="3559" y="554"/>
                    <a:pt x="3361" y="356"/>
                    <a:pt x="3085" y="198"/>
                  </a:cubicBezTo>
                  <a:cubicBezTo>
                    <a:pt x="2808" y="80"/>
                    <a:pt x="2531" y="0"/>
                    <a:pt x="217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779725" y="2751725"/>
              <a:ext cx="176950" cy="173975"/>
            </a:xfrm>
            <a:custGeom>
              <a:rect b="b" l="l" r="r" t="t"/>
              <a:pathLst>
                <a:path extrusionOk="0" h="6959" w="7078">
                  <a:moveTo>
                    <a:pt x="1384" y="554"/>
                  </a:moveTo>
                  <a:cubicBezTo>
                    <a:pt x="1621" y="554"/>
                    <a:pt x="1780" y="633"/>
                    <a:pt x="1898" y="791"/>
                  </a:cubicBezTo>
                  <a:cubicBezTo>
                    <a:pt x="2056" y="989"/>
                    <a:pt x="2096" y="1265"/>
                    <a:pt x="2096" y="1700"/>
                  </a:cubicBezTo>
                  <a:cubicBezTo>
                    <a:pt x="2096" y="2175"/>
                    <a:pt x="2056" y="2491"/>
                    <a:pt x="1898" y="2649"/>
                  </a:cubicBezTo>
                  <a:cubicBezTo>
                    <a:pt x="1780" y="2847"/>
                    <a:pt x="1621" y="2926"/>
                    <a:pt x="1384" y="2926"/>
                  </a:cubicBezTo>
                  <a:cubicBezTo>
                    <a:pt x="1187" y="2926"/>
                    <a:pt x="1028" y="2847"/>
                    <a:pt x="910" y="2649"/>
                  </a:cubicBezTo>
                  <a:cubicBezTo>
                    <a:pt x="752" y="2491"/>
                    <a:pt x="712" y="2175"/>
                    <a:pt x="712" y="1779"/>
                  </a:cubicBezTo>
                  <a:cubicBezTo>
                    <a:pt x="712" y="1305"/>
                    <a:pt x="752" y="989"/>
                    <a:pt x="910" y="791"/>
                  </a:cubicBezTo>
                  <a:cubicBezTo>
                    <a:pt x="1028" y="633"/>
                    <a:pt x="1187" y="554"/>
                    <a:pt x="1384" y="554"/>
                  </a:cubicBezTo>
                  <a:close/>
                  <a:moveTo>
                    <a:pt x="1384" y="0"/>
                  </a:moveTo>
                  <a:cubicBezTo>
                    <a:pt x="910" y="0"/>
                    <a:pt x="594" y="159"/>
                    <a:pt x="356" y="475"/>
                  </a:cubicBezTo>
                  <a:cubicBezTo>
                    <a:pt x="119" y="831"/>
                    <a:pt x="1" y="1226"/>
                    <a:pt x="1" y="1700"/>
                  </a:cubicBezTo>
                  <a:cubicBezTo>
                    <a:pt x="1" y="2293"/>
                    <a:pt x="119" y="2728"/>
                    <a:pt x="396" y="3044"/>
                  </a:cubicBezTo>
                  <a:cubicBezTo>
                    <a:pt x="673" y="3321"/>
                    <a:pt x="989" y="3479"/>
                    <a:pt x="1384" y="3479"/>
                  </a:cubicBezTo>
                  <a:cubicBezTo>
                    <a:pt x="1780" y="3479"/>
                    <a:pt x="2135" y="3321"/>
                    <a:pt x="2412" y="3005"/>
                  </a:cubicBezTo>
                  <a:cubicBezTo>
                    <a:pt x="2689" y="2728"/>
                    <a:pt x="2807" y="2293"/>
                    <a:pt x="2807" y="1740"/>
                  </a:cubicBezTo>
                  <a:cubicBezTo>
                    <a:pt x="2807" y="1147"/>
                    <a:pt x="2689" y="712"/>
                    <a:pt x="2412" y="435"/>
                  </a:cubicBezTo>
                  <a:cubicBezTo>
                    <a:pt x="2135" y="119"/>
                    <a:pt x="1780" y="0"/>
                    <a:pt x="1384" y="0"/>
                  </a:cubicBezTo>
                  <a:close/>
                  <a:moveTo>
                    <a:pt x="5693" y="3993"/>
                  </a:moveTo>
                  <a:cubicBezTo>
                    <a:pt x="5891" y="3993"/>
                    <a:pt x="6049" y="4112"/>
                    <a:pt x="6168" y="4270"/>
                  </a:cubicBezTo>
                  <a:cubicBezTo>
                    <a:pt x="6326" y="4428"/>
                    <a:pt x="6365" y="4744"/>
                    <a:pt x="6365" y="5179"/>
                  </a:cubicBezTo>
                  <a:cubicBezTo>
                    <a:pt x="6365" y="5614"/>
                    <a:pt x="6326" y="5970"/>
                    <a:pt x="6168" y="6128"/>
                  </a:cubicBezTo>
                  <a:cubicBezTo>
                    <a:pt x="6049" y="6286"/>
                    <a:pt x="5891" y="6405"/>
                    <a:pt x="5654" y="6405"/>
                  </a:cubicBezTo>
                  <a:cubicBezTo>
                    <a:pt x="5456" y="6405"/>
                    <a:pt x="5298" y="6286"/>
                    <a:pt x="5179" y="6128"/>
                  </a:cubicBezTo>
                  <a:cubicBezTo>
                    <a:pt x="5021" y="5970"/>
                    <a:pt x="4982" y="5654"/>
                    <a:pt x="4982" y="5219"/>
                  </a:cubicBezTo>
                  <a:cubicBezTo>
                    <a:pt x="4982" y="4784"/>
                    <a:pt x="5021" y="4468"/>
                    <a:pt x="5179" y="4270"/>
                  </a:cubicBezTo>
                  <a:cubicBezTo>
                    <a:pt x="5298" y="4112"/>
                    <a:pt x="5456" y="3993"/>
                    <a:pt x="5693" y="3993"/>
                  </a:cubicBezTo>
                  <a:close/>
                  <a:moveTo>
                    <a:pt x="5021" y="0"/>
                  </a:moveTo>
                  <a:lnTo>
                    <a:pt x="1424" y="6958"/>
                  </a:lnTo>
                  <a:lnTo>
                    <a:pt x="2096" y="6958"/>
                  </a:lnTo>
                  <a:lnTo>
                    <a:pt x="5693" y="0"/>
                  </a:lnTo>
                  <a:close/>
                  <a:moveTo>
                    <a:pt x="5654" y="3440"/>
                  </a:moveTo>
                  <a:cubicBezTo>
                    <a:pt x="5219" y="3440"/>
                    <a:pt x="4863" y="3637"/>
                    <a:pt x="4626" y="3954"/>
                  </a:cubicBezTo>
                  <a:cubicBezTo>
                    <a:pt x="4389" y="4270"/>
                    <a:pt x="4270" y="4665"/>
                    <a:pt x="4270" y="5140"/>
                  </a:cubicBezTo>
                  <a:cubicBezTo>
                    <a:pt x="4270" y="5733"/>
                    <a:pt x="4389" y="6207"/>
                    <a:pt x="4665" y="6484"/>
                  </a:cubicBezTo>
                  <a:cubicBezTo>
                    <a:pt x="4942" y="6800"/>
                    <a:pt x="5258" y="6958"/>
                    <a:pt x="5654" y="6958"/>
                  </a:cubicBezTo>
                  <a:cubicBezTo>
                    <a:pt x="6049" y="6958"/>
                    <a:pt x="6405" y="6800"/>
                    <a:pt x="6682" y="6484"/>
                  </a:cubicBezTo>
                  <a:cubicBezTo>
                    <a:pt x="6958" y="6207"/>
                    <a:pt x="7077" y="5772"/>
                    <a:pt x="7077" y="5219"/>
                  </a:cubicBezTo>
                  <a:cubicBezTo>
                    <a:pt x="7077" y="4626"/>
                    <a:pt x="6958" y="4191"/>
                    <a:pt x="6682" y="3914"/>
                  </a:cubicBezTo>
                  <a:cubicBezTo>
                    <a:pt x="6405" y="3598"/>
                    <a:pt x="6049" y="3440"/>
                    <a:pt x="5654" y="34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1127625" y="238900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1"/>
                  </a:moveTo>
                  <a:lnTo>
                    <a:pt x="220599" y="1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518800" y="2308950"/>
              <a:ext cx="109725" cy="165075"/>
            </a:xfrm>
            <a:custGeom>
              <a:rect b="b" l="l" r="r" t="t"/>
              <a:pathLst>
                <a:path extrusionOk="0" h="6603" w="4389">
                  <a:moveTo>
                    <a:pt x="791" y="0"/>
                  </a:moveTo>
                  <a:lnTo>
                    <a:pt x="159" y="3400"/>
                  </a:lnTo>
                  <a:lnTo>
                    <a:pt x="910" y="3479"/>
                  </a:lnTo>
                  <a:cubicBezTo>
                    <a:pt x="1028" y="3282"/>
                    <a:pt x="1187" y="3123"/>
                    <a:pt x="1424" y="3005"/>
                  </a:cubicBezTo>
                  <a:cubicBezTo>
                    <a:pt x="1621" y="2886"/>
                    <a:pt x="1859" y="2847"/>
                    <a:pt x="2135" y="2847"/>
                  </a:cubicBezTo>
                  <a:cubicBezTo>
                    <a:pt x="2531" y="2847"/>
                    <a:pt x="2887" y="2965"/>
                    <a:pt x="3124" y="3242"/>
                  </a:cubicBezTo>
                  <a:cubicBezTo>
                    <a:pt x="3400" y="3519"/>
                    <a:pt x="3519" y="3875"/>
                    <a:pt x="3519" y="4349"/>
                  </a:cubicBezTo>
                  <a:cubicBezTo>
                    <a:pt x="3519" y="4823"/>
                    <a:pt x="3400" y="5219"/>
                    <a:pt x="3124" y="5496"/>
                  </a:cubicBezTo>
                  <a:cubicBezTo>
                    <a:pt x="2847" y="5812"/>
                    <a:pt x="2531" y="5970"/>
                    <a:pt x="2135" y="5970"/>
                  </a:cubicBezTo>
                  <a:cubicBezTo>
                    <a:pt x="1819" y="5970"/>
                    <a:pt x="1542" y="5851"/>
                    <a:pt x="1305" y="5654"/>
                  </a:cubicBezTo>
                  <a:cubicBezTo>
                    <a:pt x="1068" y="5416"/>
                    <a:pt x="910" y="5100"/>
                    <a:pt x="870" y="4705"/>
                  </a:cubicBezTo>
                  <a:lnTo>
                    <a:pt x="1" y="4784"/>
                  </a:lnTo>
                  <a:cubicBezTo>
                    <a:pt x="80" y="5337"/>
                    <a:pt x="277" y="5772"/>
                    <a:pt x="673" y="6128"/>
                  </a:cubicBezTo>
                  <a:cubicBezTo>
                    <a:pt x="1028" y="6444"/>
                    <a:pt x="1542" y="6602"/>
                    <a:pt x="2135" y="6602"/>
                  </a:cubicBezTo>
                  <a:cubicBezTo>
                    <a:pt x="2887" y="6602"/>
                    <a:pt x="3440" y="6365"/>
                    <a:pt x="3875" y="5812"/>
                  </a:cubicBezTo>
                  <a:cubicBezTo>
                    <a:pt x="4231" y="5377"/>
                    <a:pt x="4389" y="4863"/>
                    <a:pt x="4389" y="4270"/>
                  </a:cubicBezTo>
                  <a:cubicBezTo>
                    <a:pt x="4389" y="3637"/>
                    <a:pt x="4191" y="3123"/>
                    <a:pt x="3796" y="2728"/>
                  </a:cubicBezTo>
                  <a:cubicBezTo>
                    <a:pt x="3400" y="2333"/>
                    <a:pt x="2926" y="2135"/>
                    <a:pt x="2333" y="2135"/>
                  </a:cubicBezTo>
                  <a:cubicBezTo>
                    <a:pt x="1898" y="2135"/>
                    <a:pt x="1503" y="2254"/>
                    <a:pt x="1108" y="2530"/>
                  </a:cubicBezTo>
                  <a:lnTo>
                    <a:pt x="1463" y="751"/>
                  </a:lnTo>
                  <a:lnTo>
                    <a:pt x="4073" y="751"/>
                  </a:lnTo>
                  <a:lnTo>
                    <a:pt x="407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647275" y="2308950"/>
              <a:ext cx="109750" cy="165075"/>
            </a:xfrm>
            <a:custGeom>
              <a:rect b="b" l="l" r="r" t="t"/>
              <a:pathLst>
                <a:path extrusionOk="0" h="6603" w="4390">
                  <a:moveTo>
                    <a:pt x="792" y="0"/>
                  </a:moveTo>
                  <a:lnTo>
                    <a:pt x="159" y="3400"/>
                  </a:lnTo>
                  <a:lnTo>
                    <a:pt x="910" y="3479"/>
                  </a:lnTo>
                  <a:cubicBezTo>
                    <a:pt x="1029" y="3282"/>
                    <a:pt x="1187" y="3123"/>
                    <a:pt x="1424" y="3005"/>
                  </a:cubicBezTo>
                  <a:cubicBezTo>
                    <a:pt x="1622" y="2886"/>
                    <a:pt x="1859" y="2847"/>
                    <a:pt x="2096" y="2847"/>
                  </a:cubicBezTo>
                  <a:cubicBezTo>
                    <a:pt x="2531" y="2847"/>
                    <a:pt x="2887" y="2965"/>
                    <a:pt x="3124" y="3242"/>
                  </a:cubicBezTo>
                  <a:cubicBezTo>
                    <a:pt x="3401" y="3519"/>
                    <a:pt x="3519" y="3875"/>
                    <a:pt x="3519" y="4349"/>
                  </a:cubicBezTo>
                  <a:cubicBezTo>
                    <a:pt x="3519" y="4823"/>
                    <a:pt x="3401" y="5219"/>
                    <a:pt x="3124" y="5496"/>
                  </a:cubicBezTo>
                  <a:cubicBezTo>
                    <a:pt x="2847" y="5812"/>
                    <a:pt x="2531" y="5970"/>
                    <a:pt x="2136" y="5970"/>
                  </a:cubicBezTo>
                  <a:cubicBezTo>
                    <a:pt x="1820" y="5970"/>
                    <a:pt x="1543" y="5851"/>
                    <a:pt x="1306" y="5654"/>
                  </a:cubicBezTo>
                  <a:cubicBezTo>
                    <a:pt x="1068" y="5416"/>
                    <a:pt x="910" y="5100"/>
                    <a:pt x="871" y="4705"/>
                  </a:cubicBezTo>
                  <a:lnTo>
                    <a:pt x="1" y="4784"/>
                  </a:lnTo>
                  <a:cubicBezTo>
                    <a:pt x="41" y="5337"/>
                    <a:pt x="278" y="5772"/>
                    <a:pt x="673" y="6128"/>
                  </a:cubicBezTo>
                  <a:cubicBezTo>
                    <a:pt x="1029" y="6444"/>
                    <a:pt x="1543" y="6602"/>
                    <a:pt x="2136" y="6602"/>
                  </a:cubicBezTo>
                  <a:cubicBezTo>
                    <a:pt x="2847" y="6602"/>
                    <a:pt x="3440" y="6365"/>
                    <a:pt x="3875" y="5812"/>
                  </a:cubicBezTo>
                  <a:cubicBezTo>
                    <a:pt x="4192" y="5377"/>
                    <a:pt x="4389" y="4863"/>
                    <a:pt x="4389" y="4270"/>
                  </a:cubicBezTo>
                  <a:cubicBezTo>
                    <a:pt x="4389" y="3637"/>
                    <a:pt x="4192" y="3123"/>
                    <a:pt x="3796" y="2728"/>
                  </a:cubicBezTo>
                  <a:cubicBezTo>
                    <a:pt x="3401" y="2333"/>
                    <a:pt x="2887" y="2135"/>
                    <a:pt x="2333" y="2135"/>
                  </a:cubicBezTo>
                  <a:cubicBezTo>
                    <a:pt x="1899" y="2135"/>
                    <a:pt x="1464" y="2254"/>
                    <a:pt x="1068" y="2530"/>
                  </a:cubicBezTo>
                  <a:lnTo>
                    <a:pt x="1424" y="751"/>
                  </a:lnTo>
                  <a:lnTo>
                    <a:pt x="4073" y="751"/>
                  </a:lnTo>
                  <a:lnTo>
                    <a:pt x="407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779725" y="2304000"/>
              <a:ext cx="176950" cy="173975"/>
            </a:xfrm>
            <a:custGeom>
              <a:rect b="b" l="l" r="r" t="t"/>
              <a:pathLst>
                <a:path extrusionOk="0" h="6959" w="7078">
                  <a:moveTo>
                    <a:pt x="1384" y="554"/>
                  </a:moveTo>
                  <a:cubicBezTo>
                    <a:pt x="1621" y="554"/>
                    <a:pt x="1780" y="633"/>
                    <a:pt x="1898" y="791"/>
                  </a:cubicBezTo>
                  <a:cubicBezTo>
                    <a:pt x="2056" y="989"/>
                    <a:pt x="2096" y="1266"/>
                    <a:pt x="2096" y="1701"/>
                  </a:cubicBezTo>
                  <a:cubicBezTo>
                    <a:pt x="2096" y="2175"/>
                    <a:pt x="2056" y="2491"/>
                    <a:pt x="1898" y="2649"/>
                  </a:cubicBezTo>
                  <a:cubicBezTo>
                    <a:pt x="1780" y="2847"/>
                    <a:pt x="1621" y="2926"/>
                    <a:pt x="1384" y="2926"/>
                  </a:cubicBezTo>
                  <a:cubicBezTo>
                    <a:pt x="1187" y="2926"/>
                    <a:pt x="1028" y="2847"/>
                    <a:pt x="910" y="2649"/>
                  </a:cubicBezTo>
                  <a:cubicBezTo>
                    <a:pt x="752" y="2491"/>
                    <a:pt x="712" y="2175"/>
                    <a:pt x="712" y="1780"/>
                  </a:cubicBezTo>
                  <a:cubicBezTo>
                    <a:pt x="712" y="1305"/>
                    <a:pt x="752" y="989"/>
                    <a:pt x="910" y="791"/>
                  </a:cubicBezTo>
                  <a:cubicBezTo>
                    <a:pt x="1028" y="633"/>
                    <a:pt x="1187" y="554"/>
                    <a:pt x="1384" y="554"/>
                  </a:cubicBezTo>
                  <a:close/>
                  <a:moveTo>
                    <a:pt x="1384" y="1"/>
                  </a:moveTo>
                  <a:cubicBezTo>
                    <a:pt x="910" y="1"/>
                    <a:pt x="594" y="159"/>
                    <a:pt x="356" y="475"/>
                  </a:cubicBezTo>
                  <a:cubicBezTo>
                    <a:pt x="119" y="831"/>
                    <a:pt x="1" y="1226"/>
                    <a:pt x="1" y="1701"/>
                  </a:cubicBezTo>
                  <a:cubicBezTo>
                    <a:pt x="1" y="2294"/>
                    <a:pt x="119" y="2728"/>
                    <a:pt x="396" y="3045"/>
                  </a:cubicBezTo>
                  <a:cubicBezTo>
                    <a:pt x="673" y="3321"/>
                    <a:pt x="989" y="3480"/>
                    <a:pt x="1384" y="3480"/>
                  </a:cubicBezTo>
                  <a:cubicBezTo>
                    <a:pt x="1780" y="3480"/>
                    <a:pt x="2135" y="3321"/>
                    <a:pt x="2412" y="3005"/>
                  </a:cubicBezTo>
                  <a:cubicBezTo>
                    <a:pt x="2689" y="2728"/>
                    <a:pt x="2807" y="2294"/>
                    <a:pt x="2807" y="1740"/>
                  </a:cubicBezTo>
                  <a:cubicBezTo>
                    <a:pt x="2807" y="1147"/>
                    <a:pt x="2689" y="712"/>
                    <a:pt x="2412" y="436"/>
                  </a:cubicBezTo>
                  <a:cubicBezTo>
                    <a:pt x="2135" y="119"/>
                    <a:pt x="1780" y="1"/>
                    <a:pt x="1384" y="1"/>
                  </a:cubicBezTo>
                  <a:close/>
                  <a:moveTo>
                    <a:pt x="5693" y="3994"/>
                  </a:moveTo>
                  <a:cubicBezTo>
                    <a:pt x="5891" y="3994"/>
                    <a:pt x="6049" y="4112"/>
                    <a:pt x="6168" y="4270"/>
                  </a:cubicBezTo>
                  <a:cubicBezTo>
                    <a:pt x="6326" y="4428"/>
                    <a:pt x="6365" y="4745"/>
                    <a:pt x="6365" y="5180"/>
                  </a:cubicBezTo>
                  <a:cubicBezTo>
                    <a:pt x="6365" y="5614"/>
                    <a:pt x="6326" y="5970"/>
                    <a:pt x="6168" y="6128"/>
                  </a:cubicBezTo>
                  <a:cubicBezTo>
                    <a:pt x="6049" y="6287"/>
                    <a:pt x="5891" y="6405"/>
                    <a:pt x="5654" y="6405"/>
                  </a:cubicBezTo>
                  <a:cubicBezTo>
                    <a:pt x="5456" y="6405"/>
                    <a:pt x="5298" y="6287"/>
                    <a:pt x="5179" y="6128"/>
                  </a:cubicBezTo>
                  <a:cubicBezTo>
                    <a:pt x="5021" y="5970"/>
                    <a:pt x="4982" y="5654"/>
                    <a:pt x="4982" y="5219"/>
                  </a:cubicBezTo>
                  <a:cubicBezTo>
                    <a:pt x="4982" y="4784"/>
                    <a:pt x="5021" y="4468"/>
                    <a:pt x="5179" y="4270"/>
                  </a:cubicBezTo>
                  <a:cubicBezTo>
                    <a:pt x="5298" y="4112"/>
                    <a:pt x="5456" y="3994"/>
                    <a:pt x="5693" y="3994"/>
                  </a:cubicBezTo>
                  <a:close/>
                  <a:moveTo>
                    <a:pt x="5021" y="1"/>
                  </a:moveTo>
                  <a:lnTo>
                    <a:pt x="1424" y="6959"/>
                  </a:lnTo>
                  <a:lnTo>
                    <a:pt x="2096" y="6959"/>
                  </a:lnTo>
                  <a:lnTo>
                    <a:pt x="5693" y="1"/>
                  </a:lnTo>
                  <a:close/>
                  <a:moveTo>
                    <a:pt x="5654" y="3440"/>
                  </a:moveTo>
                  <a:cubicBezTo>
                    <a:pt x="5219" y="3440"/>
                    <a:pt x="4863" y="3638"/>
                    <a:pt x="4626" y="3954"/>
                  </a:cubicBezTo>
                  <a:cubicBezTo>
                    <a:pt x="4389" y="4270"/>
                    <a:pt x="4270" y="4666"/>
                    <a:pt x="4270" y="5140"/>
                  </a:cubicBezTo>
                  <a:cubicBezTo>
                    <a:pt x="4270" y="5733"/>
                    <a:pt x="4389" y="6207"/>
                    <a:pt x="4665" y="6484"/>
                  </a:cubicBezTo>
                  <a:cubicBezTo>
                    <a:pt x="4942" y="6800"/>
                    <a:pt x="5258" y="6959"/>
                    <a:pt x="5654" y="6959"/>
                  </a:cubicBezTo>
                  <a:cubicBezTo>
                    <a:pt x="6049" y="6959"/>
                    <a:pt x="6405" y="6800"/>
                    <a:pt x="6682" y="6484"/>
                  </a:cubicBezTo>
                  <a:cubicBezTo>
                    <a:pt x="6958" y="6207"/>
                    <a:pt x="7077" y="5773"/>
                    <a:pt x="7077" y="5219"/>
                  </a:cubicBezTo>
                  <a:cubicBezTo>
                    <a:pt x="7077" y="4626"/>
                    <a:pt x="6958" y="4191"/>
                    <a:pt x="6682" y="3915"/>
                  </a:cubicBezTo>
                  <a:cubicBezTo>
                    <a:pt x="6405" y="3598"/>
                    <a:pt x="6049" y="3440"/>
                    <a:pt x="5654" y="34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1127625" y="1941275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1"/>
                  </a:moveTo>
                  <a:lnTo>
                    <a:pt x="220599" y="1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517825" y="1858275"/>
              <a:ext cx="109725" cy="168025"/>
            </a:xfrm>
            <a:custGeom>
              <a:rect b="b" l="l" r="r" t="t"/>
              <a:pathLst>
                <a:path extrusionOk="0" h="6721" w="4389">
                  <a:moveTo>
                    <a:pt x="2253" y="3044"/>
                  </a:moveTo>
                  <a:cubicBezTo>
                    <a:pt x="2649" y="3044"/>
                    <a:pt x="2926" y="3202"/>
                    <a:pt x="3202" y="3439"/>
                  </a:cubicBezTo>
                  <a:cubicBezTo>
                    <a:pt x="3439" y="3716"/>
                    <a:pt x="3558" y="4072"/>
                    <a:pt x="3558" y="4546"/>
                  </a:cubicBezTo>
                  <a:cubicBezTo>
                    <a:pt x="3558" y="5021"/>
                    <a:pt x="3439" y="5377"/>
                    <a:pt x="3163" y="5653"/>
                  </a:cubicBezTo>
                  <a:cubicBezTo>
                    <a:pt x="2926" y="5930"/>
                    <a:pt x="2649" y="6088"/>
                    <a:pt x="2293" y="6088"/>
                  </a:cubicBezTo>
                  <a:cubicBezTo>
                    <a:pt x="2056" y="6088"/>
                    <a:pt x="1858" y="6009"/>
                    <a:pt x="1621" y="5851"/>
                  </a:cubicBezTo>
                  <a:cubicBezTo>
                    <a:pt x="1423" y="5732"/>
                    <a:pt x="1265" y="5535"/>
                    <a:pt x="1147" y="5298"/>
                  </a:cubicBezTo>
                  <a:cubicBezTo>
                    <a:pt x="1028" y="5021"/>
                    <a:pt x="949" y="4744"/>
                    <a:pt x="949" y="4467"/>
                  </a:cubicBezTo>
                  <a:cubicBezTo>
                    <a:pt x="949" y="4072"/>
                    <a:pt x="1067" y="3716"/>
                    <a:pt x="1344" y="3439"/>
                  </a:cubicBezTo>
                  <a:cubicBezTo>
                    <a:pt x="1581" y="3202"/>
                    <a:pt x="1898" y="3044"/>
                    <a:pt x="2253" y="3044"/>
                  </a:cubicBezTo>
                  <a:close/>
                  <a:moveTo>
                    <a:pt x="2372" y="0"/>
                  </a:moveTo>
                  <a:cubicBezTo>
                    <a:pt x="1700" y="0"/>
                    <a:pt x="1147" y="237"/>
                    <a:pt x="712" y="751"/>
                  </a:cubicBezTo>
                  <a:cubicBezTo>
                    <a:pt x="237" y="1344"/>
                    <a:pt x="0" y="2253"/>
                    <a:pt x="0" y="3519"/>
                  </a:cubicBezTo>
                  <a:cubicBezTo>
                    <a:pt x="0" y="4665"/>
                    <a:pt x="237" y="5495"/>
                    <a:pt x="672" y="6009"/>
                  </a:cubicBezTo>
                  <a:cubicBezTo>
                    <a:pt x="1067" y="6484"/>
                    <a:pt x="1621" y="6721"/>
                    <a:pt x="2293" y="6721"/>
                  </a:cubicBezTo>
                  <a:cubicBezTo>
                    <a:pt x="2688" y="6721"/>
                    <a:pt x="3044" y="6642"/>
                    <a:pt x="3360" y="6444"/>
                  </a:cubicBezTo>
                  <a:cubicBezTo>
                    <a:pt x="3677" y="6246"/>
                    <a:pt x="3914" y="5970"/>
                    <a:pt x="4112" y="5614"/>
                  </a:cubicBezTo>
                  <a:cubicBezTo>
                    <a:pt x="4270" y="5298"/>
                    <a:pt x="4388" y="4902"/>
                    <a:pt x="4388" y="4467"/>
                  </a:cubicBezTo>
                  <a:cubicBezTo>
                    <a:pt x="4388" y="3835"/>
                    <a:pt x="4191" y="3321"/>
                    <a:pt x="3795" y="2925"/>
                  </a:cubicBezTo>
                  <a:cubicBezTo>
                    <a:pt x="3439" y="2530"/>
                    <a:pt x="2965" y="2332"/>
                    <a:pt x="2412" y="2332"/>
                  </a:cubicBezTo>
                  <a:cubicBezTo>
                    <a:pt x="2135" y="2332"/>
                    <a:pt x="1819" y="2412"/>
                    <a:pt x="1542" y="2570"/>
                  </a:cubicBezTo>
                  <a:cubicBezTo>
                    <a:pt x="1265" y="2688"/>
                    <a:pt x="1028" y="2925"/>
                    <a:pt x="830" y="3202"/>
                  </a:cubicBezTo>
                  <a:cubicBezTo>
                    <a:pt x="830" y="2570"/>
                    <a:pt x="909" y="2056"/>
                    <a:pt x="1067" y="1700"/>
                  </a:cubicBezTo>
                  <a:cubicBezTo>
                    <a:pt x="1186" y="1344"/>
                    <a:pt x="1384" y="1067"/>
                    <a:pt x="1660" y="870"/>
                  </a:cubicBezTo>
                  <a:cubicBezTo>
                    <a:pt x="1858" y="712"/>
                    <a:pt x="2095" y="672"/>
                    <a:pt x="2333" y="672"/>
                  </a:cubicBezTo>
                  <a:cubicBezTo>
                    <a:pt x="2649" y="672"/>
                    <a:pt x="2926" y="791"/>
                    <a:pt x="3163" y="988"/>
                  </a:cubicBezTo>
                  <a:cubicBezTo>
                    <a:pt x="3281" y="1146"/>
                    <a:pt x="3400" y="1384"/>
                    <a:pt x="3439" y="1700"/>
                  </a:cubicBezTo>
                  <a:lnTo>
                    <a:pt x="4270" y="1621"/>
                  </a:lnTo>
                  <a:cubicBezTo>
                    <a:pt x="4191" y="1107"/>
                    <a:pt x="3993" y="712"/>
                    <a:pt x="3677" y="435"/>
                  </a:cubicBezTo>
                  <a:cubicBezTo>
                    <a:pt x="3321" y="119"/>
                    <a:pt x="2926" y="0"/>
                    <a:pt x="237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647275" y="1858275"/>
              <a:ext cx="107775" cy="168025"/>
            </a:xfrm>
            <a:custGeom>
              <a:rect b="b" l="l" r="r" t="t"/>
              <a:pathLst>
                <a:path extrusionOk="0" h="6721" w="4311">
                  <a:moveTo>
                    <a:pt x="2136" y="672"/>
                  </a:moveTo>
                  <a:cubicBezTo>
                    <a:pt x="2531" y="672"/>
                    <a:pt x="2847" y="830"/>
                    <a:pt x="3085" y="1186"/>
                  </a:cubicBezTo>
                  <a:cubicBezTo>
                    <a:pt x="3361" y="1542"/>
                    <a:pt x="3480" y="2293"/>
                    <a:pt x="3480" y="3360"/>
                  </a:cubicBezTo>
                  <a:cubicBezTo>
                    <a:pt x="3480" y="4428"/>
                    <a:pt x="3361" y="5179"/>
                    <a:pt x="3085" y="5535"/>
                  </a:cubicBezTo>
                  <a:cubicBezTo>
                    <a:pt x="2847" y="5891"/>
                    <a:pt x="2531" y="6088"/>
                    <a:pt x="2175" y="6088"/>
                  </a:cubicBezTo>
                  <a:cubicBezTo>
                    <a:pt x="1780" y="6088"/>
                    <a:pt x="1464" y="5891"/>
                    <a:pt x="1227" y="5535"/>
                  </a:cubicBezTo>
                  <a:cubicBezTo>
                    <a:pt x="950" y="5179"/>
                    <a:pt x="831" y="4467"/>
                    <a:pt x="831" y="3360"/>
                  </a:cubicBezTo>
                  <a:cubicBezTo>
                    <a:pt x="831" y="2293"/>
                    <a:pt x="989" y="1542"/>
                    <a:pt x="1266" y="1146"/>
                  </a:cubicBezTo>
                  <a:cubicBezTo>
                    <a:pt x="1464" y="830"/>
                    <a:pt x="1780" y="672"/>
                    <a:pt x="2136" y="672"/>
                  </a:cubicBezTo>
                  <a:close/>
                  <a:moveTo>
                    <a:pt x="2175" y="0"/>
                  </a:moveTo>
                  <a:cubicBezTo>
                    <a:pt x="1661" y="0"/>
                    <a:pt x="1266" y="119"/>
                    <a:pt x="950" y="395"/>
                  </a:cubicBezTo>
                  <a:cubicBezTo>
                    <a:pt x="634" y="633"/>
                    <a:pt x="396" y="988"/>
                    <a:pt x="238" y="1463"/>
                  </a:cubicBezTo>
                  <a:cubicBezTo>
                    <a:pt x="80" y="1937"/>
                    <a:pt x="1" y="2570"/>
                    <a:pt x="1" y="3360"/>
                  </a:cubicBezTo>
                  <a:cubicBezTo>
                    <a:pt x="1" y="4625"/>
                    <a:pt x="238" y="5495"/>
                    <a:pt x="673" y="6049"/>
                  </a:cubicBezTo>
                  <a:cubicBezTo>
                    <a:pt x="1029" y="6523"/>
                    <a:pt x="1503" y="6721"/>
                    <a:pt x="2175" y="6721"/>
                  </a:cubicBezTo>
                  <a:cubicBezTo>
                    <a:pt x="2650" y="6721"/>
                    <a:pt x="3045" y="6602"/>
                    <a:pt x="3361" y="6365"/>
                  </a:cubicBezTo>
                  <a:cubicBezTo>
                    <a:pt x="3678" y="6088"/>
                    <a:pt x="3915" y="5732"/>
                    <a:pt x="4073" y="5258"/>
                  </a:cubicBezTo>
                  <a:cubicBezTo>
                    <a:pt x="4231" y="4784"/>
                    <a:pt x="4310" y="4151"/>
                    <a:pt x="4310" y="3360"/>
                  </a:cubicBezTo>
                  <a:cubicBezTo>
                    <a:pt x="4310" y="2728"/>
                    <a:pt x="4271" y="2174"/>
                    <a:pt x="4152" y="1819"/>
                  </a:cubicBezTo>
                  <a:cubicBezTo>
                    <a:pt x="4073" y="1423"/>
                    <a:pt x="3915" y="1107"/>
                    <a:pt x="3757" y="830"/>
                  </a:cubicBezTo>
                  <a:cubicBezTo>
                    <a:pt x="3559" y="553"/>
                    <a:pt x="3361" y="356"/>
                    <a:pt x="3085" y="198"/>
                  </a:cubicBezTo>
                  <a:cubicBezTo>
                    <a:pt x="2808" y="79"/>
                    <a:pt x="2531" y="0"/>
                    <a:pt x="217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779725" y="1856275"/>
              <a:ext cx="176950" cy="173975"/>
            </a:xfrm>
            <a:custGeom>
              <a:rect b="b" l="l" r="r" t="t"/>
              <a:pathLst>
                <a:path extrusionOk="0" h="6959" w="7078">
                  <a:moveTo>
                    <a:pt x="1384" y="554"/>
                  </a:moveTo>
                  <a:cubicBezTo>
                    <a:pt x="1621" y="554"/>
                    <a:pt x="1780" y="633"/>
                    <a:pt x="1898" y="792"/>
                  </a:cubicBezTo>
                  <a:cubicBezTo>
                    <a:pt x="2056" y="989"/>
                    <a:pt x="2096" y="1266"/>
                    <a:pt x="2096" y="1701"/>
                  </a:cubicBezTo>
                  <a:cubicBezTo>
                    <a:pt x="2096" y="2175"/>
                    <a:pt x="2056" y="2492"/>
                    <a:pt x="1898" y="2650"/>
                  </a:cubicBezTo>
                  <a:cubicBezTo>
                    <a:pt x="1780" y="2847"/>
                    <a:pt x="1621" y="2926"/>
                    <a:pt x="1384" y="2926"/>
                  </a:cubicBezTo>
                  <a:cubicBezTo>
                    <a:pt x="1187" y="2926"/>
                    <a:pt x="1028" y="2847"/>
                    <a:pt x="910" y="2650"/>
                  </a:cubicBezTo>
                  <a:cubicBezTo>
                    <a:pt x="752" y="2492"/>
                    <a:pt x="712" y="2175"/>
                    <a:pt x="712" y="1780"/>
                  </a:cubicBezTo>
                  <a:cubicBezTo>
                    <a:pt x="712" y="1306"/>
                    <a:pt x="752" y="989"/>
                    <a:pt x="910" y="792"/>
                  </a:cubicBezTo>
                  <a:cubicBezTo>
                    <a:pt x="1028" y="633"/>
                    <a:pt x="1187" y="554"/>
                    <a:pt x="1384" y="554"/>
                  </a:cubicBezTo>
                  <a:close/>
                  <a:moveTo>
                    <a:pt x="1384" y="1"/>
                  </a:moveTo>
                  <a:cubicBezTo>
                    <a:pt x="910" y="1"/>
                    <a:pt x="594" y="159"/>
                    <a:pt x="356" y="475"/>
                  </a:cubicBezTo>
                  <a:cubicBezTo>
                    <a:pt x="119" y="831"/>
                    <a:pt x="1" y="1226"/>
                    <a:pt x="1" y="1701"/>
                  </a:cubicBezTo>
                  <a:cubicBezTo>
                    <a:pt x="1" y="2294"/>
                    <a:pt x="119" y="2729"/>
                    <a:pt x="396" y="3045"/>
                  </a:cubicBezTo>
                  <a:cubicBezTo>
                    <a:pt x="673" y="3322"/>
                    <a:pt x="989" y="3480"/>
                    <a:pt x="1384" y="3480"/>
                  </a:cubicBezTo>
                  <a:cubicBezTo>
                    <a:pt x="1780" y="3480"/>
                    <a:pt x="2135" y="3322"/>
                    <a:pt x="2412" y="3005"/>
                  </a:cubicBezTo>
                  <a:cubicBezTo>
                    <a:pt x="2689" y="2729"/>
                    <a:pt x="2807" y="2294"/>
                    <a:pt x="2807" y="1740"/>
                  </a:cubicBezTo>
                  <a:cubicBezTo>
                    <a:pt x="2807" y="1147"/>
                    <a:pt x="2689" y="713"/>
                    <a:pt x="2412" y="436"/>
                  </a:cubicBezTo>
                  <a:cubicBezTo>
                    <a:pt x="2135" y="120"/>
                    <a:pt x="1780" y="1"/>
                    <a:pt x="1384" y="1"/>
                  </a:cubicBezTo>
                  <a:close/>
                  <a:moveTo>
                    <a:pt x="5693" y="3994"/>
                  </a:moveTo>
                  <a:cubicBezTo>
                    <a:pt x="5891" y="3994"/>
                    <a:pt x="6049" y="4112"/>
                    <a:pt x="6168" y="4271"/>
                  </a:cubicBezTo>
                  <a:cubicBezTo>
                    <a:pt x="6326" y="4429"/>
                    <a:pt x="6365" y="4745"/>
                    <a:pt x="6365" y="5180"/>
                  </a:cubicBezTo>
                  <a:cubicBezTo>
                    <a:pt x="6365" y="5615"/>
                    <a:pt x="6326" y="5971"/>
                    <a:pt x="6168" y="6129"/>
                  </a:cubicBezTo>
                  <a:cubicBezTo>
                    <a:pt x="6049" y="6287"/>
                    <a:pt x="5891" y="6405"/>
                    <a:pt x="5654" y="6405"/>
                  </a:cubicBezTo>
                  <a:cubicBezTo>
                    <a:pt x="5456" y="6405"/>
                    <a:pt x="5298" y="6287"/>
                    <a:pt x="5179" y="6129"/>
                  </a:cubicBezTo>
                  <a:cubicBezTo>
                    <a:pt x="5021" y="5971"/>
                    <a:pt x="4982" y="5654"/>
                    <a:pt x="4982" y="5219"/>
                  </a:cubicBezTo>
                  <a:cubicBezTo>
                    <a:pt x="4982" y="4785"/>
                    <a:pt x="5021" y="4468"/>
                    <a:pt x="5179" y="4271"/>
                  </a:cubicBezTo>
                  <a:cubicBezTo>
                    <a:pt x="5298" y="4112"/>
                    <a:pt x="5456" y="3994"/>
                    <a:pt x="5693" y="3994"/>
                  </a:cubicBezTo>
                  <a:close/>
                  <a:moveTo>
                    <a:pt x="5021" y="1"/>
                  </a:moveTo>
                  <a:lnTo>
                    <a:pt x="1424" y="6959"/>
                  </a:lnTo>
                  <a:lnTo>
                    <a:pt x="2096" y="6959"/>
                  </a:lnTo>
                  <a:lnTo>
                    <a:pt x="5693" y="1"/>
                  </a:lnTo>
                  <a:close/>
                  <a:moveTo>
                    <a:pt x="5654" y="3440"/>
                  </a:moveTo>
                  <a:cubicBezTo>
                    <a:pt x="5219" y="3440"/>
                    <a:pt x="4863" y="3638"/>
                    <a:pt x="4626" y="3954"/>
                  </a:cubicBezTo>
                  <a:cubicBezTo>
                    <a:pt x="4389" y="4271"/>
                    <a:pt x="4270" y="4666"/>
                    <a:pt x="4270" y="5140"/>
                  </a:cubicBezTo>
                  <a:cubicBezTo>
                    <a:pt x="4270" y="5733"/>
                    <a:pt x="4389" y="6208"/>
                    <a:pt x="4665" y="6484"/>
                  </a:cubicBezTo>
                  <a:cubicBezTo>
                    <a:pt x="4942" y="6801"/>
                    <a:pt x="5258" y="6959"/>
                    <a:pt x="5654" y="6959"/>
                  </a:cubicBezTo>
                  <a:cubicBezTo>
                    <a:pt x="6049" y="6959"/>
                    <a:pt x="6405" y="6801"/>
                    <a:pt x="6682" y="6484"/>
                  </a:cubicBezTo>
                  <a:cubicBezTo>
                    <a:pt x="6958" y="6208"/>
                    <a:pt x="7077" y="5773"/>
                    <a:pt x="7077" y="5219"/>
                  </a:cubicBezTo>
                  <a:cubicBezTo>
                    <a:pt x="7077" y="4626"/>
                    <a:pt x="6958" y="4192"/>
                    <a:pt x="6682" y="3915"/>
                  </a:cubicBezTo>
                  <a:cubicBezTo>
                    <a:pt x="6405" y="3599"/>
                    <a:pt x="6049" y="3440"/>
                    <a:pt x="5654" y="34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1127625" y="1493575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517825" y="1410550"/>
              <a:ext cx="109725" cy="168025"/>
            </a:xfrm>
            <a:custGeom>
              <a:rect b="b" l="l" r="r" t="t"/>
              <a:pathLst>
                <a:path extrusionOk="0" h="6721" w="4389">
                  <a:moveTo>
                    <a:pt x="2253" y="3044"/>
                  </a:moveTo>
                  <a:cubicBezTo>
                    <a:pt x="2649" y="3044"/>
                    <a:pt x="2926" y="3203"/>
                    <a:pt x="3202" y="3440"/>
                  </a:cubicBezTo>
                  <a:cubicBezTo>
                    <a:pt x="3439" y="3716"/>
                    <a:pt x="3558" y="4072"/>
                    <a:pt x="3558" y="4547"/>
                  </a:cubicBezTo>
                  <a:cubicBezTo>
                    <a:pt x="3558" y="5021"/>
                    <a:pt x="3439" y="5377"/>
                    <a:pt x="3163" y="5654"/>
                  </a:cubicBezTo>
                  <a:cubicBezTo>
                    <a:pt x="2926" y="5930"/>
                    <a:pt x="2649" y="6088"/>
                    <a:pt x="2293" y="6088"/>
                  </a:cubicBezTo>
                  <a:cubicBezTo>
                    <a:pt x="2056" y="6088"/>
                    <a:pt x="1858" y="6009"/>
                    <a:pt x="1621" y="5851"/>
                  </a:cubicBezTo>
                  <a:cubicBezTo>
                    <a:pt x="1423" y="5733"/>
                    <a:pt x="1265" y="5535"/>
                    <a:pt x="1147" y="5298"/>
                  </a:cubicBezTo>
                  <a:cubicBezTo>
                    <a:pt x="1028" y="5021"/>
                    <a:pt x="949" y="4744"/>
                    <a:pt x="949" y="4468"/>
                  </a:cubicBezTo>
                  <a:cubicBezTo>
                    <a:pt x="949" y="4072"/>
                    <a:pt x="1067" y="3716"/>
                    <a:pt x="1344" y="3440"/>
                  </a:cubicBezTo>
                  <a:cubicBezTo>
                    <a:pt x="1581" y="3203"/>
                    <a:pt x="1898" y="3044"/>
                    <a:pt x="2253" y="3044"/>
                  </a:cubicBezTo>
                  <a:close/>
                  <a:moveTo>
                    <a:pt x="2372" y="0"/>
                  </a:moveTo>
                  <a:cubicBezTo>
                    <a:pt x="1700" y="0"/>
                    <a:pt x="1147" y="237"/>
                    <a:pt x="712" y="751"/>
                  </a:cubicBezTo>
                  <a:cubicBezTo>
                    <a:pt x="237" y="1344"/>
                    <a:pt x="0" y="2254"/>
                    <a:pt x="0" y="3519"/>
                  </a:cubicBezTo>
                  <a:cubicBezTo>
                    <a:pt x="0" y="4665"/>
                    <a:pt x="237" y="5495"/>
                    <a:pt x="672" y="6009"/>
                  </a:cubicBezTo>
                  <a:cubicBezTo>
                    <a:pt x="1067" y="6484"/>
                    <a:pt x="1621" y="6721"/>
                    <a:pt x="2293" y="6721"/>
                  </a:cubicBezTo>
                  <a:cubicBezTo>
                    <a:pt x="2688" y="6721"/>
                    <a:pt x="3044" y="6642"/>
                    <a:pt x="3360" y="6444"/>
                  </a:cubicBezTo>
                  <a:cubicBezTo>
                    <a:pt x="3677" y="6247"/>
                    <a:pt x="3914" y="5970"/>
                    <a:pt x="4112" y="5614"/>
                  </a:cubicBezTo>
                  <a:cubicBezTo>
                    <a:pt x="4270" y="5298"/>
                    <a:pt x="4388" y="4902"/>
                    <a:pt x="4388" y="4468"/>
                  </a:cubicBezTo>
                  <a:cubicBezTo>
                    <a:pt x="4388" y="3835"/>
                    <a:pt x="4191" y="3321"/>
                    <a:pt x="3795" y="2926"/>
                  </a:cubicBezTo>
                  <a:cubicBezTo>
                    <a:pt x="3439" y="2530"/>
                    <a:pt x="2965" y="2333"/>
                    <a:pt x="2412" y="2333"/>
                  </a:cubicBezTo>
                  <a:cubicBezTo>
                    <a:pt x="2135" y="2333"/>
                    <a:pt x="1819" y="2412"/>
                    <a:pt x="1542" y="2570"/>
                  </a:cubicBezTo>
                  <a:cubicBezTo>
                    <a:pt x="1265" y="2689"/>
                    <a:pt x="1028" y="2926"/>
                    <a:pt x="830" y="3203"/>
                  </a:cubicBezTo>
                  <a:cubicBezTo>
                    <a:pt x="830" y="2570"/>
                    <a:pt x="909" y="2056"/>
                    <a:pt x="1067" y="1700"/>
                  </a:cubicBezTo>
                  <a:cubicBezTo>
                    <a:pt x="1186" y="1344"/>
                    <a:pt x="1384" y="1068"/>
                    <a:pt x="1660" y="870"/>
                  </a:cubicBezTo>
                  <a:cubicBezTo>
                    <a:pt x="1858" y="712"/>
                    <a:pt x="2095" y="672"/>
                    <a:pt x="2333" y="672"/>
                  </a:cubicBezTo>
                  <a:cubicBezTo>
                    <a:pt x="2649" y="672"/>
                    <a:pt x="2926" y="791"/>
                    <a:pt x="3163" y="989"/>
                  </a:cubicBezTo>
                  <a:cubicBezTo>
                    <a:pt x="3281" y="1147"/>
                    <a:pt x="3400" y="1384"/>
                    <a:pt x="3439" y="1700"/>
                  </a:cubicBezTo>
                  <a:lnTo>
                    <a:pt x="4270" y="1621"/>
                  </a:lnTo>
                  <a:cubicBezTo>
                    <a:pt x="4191" y="1107"/>
                    <a:pt x="3993" y="712"/>
                    <a:pt x="3677" y="435"/>
                  </a:cubicBezTo>
                  <a:cubicBezTo>
                    <a:pt x="3321" y="119"/>
                    <a:pt x="2926" y="0"/>
                    <a:pt x="237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647275" y="1413500"/>
              <a:ext cx="109750" cy="165075"/>
            </a:xfrm>
            <a:custGeom>
              <a:rect b="b" l="l" r="r" t="t"/>
              <a:pathLst>
                <a:path extrusionOk="0" h="6603" w="4390">
                  <a:moveTo>
                    <a:pt x="792" y="1"/>
                  </a:moveTo>
                  <a:lnTo>
                    <a:pt x="159" y="3401"/>
                  </a:lnTo>
                  <a:lnTo>
                    <a:pt x="910" y="3480"/>
                  </a:lnTo>
                  <a:cubicBezTo>
                    <a:pt x="1029" y="3282"/>
                    <a:pt x="1187" y="3124"/>
                    <a:pt x="1424" y="3005"/>
                  </a:cubicBezTo>
                  <a:cubicBezTo>
                    <a:pt x="1622" y="2887"/>
                    <a:pt x="1859" y="2847"/>
                    <a:pt x="2096" y="2847"/>
                  </a:cubicBezTo>
                  <a:cubicBezTo>
                    <a:pt x="2531" y="2847"/>
                    <a:pt x="2887" y="2966"/>
                    <a:pt x="3124" y="3243"/>
                  </a:cubicBezTo>
                  <a:cubicBezTo>
                    <a:pt x="3401" y="3519"/>
                    <a:pt x="3519" y="3875"/>
                    <a:pt x="3519" y="4350"/>
                  </a:cubicBezTo>
                  <a:cubicBezTo>
                    <a:pt x="3519" y="4824"/>
                    <a:pt x="3401" y="5219"/>
                    <a:pt x="3124" y="5496"/>
                  </a:cubicBezTo>
                  <a:cubicBezTo>
                    <a:pt x="2847" y="5812"/>
                    <a:pt x="2531" y="5970"/>
                    <a:pt x="2136" y="5970"/>
                  </a:cubicBezTo>
                  <a:cubicBezTo>
                    <a:pt x="1820" y="5970"/>
                    <a:pt x="1543" y="5852"/>
                    <a:pt x="1306" y="5654"/>
                  </a:cubicBezTo>
                  <a:cubicBezTo>
                    <a:pt x="1068" y="5417"/>
                    <a:pt x="910" y="5101"/>
                    <a:pt x="871" y="4705"/>
                  </a:cubicBezTo>
                  <a:lnTo>
                    <a:pt x="1" y="4784"/>
                  </a:lnTo>
                  <a:cubicBezTo>
                    <a:pt x="41" y="5338"/>
                    <a:pt x="278" y="5773"/>
                    <a:pt x="673" y="6129"/>
                  </a:cubicBezTo>
                  <a:cubicBezTo>
                    <a:pt x="1029" y="6445"/>
                    <a:pt x="1543" y="6603"/>
                    <a:pt x="2136" y="6603"/>
                  </a:cubicBezTo>
                  <a:cubicBezTo>
                    <a:pt x="2847" y="6603"/>
                    <a:pt x="3440" y="6366"/>
                    <a:pt x="3875" y="5812"/>
                  </a:cubicBezTo>
                  <a:cubicBezTo>
                    <a:pt x="4192" y="5377"/>
                    <a:pt x="4389" y="4864"/>
                    <a:pt x="4389" y="4271"/>
                  </a:cubicBezTo>
                  <a:cubicBezTo>
                    <a:pt x="4389" y="3638"/>
                    <a:pt x="4192" y="3124"/>
                    <a:pt x="3796" y="2729"/>
                  </a:cubicBezTo>
                  <a:cubicBezTo>
                    <a:pt x="3401" y="2333"/>
                    <a:pt x="2887" y="2136"/>
                    <a:pt x="2333" y="2136"/>
                  </a:cubicBezTo>
                  <a:cubicBezTo>
                    <a:pt x="1899" y="2136"/>
                    <a:pt x="1464" y="2254"/>
                    <a:pt x="1068" y="2531"/>
                  </a:cubicBezTo>
                  <a:lnTo>
                    <a:pt x="1424" y="752"/>
                  </a:lnTo>
                  <a:lnTo>
                    <a:pt x="4073" y="752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779725" y="1408575"/>
              <a:ext cx="176950" cy="173975"/>
            </a:xfrm>
            <a:custGeom>
              <a:rect b="b" l="l" r="r" t="t"/>
              <a:pathLst>
                <a:path extrusionOk="0" h="6959" w="7078">
                  <a:moveTo>
                    <a:pt x="1384" y="554"/>
                  </a:moveTo>
                  <a:cubicBezTo>
                    <a:pt x="1621" y="554"/>
                    <a:pt x="1780" y="633"/>
                    <a:pt x="1898" y="791"/>
                  </a:cubicBezTo>
                  <a:cubicBezTo>
                    <a:pt x="2056" y="989"/>
                    <a:pt x="2096" y="1265"/>
                    <a:pt x="2096" y="1700"/>
                  </a:cubicBezTo>
                  <a:cubicBezTo>
                    <a:pt x="2096" y="2175"/>
                    <a:pt x="2056" y="2491"/>
                    <a:pt x="1898" y="2649"/>
                  </a:cubicBezTo>
                  <a:cubicBezTo>
                    <a:pt x="1780" y="2847"/>
                    <a:pt x="1621" y="2926"/>
                    <a:pt x="1384" y="2926"/>
                  </a:cubicBezTo>
                  <a:cubicBezTo>
                    <a:pt x="1187" y="2926"/>
                    <a:pt x="1028" y="2847"/>
                    <a:pt x="910" y="2649"/>
                  </a:cubicBezTo>
                  <a:cubicBezTo>
                    <a:pt x="752" y="2491"/>
                    <a:pt x="712" y="2175"/>
                    <a:pt x="712" y="1779"/>
                  </a:cubicBezTo>
                  <a:cubicBezTo>
                    <a:pt x="712" y="1305"/>
                    <a:pt x="752" y="989"/>
                    <a:pt x="910" y="791"/>
                  </a:cubicBezTo>
                  <a:cubicBezTo>
                    <a:pt x="1028" y="633"/>
                    <a:pt x="1187" y="554"/>
                    <a:pt x="1384" y="554"/>
                  </a:cubicBezTo>
                  <a:close/>
                  <a:moveTo>
                    <a:pt x="1384" y="0"/>
                  </a:moveTo>
                  <a:cubicBezTo>
                    <a:pt x="910" y="0"/>
                    <a:pt x="594" y="158"/>
                    <a:pt x="356" y="475"/>
                  </a:cubicBezTo>
                  <a:cubicBezTo>
                    <a:pt x="119" y="830"/>
                    <a:pt x="1" y="1226"/>
                    <a:pt x="1" y="1700"/>
                  </a:cubicBezTo>
                  <a:cubicBezTo>
                    <a:pt x="1" y="2293"/>
                    <a:pt x="119" y="2728"/>
                    <a:pt x="396" y="3044"/>
                  </a:cubicBezTo>
                  <a:cubicBezTo>
                    <a:pt x="673" y="3321"/>
                    <a:pt x="989" y="3479"/>
                    <a:pt x="1384" y="3479"/>
                  </a:cubicBezTo>
                  <a:cubicBezTo>
                    <a:pt x="1780" y="3479"/>
                    <a:pt x="2135" y="3321"/>
                    <a:pt x="2412" y="3005"/>
                  </a:cubicBezTo>
                  <a:cubicBezTo>
                    <a:pt x="2689" y="2728"/>
                    <a:pt x="2807" y="2293"/>
                    <a:pt x="2807" y="1740"/>
                  </a:cubicBezTo>
                  <a:cubicBezTo>
                    <a:pt x="2807" y="1147"/>
                    <a:pt x="2689" y="712"/>
                    <a:pt x="2412" y="435"/>
                  </a:cubicBezTo>
                  <a:cubicBezTo>
                    <a:pt x="2135" y="119"/>
                    <a:pt x="1780" y="0"/>
                    <a:pt x="1384" y="0"/>
                  </a:cubicBezTo>
                  <a:close/>
                  <a:moveTo>
                    <a:pt x="5693" y="3993"/>
                  </a:moveTo>
                  <a:cubicBezTo>
                    <a:pt x="5891" y="3993"/>
                    <a:pt x="6049" y="4112"/>
                    <a:pt x="6168" y="4270"/>
                  </a:cubicBezTo>
                  <a:cubicBezTo>
                    <a:pt x="6326" y="4428"/>
                    <a:pt x="6365" y="4744"/>
                    <a:pt x="6365" y="5179"/>
                  </a:cubicBezTo>
                  <a:cubicBezTo>
                    <a:pt x="6365" y="5614"/>
                    <a:pt x="6326" y="5970"/>
                    <a:pt x="6168" y="6128"/>
                  </a:cubicBezTo>
                  <a:cubicBezTo>
                    <a:pt x="6049" y="6286"/>
                    <a:pt x="5891" y="6405"/>
                    <a:pt x="5654" y="6405"/>
                  </a:cubicBezTo>
                  <a:cubicBezTo>
                    <a:pt x="5456" y="6405"/>
                    <a:pt x="5298" y="6286"/>
                    <a:pt x="5179" y="6128"/>
                  </a:cubicBezTo>
                  <a:cubicBezTo>
                    <a:pt x="5021" y="5970"/>
                    <a:pt x="4982" y="5654"/>
                    <a:pt x="4982" y="5219"/>
                  </a:cubicBezTo>
                  <a:cubicBezTo>
                    <a:pt x="4982" y="4784"/>
                    <a:pt x="5021" y="4468"/>
                    <a:pt x="5179" y="4270"/>
                  </a:cubicBezTo>
                  <a:cubicBezTo>
                    <a:pt x="5298" y="4112"/>
                    <a:pt x="5456" y="3993"/>
                    <a:pt x="5693" y="3993"/>
                  </a:cubicBezTo>
                  <a:close/>
                  <a:moveTo>
                    <a:pt x="5021" y="0"/>
                  </a:moveTo>
                  <a:lnTo>
                    <a:pt x="1424" y="6958"/>
                  </a:lnTo>
                  <a:lnTo>
                    <a:pt x="2096" y="6958"/>
                  </a:lnTo>
                  <a:lnTo>
                    <a:pt x="5693" y="0"/>
                  </a:lnTo>
                  <a:close/>
                  <a:moveTo>
                    <a:pt x="5654" y="3440"/>
                  </a:moveTo>
                  <a:cubicBezTo>
                    <a:pt x="5219" y="3440"/>
                    <a:pt x="4863" y="3637"/>
                    <a:pt x="4626" y="3954"/>
                  </a:cubicBezTo>
                  <a:cubicBezTo>
                    <a:pt x="4389" y="4270"/>
                    <a:pt x="4270" y="4665"/>
                    <a:pt x="4270" y="5140"/>
                  </a:cubicBezTo>
                  <a:cubicBezTo>
                    <a:pt x="4270" y="5733"/>
                    <a:pt x="4389" y="6207"/>
                    <a:pt x="4665" y="6484"/>
                  </a:cubicBezTo>
                  <a:cubicBezTo>
                    <a:pt x="4942" y="6800"/>
                    <a:pt x="5258" y="6958"/>
                    <a:pt x="5654" y="6958"/>
                  </a:cubicBezTo>
                  <a:cubicBezTo>
                    <a:pt x="6049" y="6958"/>
                    <a:pt x="6405" y="6800"/>
                    <a:pt x="6682" y="6484"/>
                  </a:cubicBezTo>
                  <a:cubicBezTo>
                    <a:pt x="6958" y="6207"/>
                    <a:pt x="7077" y="5772"/>
                    <a:pt x="7077" y="5219"/>
                  </a:cubicBezTo>
                  <a:cubicBezTo>
                    <a:pt x="7077" y="4626"/>
                    <a:pt x="6958" y="4191"/>
                    <a:pt x="6682" y="3914"/>
                  </a:cubicBezTo>
                  <a:cubicBezTo>
                    <a:pt x="6405" y="3598"/>
                    <a:pt x="6049" y="3440"/>
                    <a:pt x="5654" y="34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>
              <a:off x="1127625" y="104585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rnd" cmpd="sng" w="16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520775" y="965800"/>
              <a:ext cx="106775" cy="163100"/>
            </a:xfrm>
            <a:custGeom>
              <a:rect b="b" l="l" r="r" t="t"/>
              <a:pathLst>
                <a:path extrusionOk="0" h="6524" w="4271">
                  <a:moveTo>
                    <a:pt x="1" y="0"/>
                  </a:moveTo>
                  <a:lnTo>
                    <a:pt x="1" y="751"/>
                  </a:lnTo>
                  <a:lnTo>
                    <a:pt x="3242" y="751"/>
                  </a:lnTo>
                  <a:cubicBezTo>
                    <a:pt x="2808" y="1226"/>
                    <a:pt x="2412" y="1819"/>
                    <a:pt x="2056" y="2491"/>
                  </a:cubicBezTo>
                  <a:cubicBezTo>
                    <a:pt x="1701" y="3163"/>
                    <a:pt x="1424" y="3874"/>
                    <a:pt x="1226" y="4626"/>
                  </a:cubicBezTo>
                  <a:cubicBezTo>
                    <a:pt x="1029" y="5337"/>
                    <a:pt x="910" y="5970"/>
                    <a:pt x="910" y="6523"/>
                  </a:cubicBezTo>
                  <a:lnTo>
                    <a:pt x="1740" y="6523"/>
                  </a:lnTo>
                  <a:cubicBezTo>
                    <a:pt x="1780" y="5851"/>
                    <a:pt x="1898" y="5258"/>
                    <a:pt x="2056" y="4705"/>
                  </a:cubicBezTo>
                  <a:cubicBezTo>
                    <a:pt x="2294" y="3914"/>
                    <a:pt x="2610" y="3123"/>
                    <a:pt x="3005" y="2412"/>
                  </a:cubicBezTo>
                  <a:cubicBezTo>
                    <a:pt x="3440" y="1661"/>
                    <a:pt x="3835" y="1068"/>
                    <a:pt x="4270" y="633"/>
                  </a:cubicBezTo>
                  <a:lnTo>
                    <a:pt x="427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647275" y="962825"/>
              <a:ext cx="107775" cy="168050"/>
            </a:xfrm>
            <a:custGeom>
              <a:rect b="b" l="l" r="r" t="t"/>
              <a:pathLst>
                <a:path extrusionOk="0" h="6722" w="4311">
                  <a:moveTo>
                    <a:pt x="2136" y="673"/>
                  </a:moveTo>
                  <a:cubicBezTo>
                    <a:pt x="2531" y="673"/>
                    <a:pt x="2847" y="831"/>
                    <a:pt x="3085" y="1187"/>
                  </a:cubicBezTo>
                  <a:cubicBezTo>
                    <a:pt x="3361" y="1542"/>
                    <a:pt x="3480" y="2293"/>
                    <a:pt x="3480" y="3361"/>
                  </a:cubicBezTo>
                  <a:cubicBezTo>
                    <a:pt x="3480" y="4428"/>
                    <a:pt x="3361" y="5179"/>
                    <a:pt x="3085" y="5535"/>
                  </a:cubicBezTo>
                  <a:cubicBezTo>
                    <a:pt x="2847" y="5891"/>
                    <a:pt x="2531" y="6089"/>
                    <a:pt x="2175" y="6089"/>
                  </a:cubicBezTo>
                  <a:cubicBezTo>
                    <a:pt x="1780" y="6089"/>
                    <a:pt x="1464" y="5891"/>
                    <a:pt x="1227" y="5535"/>
                  </a:cubicBezTo>
                  <a:cubicBezTo>
                    <a:pt x="950" y="5179"/>
                    <a:pt x="831" y="4468"/>
                    <a:pt x="831" y="3361"/>
                  </a:cubicBezTo>
                  <a:cubicBezTo>
                    <a:pt x="831" y="2293"/>
                    <a:pt x="989" y="1542"/>
                    <a:pt x="1266" y="1147"/>
                  </a:cubicBezTo>
                  <a:cubicBezTo>
                    <a:pt x="1464" y="831"/>
                    <a:pt x="1780" y="673"/>
                    <a:pt x="2136" y="673"/>
                  </a:cubicBezTo>
                  <a:close/>
                  <a:moveTo>
                    <a:pt x="2175" y="1"/>
                  </a:moveTo>
                  <a:cubicBezTo>
                    <a:pt x="1661" y="1"/>
                    <a:pt x="1266" y="119"/>
                    <a:pt x="950" y="396"/>
                  </a:cubicBezTo>
                  <a:cubicBezTo>
                    <a:pt x="634" y="633"/>
                    <a:pt x="396" y="989"/>
                    <a:pt x="238" y="1463"/>
                  </a:cubicBezTo>
                  <a:cubicBezTo>
                    <a:pt x="80" y="1938"/>
                    <a:pt x="1" y="2570"/>
                    <a:pt x="1" y="3361"/>
                  </a:cubicBezTo>
                  <a:cubicBezTo>
                    <a:pt x="1" y="4626"/>
                    <a:pt x="238" y="5496"/>
                    <a:pt x="673" y="6049"/>
                  </a:cubicBezTo>
                  <a:cubicBezTo>
                    <a:pt x="1029" y="6524"/>
                    <a:pt x="1503" y="6721"/>
                    <a:pt x="2175" y="6721"/>
                  </a:cubicBezTo>
                  <a:cubicBezTo>
                    <a:pt x="2650" y="6721"/>
                    <a:pt x="3045" y="6603"/>
                    <a:pt x="3361" y="6365"/>
                  </a:cubicBezTo>
                  <a:cubicBezTo>
                    <a:pt x="3678" y="6089"/>
                    <a:pt x="3915" y="5733"/>
                    <a:pt x="4073" y="5259"/>
                  </a:cubicBezTo>
                  <a:cubicBezTo>
                    <a:pt x="4231" y="4784"/>
                    <a:pt x="4310" y="4152"/>
                    <a:pt x="4310" y="3361"/>
                  </a:cubicBezTo>
                  <a:cubicBezTo>
                    <a:pt x="4310" y="2728"/>
                    <a:pt x="4271" y="2175"/>
                    <a:pt x="4152" y="1819"/>
                  </a:cubicBezTo>
                  <a:cubicBezTo>
                    <a:pt x="4073" y="1424"/>
                    <a:pt x="3915" y="1107"/>
                    <a:pt x="3757" y="831"/>
                  </a:cubicBezTo>
                  <a:cubicBezTo>
                    <a:pt x="3559" y="554"/>
                    <a:pt x="3361" y="356"/>
                    <a:pt x="3085" y="198"/>
                  </a:cubicBezTo>
                  <a:cubicBezTo>
                    <a:pt x="2808" y="80"/>
                    <a:pt x="2531" y="1"/>
                    <a:pt x="217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779725" y="960850"/>
              <a:ext cx="176950" cy="173975"/>
            </a:xfrm>
            <a:custGeom>
              <a:rect b="b" l="l" r="r" t="t"/>
              <a:pathLst>
                <a:path extrusionOk="0" h="6959" w="7078">
                  <a:moveTo>
                    <a:pt x="1384" y="554"/>
                  </a:moveTo>
                  <a:cubicBezTo>
                    <a:pt x="1621" y="554"/>
                    <a:pt x="1780" y="633"/>
                    <a:pt x="1898" y="791"/>
                  </a:cubicBezTo>
                  <a:cubicBezTo>
                    <a:pt x="2056" y="989"/>
                    <a:pt x="2096" y="1266"/>
                    <a:pt x="2096" y="1700"/>
                  </a:cubicBezTo>
                  <a:cubicBezTo>
                    <a:pt x="2096" y="2175"/>
                    <a:pt x="2056" y="2491"/>
                    <a:pt x="1898" y="2649"/>
                  </a:cubicBezTo>
                  <a:cubicBezTo>
                    <a:pt x="1780" y="2847"/>
                    <a:pt x="1621" y="2926"/>
                    <a:pt x="1384" y="2926"/>
                  </a:cubicBezTo>
                  <a:cubicBezTo>
                    <a:pt x="1187" y="2926"/>
                    <a:pt x="1028" y="2847"/>
                    <a:pt x="910" y="2649"/>
                  </a:cubicBezTo>
                  <a:cubicBezTo>
                    <a:pt x="752" y="2491"/>
                    <a:pt x="712" y="2175"/>
                    <a:pt x="712" y="1779"/>
                  </a:cubicBezTo>
                  <a:cubicBezTo>
                    <a:pt x="712" y="1305"/>
                    <a:pt x="752" y="989"/>
                    <a:pt x="910" y="791"/>
                  </a:cubicBezTo>
                  <a:cubicBezTo>
                    <a:pt x="1028" y="633"/>
                    <a:pt x="1187" y="554"/>
                    <a:pt x="1384" y="554"/>
                  </a:cubicBezTo>
                  <a:close/>
                  <a:moveTo>
                    <a:pt x="1384" y="0"/>
                  </a:moveTo>
                  <a:cubicBezTo>
                    <a:pt x="910" y="0"/>
                    <a:pt x="594" y="159"/>
                    <a:pt x="356" y="475"/>
                  </a:cubicBezTo>
                  <a:cubicBezTo>
                    <a:pt x="119" y="831"/>
                    <a:pt x="1" y="1226"/>
                    <a:pt x="1" y="1700"/>
                  </a:cubicBezTo>
                  <a:cubicBezTo>
                    <a:pt x="1" y="2293"/>
                    <a:pt x="119" y="2728"/>
                    <a:pt x="396" y="3045"/>
                  </a:cubicBezTo>
                  <a:cubicBezTo>
                    <a:pt x="673" y="3321"/>
                    <a:pt x="989" y="3479"/>
                    <a:pt x="1384" y="3479"/>
                  </a:cubicBezTo>
                  <a:cubicBezTo>
                    <a:pt x="1780" y="3479"/>
                    <a:pt x="2135" y="3321"/>
                    <a:pt x="2412" y="3005"/>
                  </a:cubicBezTo>
                  <a:cubicBezTo>
                    <a:pt x="2689" y="2728"/>
                    <a:pt x="2807" y="2293"/>
                    <a:pt x="2807" y="1740"/>
                  </a:cubicBezTo>
                  <a:cubicBezTo>
                    <a:pt x="2807" y="1147"/>
                    <a:pt x="2689" y="712"/>
                    <a:pt x="2412" y="435"/>
                  </a:cubicBezTo>
                  <a:cubicBezTo>
                    <a:pt x="2135" y="119"/>
                    <a:pt x="1780" y="0"/>
                    <a:pt x="1384" y="0"/>
                  </a:cubicBezTo>
                  <a:close/>
                  <a:moveTo>
                    <a:pt x="5693" y="3993"/>
                  </a:moveTo>
                  <a:cubicBezTo>
                    <a:pt x="5891" y="3993"/>
                    <a:pt x="6049" y="4112"/>
                    <a:pt x="6168" y="4270"/>
                  </a:cubicBezTo>
                  <a:cubicBezTo>
                    <a:pt x="6326" y="4428"/>
                    <a:pt x="6365" y="4745"/>
                    <a:pt x="6365" y="5179"/>
                  </a:cubicBezTo>
                  <a:cubicBezTo>
                    <a:pt x="6365" y="5614"/>
                    <a:pt x="6326" y="5970"/>
                    <a:pt x="6168" y="6128"/>
                  </a:cubicBezTo>
                  <a:cubicBezTo>
                    <a:pt x="6049" y="6286"/>
                    <a:pt x="5891" y="6405"/>
                    <a:pt x="5654" y="6405"/>
                  </a:cubicBezTo>
                  <a:cubicBezTo>
                    <a:pt x="5456" y="6405"/>
                    <a:pt x="5298" y="6286"/>
                    <a:pt x="5179" y="6128"/>
                  </a:cubicBezTo>
                  <a:cubicBezTo>
                    <a:pt x="5021" y="5970"/>
                    <a:pt x="4982" y="5654"/>
                    <a:pt x="4982" y="5219"/>
                  </a:cubicBezTo>
                  <a:cubicBezTo>
                    <a:pt x="4982" y="4784"/>
                    <a:pt x="5021" y="4468"/>
                    <a:pt x="5179" y="4270"/>
                  </a:cubicBezTo>
                  <a:cubicBezTo>
                    <a:pt x="5298" y="4112"/>
                    <a:pt x="5456" y="3993"/>
                    <a:pt x="5693" y="3993"/>
                  </a:cubicBezTo>
                  <a:close/>
                  <a:moveTo>
                    <a:pt x="5021" y="0"/>
                  </a:moveTo>
                  <a:lnTo>
                    <a:pt x="1424" y="6958"/>
                  </a:lnTo>
                  <a:lnTo>
                    <a:pt x="2096" y="6958"/>
                  </a:lnTo>
                  <a:lnTo>
                    <a:pt x="5693" y="0"/>
                  </a:lnTo>
                  <a:close/>
                  <a:moveTo>
                    <a:pt x="5654" y="3440"/>
                  </a:moveTo>
                  <a:cubicBezTo>
                    <a:pt x="5219" y="3440"/>
                    <a:pt x="4863" y="3638"/>
                    <a:pt x="4626" y="3954"/>
                  </a:cubicBezTo>
                  <a:cubicBezTo>
                    <a:pt x="4389" y="4270"/>
                    <a:pt x="4270" y="4665"/>
                    <a:pt x="4270" y="5140"/>
                  </a:cubicBezTo>
                  <a:cubicBezTo>
                    <a:pt x="4270" y="5733"/>
                    <a:pt x="4389" y="6207"/>
                    <a:pt x="4665" y="6484"/>
                  </a:cubicBezTo>
                  <a:cubicBezTo>
                    <a:pt x="4942" y="6800"/>
                    <a:pt x="5258" y="6958"/>
                    <a:pt x="5654" y="6958"/>
                  </a:cubicBezTo>
                  <a:cubicBezTo>
                    <a:pt x="6049" y="6958"/>
                    <a:pt x="6405" y="6800"/>
                    <a:pt x="6682" y="6484"/>
                  </a:cubicBezTo>
                  <a:cubicBezTo>
                    <a:pt x="6958" y="6207"/>
                    <a:pt x="7077" y="5772"/>
                    <a:pt x="7077" y="5219"/>
                  </a:cubicBezTo>
                  <a:cubicBezTo>
                    <a:pt x="7077" y="4626"/>
                    <a:pt x="6958" y="4191"/>
                    <a:pt x="6682" y="3914"/>
                  </a:cubicBezTo>
                  <a:cubicBezTo>
                    <a:pt x="6405" y="3598"/>
                    <a:pt x="6049" y="3440"/>
                    <a:pt x="5654" y="34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230200" y="3675825"/>
              <a:ext cx="165075" cy="154200"/>
            </a:xfrm>
            <a:custGeom>
              <a:rect b="b" l="l" r="r" t="t"/>
              <a:pathLst>
                <a:path extrusionOk="0" h="6168" w="6603">
                  <a:moveTo>
                    <a:pt x="3875" y="2017"/>
                  </a:moveTo>
                  <a:lnTo>
                    <a:pt x="3875" y="4270"/>
                  </a:lnTo>
                  <a:lnTo>
                    <a:pt x="1938" y="3558"/>
                  </a:lnTo>
                  <a:cubicBezTo>
                    <a:pt x="1543" y="3400"/>
                    <a:pt x="1108" y="3282"/>
                    <a:pt x="673" y="3203"/>
                  </a:cubicBezTo>
                  <a:cubicBezTo>
                    <a:pt x="1029" y="3084"/>
                    <a:pt x="1503" y="2926"/>
                    <a:pt x="2056" y="2728"/>
                  </a:cubicBezTo>
                  <a:lnTo>
                    <a:pt x="3875" y="2017"/>
                  </a:lnTo>
                  <a:close/>
                  <a:moveTo>
                    <a:pt x="6603" y="0"/>
                  </a:moveTo>
                  <a:lnTo>
                    <a:pt x="1" y="2689"/>
                  </a:lnTo>
                  <a:lnTo>
                    <a:pt x="1" y="3637"/>
                  </a:lnTo>
                  <a:lnTo>
                    <a:pt x="6603" y="6168"/>
                  </a:lnTo>
                  <a:lnTo>
                    <a:pt x="6603" y="5258"/>
                  </a:lnTo>
                  <a:lnTo>
                    <a:pt x="4587" y="4507"/>
                  </a:lnTo>
                  <a:lnTo>
                    <a:pt x="4587" y="1779"/>
                  </a:lnTo>
                  <a:lnTo>
                    <a:pt x="6603" y="989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275675" y="3563150"/>
              <a:ext cx="119600" cy="109725"/>
            </a:xfrm>
            <a:custGeom>
              <a:rect b="b" l="l" r="r" t="t"/>
              <a:pathLst>
                <a:path extrusionOk="0" h="4389" w="4784">
                  <a:moveTo>
                    <a:pt x="0" y="1"/>
                  </a:moveTo>
                  <a:lnTo>
                    <a:pt x="0" y="870"/>
                  </a:lnTo>
                  <a:lnTo>
                    <a:pt x="2926" y="1898"/>
                  </a:lnTo>
                  <a:cubicBezTo>
                    <a:pt x="3282" y="2056"/>
                    <a:pt x="3558" y="2135"/>
                    <a:pt x="3835" y="2214"/>
                  </a:cubicBezTo>
                  <a:cubicBezTo>
                    <a:pt x="3479" y="2293"/>
                    <a:pt x="3163" y="2412"/>
                    <a:pt x="2847" y="2531"/>
                  </a:cubicBezTo>
                  <a:lnTo>
                    <a:pt x="0" y="3559"/>
                  </a:lnTo>
                  <a:lnTo>
                    <a:pt x="0" y="4389"/>
                  </a:lnTo>
                  <a:lnTo>
                    <a:pt x="4784" y="2570"/>
                  </a:lnTo>
                  <a:lnTo>
                    <a:pt x="4784" y="18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272700" y="3442575"/>
              <a:ext cx="125550" cy="109725"/>
            </a:xfrm>
            <a:custGeom>
              <a:rect b="b" l="l" r="r" t="t"/>
              <a:pathLst>
                <a:path extrusionOk="0" h="4389" w="5022">
                  <a:moveTo>
                    <a:pt x="2056" y="831"/>
                  </a:moveTo>
                  <a:lnTo>
                    <a:pt x="2056" y="3519"/>
                  </a:lnTo>
                  <a:cubicBezTo>
                    <a:pt x="1622" y="3479"/>
                    <a:pt x="1305" y="3361"/>
                    <a:pt x="1029" y="3084"/>
                  </a:cubicBezTo>
                  <a:cubicBezTo>
                    <a:pt x="791" y="2847"/>
                    <a:pt x="673" y="2531"/>
                    <a:pt x="673" y="2135"/>
                  </a:cubicBezTo>
                  <a:cubicBezTo>
                    <a:pt x="673" y="1740"/>
                    <a:pt x="831" y="1424"/>
                    <a:pt x="1147" y="1147"/>
                  </a:cubicBezTo>
                  <a:cubicBezTo>
                    <a:pt x="1345" y="989"/>
                    <a:pt x="1661" y="870"/>
                    <a:pt x="2056" y="831"/>
                  </a:cubicBezTo>
                  <a:close/>
                  <a:moveTo>
                    <a:pt x="2491" y="0"/>
                  </a:moveTo>
                  <a:cubicBezTo>
                    <a:pt x="1701" y="0"/>
                    <a:pt x="1108" y="198"/>
                    <a:pt x="673" y="593"/>
                  </a:cubicBezTo>
                  <a:cubicBezTo>
                    <a:pt x="238" y="989"/>
                    <a:pt x="1" y="1503"/>
                    <a:pt x="1" y="2175"/>
                  </a:cubicBezTo>
                  <a:cubicBezTo>
                    <a:pt x="1" y="2807"/>
                    <a:pt x="238" y="3361"/>
                    <a:pt x="673" y="3756"/>
                  </a:cubicBezTo>
                  <a:cubicBezTo>
                    <a:pt x="1108" y="4191"/>
                    <a:pt x="1740" y="4389"/>
                    <a:pt x="2531" y="4389"/>
                  </a:cubicBezTo>
                  <a:cubicBezTo>
                    <a:pt x="3322" y="4389"/>
                    <a:pt x="3915" y="4191"/>
                    <a:pt x="4349" y="3796"/>
                  </a:cubicBezTo>
                  <a:cubicBezTo>
                    <a:pt x="4784" y="3361"/>
                    <a:pt x="5021" y="2807"/>
                    <a:pt x="5021" y="2135"/>
                  </a:cubicBezTo>
                  <a:cubicBezTo>
                    <a:pt x="5021" y="1542"/>
                    <a:pt x="4863" y="1107"/>
                    <a:pt x="4587" y="752"/>
                  </a:cubicBezTo>
                  <a:cubicBezTo>
                    <a:pt x="4349" y="396"/>
                    <a:pt x="3954" y="159"/>
                    <a:pt x="3480" y="0"/>
                  </a:cubicBezTo>
                  <a:lnTo>
                    <a:pt x="3361" y="831"/>
                  </a:lnTo>
                  <a:cubicBezTo>
                    <a:pt x="3717" y="989"/>
                    <a:pt x="3954" y="1147"/>
                    <a:pt x="4112" y="1345"/>
                  </a:cubicBezTo>
                  <a:cubicBezTo>
                    <a:pt x="4270" y="1542"/>
                    <a:pt x="4349" y="1819"/>
                    <a:pt x="4349" y="2096"/>
                  </a:cubicBezTo>
                  <a:cubicBezTo>
                    <a:pt x="4349" y="2531"/>
                    <a:pt x="4191" y="2847"/>
                    <a:pt x="3915" y="3124"/>
                  </a:cubicBezTo>
                  <a:cubicBezTo>
                    <a:pt x="3638" y="3361"/>
                    <a:pt x="3242" y="3519"/>
                    <a:pt x="2729" y="3558"/>
                  </a:cubicBezTo>
                  <a:lnTo>
                    <a:pt x="272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272700" y="3352625"/>
              <a:ext cx="122575" cy="65275"/>
            </a:xfrm>
            <a:custGeom>
              <a:rect b="b" l="l" r="r" t="t"/>
              <a:pathLst>
                <a:path extrusionOk="0" h="2611" w="4903">
                  <a:moveTo>
                    <a:pt x="277" y="1"/>
                  </a:moveTo>
                  <a:cubicBezTo>
                    <a:pt x="80" y="278"/>
                    <a:pt x="1" y="554"/>
                    <a:pt x="1" y="831"/>
                  </a:cubicBezTo>
                  <a:cubicBezTo>
                    <a:pt x="1" y="1029"/>
                    <a:pt x="80" y="1187"/>
                    <a:pt x="159" y="1345"/>
                  </a:cubicBezTo>
                  <a:cubicBezTo>
                    <a:pt x="277" y="1503"/>
                    <a:pt x="515" y="1701"/>
                    <a:pt x="831" y="1859"/>
                  </a:cubicBezTo>
                  <a:lnTo>
                    <a:pt x="119" y="1859"/>
                  </a:lnTo>
                  <a:lnTo>
                    <a:pt x="119" y="2610"/>
                  </a:lnTo>
                  <a:lnTo>
                    <a:pt x="4903" y="2610"/>
                  </a:lnTo>
                  <a:lnTo>
                    <a:pt x="4903" y="1780"/>
                  </a:lnTo>
                  <a:lnTo>
                    <a:pt x="2412" y="1780"/>
                  </a:lnTo>
                  <a:cubicBezTo>
                    <a:pt x="2056" y="1780"/>
                    <a:pt x="1740" y="1740"/>
                    <a:pt x="1463" y="1661"/>
                  </a:cubicBezTo>
                  <a:cubicBezTo>
                    <a:pt x="1266" y="1582"/>
                    <a:pt x="1108" y="1503"/>
                    <a:pt x="989" y="1345"/>
                  </a:cubicBezTo>
                  <a:cubicBezTo>
                    <a:pt x="910" y="1226"/>
                    <a:pt x="831" y="1068"/>
                    <a:pt x="831" y="871"/>
                  </a:cubicBezTo>
                  <a:cubicBezTo>
                    <a:pt x="831" y="673"/>
                    <a:pt x="910" y="475"/>
                    <a:pt x="1029" y="278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72700" y="3237000"/>
              <a:ext cx="125550" cy="110725"/>
            </a:xfrm>
            <a:custGeom>
              <a:rect b="b" l="l" r="r" t="t"/>
              <a:pathLst>
                <a:path extrusionOk="0" h="4429" w="5022">
                  <a:moveTo>
                    <a:pt x="2808" y="1107"/>
                  </a:moveTo>
                  <a:cubicBezTo>
                    <a:pt x="3163" y="1107"/>
                    <a:pt x="3440" y="1147"/>
                    <a:pt x="3598" y="1226"/>
                  </a:cubicBezTo>
                  <a:cubicBezTo>
                    <a:pt x="3835" y="1345"/>
                    <a:pt x="4033" y="1503"/>
                    <a:pt x="4152" y="1740"/>
                  </a:cubicBezTo>
                  <a:cubicBezTo>
                    <a:pt x="4310" y="2017"/>
                    <a:pt x="4389" y="2293"/>
                    <a:pt x="4389" y="2610"/>
                  </a:cubicBezTo>
                  <a:cubicBezTo>
                    <a:pt x="4389" y="2926"/>
                    <a:pt x="4310" y="3163"/>
                    <a:pt x="4152" y="3321"/>
                  </a:cubicBezTo>
                  <a:cubicBezTo>
                    <a:pt x="3994" y="3479"/>
                    <a:pt x="3835" y="3558"/>
                    <a:pt x="3598" y="3558"/>
                  </a:cubicBezTo>
                  <a:cubicBezTo>
                    <a:pt x="3480" y="3558"/>
                    <a:pt x="3361" y="3519"/>
                    <a:pt x="3242" y="3440"/>
                  </a:cubicBezTo>
                  <a:cubicBezTo>
                    <a:pt x="3124" y="3361"/>
                    <a:pt x="3045" y="3242"/>
                    <a:pt x="2966" y="3124"/>
                  </a:cubicBezTo>
                  <a:cubicBezTo>
                    <a:pt x="2926" y="3005"/>
                    <a:pt x="2847" y="2768"/>
                    <a:pt x="2808" y="2412"/>
                  </a:cubicBezTo>
                  <a:cubicBezTo>
                    <a:pt x="2729" y="1819"/>
                    <a:pt x="2610" y="1384"/>
                    <a:pt x="2491" y="1107"/>
                  </a:cubicBezTo>
                  <a:close/>
                  <a:moveTo>
                    <a:pt x="4903" y="0"/>
                  </a:moveTo>
                  <a:cubicBezTo>
                    <a:pt x="4705" y="119"/>
                    <a:pt x="4508" y="198"/>
                    <a:pt x="4310" y="238"/>
                  </a:cubicBezTo>
                  <a:cubicBezTo>
                    <a:pt x="4112" y="238"/>
                    <a:pt x="3638" y="277"/>
                    <a:pt x="2887" y="277"/>
                  </a:cubicBezTo>
                  <a:lnTo>
                    <a:pt x="1819" y="277"/>
                  </a:lnTo>
                  <a:cubicBezTo>
                    <a:pt x="1463" y="277"/>
                    <a:pt x="1187" y="277"/>
                    <a:pt x="1068" y="317"/>
                  </a:cubicBezTo>
                  <a:cubicBezTo>
                    <a:pt x="831" y="356"/>
                    <a:pt x="673" y="435"/>
                    <a:pt x="515" y="554"/>
                  </a:cubicBezTo>
                  <a:cubicBezTo>
                    <a:pt x="356" y="672"/>
                    <a:pt x="238" y="870"/>
                    <a:pt x="159" y="1147"/>
                  </a:cubicBezTo>
                  <a:cubicBezTo>
                    <a:pt x="40" y="1384"/>
                    <a:pt x="1" y="1700"/>
                    <a:pt x="1" y="2135"/>
                  </a:cubicBezTo>
                  <a:cubicBezTo>
                    <a:pt x="1" y="2531"/>
                    <a:pt x="80" y="2886"/>
                    <a:pt x="159" y="3203"/>
                  </a:cubicBezTo>
                  <a:cubicBezTo>
                    <a:pt x="277" y="3519"/>
                    <a:pt x="436" y="3756"/>
                    <a:pt x="673" y="3914"/>
                  </a:cubicBezTo>
                  <a:cubicBezTo>
                    <a:pt x="870" y="4072"/>
                    <a:pt x="1147" y="4191"/>
                    <a:pt x="1463" y="4270"/>
                  </a:cubicBezTo>
                  <a:lnTo>
                    <a:pt x="1582" y="3479"/>
                  </a:lnTo>
                  <a:cubicBezTo>
                    <a:pt x="1266" y="3400"/>
                    <a:pt x="1029" y="3282"/>
                    <a:pt x="870" y="3084"/>
                  </a:cubicBezTo>
                  <a:cubicBezTo>
                    <a:pt x="752" y="2886"/>
                    <a:pt x="673" y="2610"/>
                    <a:pt x="673" y="2254"/>
                  </a:cubicBezTo>
                  <a:cubicBezTo>
                    <a:pt x="673" y="1819"/>
                    <a:pt x="752" y="1542"/>
                    <a:pt x="949" y="1305"/>
                  </a:cubicBezTo>
                  <a:cubicBezTo>
                    <a:pt x="1108" y="1147"/>
                    <a:pt x="1305" y="1068"/>
                    <a:pt x="1661" y="1068"/>
                  </a:cubicBezTo>
                  <a:cubicBezTo>
                    <a:pt x="1701" y="1068"/>
                    <a:pt x="1740" y="1107"/>
                    <a:pt x="1859" y="1107"/>
                  </a:cubicBezTo>
                  <a:cubicBezTo>
                    <a:pt x="1977" y="1384"/>
                    <a:pt x="2056" y="1898"/>
                    <a:pt x="2136" y="2531"/>
                  </a:cubicBezTo>
                  <a:cubicBezTo>
                    <a:pt x="2175" y="2847"/>
                    <a:pt x="2215" y="3084"/>
                    <a:pt x="2254" y="3242"/>
                  </a:cubicBezTo>
                  <a:cubicBezTo>
                    <a:pt x="2333" y="3479"/>
                    <a:pt x="2412" y="3677"/>
                    <a:pt x="2531" y="3835"/>
                  </a:cubicBezTo>
                  <a:cubicBezTo>
                    <a:pt x="2649" y="4033"/>
                    <a:pt x="2808" y="4151"/>
                    <a:pt x="3005" y="4270"/>
                  </a:cubicBezTo>
                  <a:cubicBezTo>
                    <a:pt x="3203" y="4349"/>
                    <a:pt x="3401" y="4428"/>
                    <a:pt x="3638" y="4428"/>
                  </a:cubicBezTo>
                  <a:cubicBezTo>
                    <a:pt x="4033" y="4428"/>
                    <a:pt x="4349" y="4270"/>
                    <a:pt x="4626" y="3993"/>
                  </a:cubicBezTo>
                  <a:cubicBezTo>
                    <a:pt x="4863" y="3717"/>
                    <a:pt x="5021" y="3321"/>
                    <a:pt x="5021" y="2768"/>
                  </a:cubicBezTo>
                  <a:cubicBezTo>
                    <a:pt x="5021" y="2452"/>
                    <a:pt x="4942" y="2175"/>
                    <a:pt x="4863" y="1898"/>
                  </a:cubicBezTo>
                  <a:cubicBezTo>
                    <a:pt x="4745" y="1621"/>
                    <a:pt x="4547" y="1305"/>
                    <a:pt x="4310" y="1028"/>
                  </a:cubicBezTo>
                  <a:cubicBezTo>
                    <a:pt x="4547" y="989"/>
                    <a:pt x="4745" y="949"/>
                    <a:pt x="4903" y="870"/>
                  </a:cubicBezTo>
                  <a:lnTo>
                    <a:pt x="490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72700" y="3114450"/>
              <a:ext cx="171025" cy="105775"/>
            </a:xfrm>
            <a:custGeom>
              <a:rect b="b" l="l" r="r" t="t"/>
              <a:pathLst>
                <a:path extrusionOk="0" h="4231" w="6841">
                  <a:moveTo>
                    <a:pt x="2452" y="751"/>
                  </a:moveTo>
                  <a:cubicBezTo>
                    <a:pt x="3045" y="751"/>
                    <a:pt x="3519" y="910"/>
                    <a:pt x="3796" y="1147"/>
                  </a:cubicBezTo>
                  <a:cubicBezTo>
                    <a:pt x="4073" y="1384"/>
                    <a:pt x="4231" y="1700"/>
                    <a:pt x="4231" y="2096"/>
                  </a:cubicBezTo>
                  <a:cubicBezTo>
                    <a:pt x="4231" y="2451"/>
                    <a:pt x="4073" y="2768"/>
                    <a:pt x="3796" y="3005"/>
                  </a:cubicBezTo>
                  <a:cubicBezTo>
                    <a:pt x="3519" y="3282"/>
                    <a:pt x="3045" y="3400"/>
                    <a:pt x="2412" y="3400"/>
                  </a:cubicBezTo>
                  <a:cubicBezTo>
                    <a:pt x="1859" y="3400"/>
                    <a:pt x="1424" y="3282"/>
                    <a:pt x="1108" y="3005"/>
                  </a:cubicBezTo>
                  <a:cubicBezTo>
                    <a:pt x="831" y="2768"/>
                    <a:pt x="673" y="2451"/>
                    <a:pt x="673" y="2096"/>
                  </a:cubicBezTo>
                  <a:cubicBezTo>
                    <a:pt x="673" y="1740"/>
                    <a:pt x="831" y="1423"/>
                    <a:pt x="1108" y="1147"/>
                  </a:cubicBezTo>
                  <a:cubicBezTo>
                    <a:pt x="1424" y="910"/>
                    <a:pt x="1859" y="751"/>
                    <a:pt x="2452" y="751"/>
                  </a:cubicBezTo>
                  <a:close/>
                  <a:moveTo>
                    <a:pt x="119" y="0"/>
                  </a:moveTo>
                  <a:lnTo>
                    <a:pt x="119" y="751"/>
                  </a:lnTo>
                  <a:lnTo>
                    <a:pt x="673" y="751"/>
                  </a:lnTo>
                  <a:cubicBezTo>
                    <a:pt x="238" y="1107"/>
                    <a:pt x="1" y="1582"/>
                    <a:pt x="1" y="2175"/>
                  </a:cubicBezTo>
                  <a:cubicBezTo>
                    <a:pt x="1" y="2570"/>
                    <a:pt x="119" y="2965"/>
                    <a:pt x="317" y="3282"/>
                  </a:cubicBezTo>
                  <a:cubicBezTo>
                    <a:pt x="515" y="3558"/>
                    <a:pt x="831" y="3835"/>
                    <a:pt x="1226" y="3993"/>
                  </a:cubicBezTo>
                  <a:cubicBezTo>
                    <a:pt x="1622" y="4151"/>
                    <a:pt x="2017" y="4230"/>
                    <a:pt x="2491" y="4230"/>
                  </a:cubicBezTo>
                  <a:cubicBezTo>
                    <a:pt x="3124" y="4230"/>
                    <a:pt x="3717" y="4033"/>
                    <a:pt x="4191" y="3677"/>
                  </a:cubicBezTo>
                  <a:cubicBezTo>
                    <a:pt x="4666" y="3321"/>
                    <a:pt x="4903" y="2807"/>
                    <a:pt x="4903" y="2175"/>
                  </a:cubicBezTo>
                  <a:cubicBezTo>
                    <a:pt x="4903" y="1621"/>
                    <a:pt x="4705" y="1186"/>
                    <a:pt x="4270" y="830"/>
                  </a:cubicBezTo>
                  <a:cubicBezTo>
                    <a:pt x="4784" y="830"/>
                    <a:pt x="5140" y="870"/>
                    <a:pt x="5298" y="910"/>
                  </a:cubicBezTo>
                  <a:cubicBezTo>
                    <a:pt x="5575" y="949"/>
                    <a:pt x="5812" y="1107"/>
                    <a:pt x="5931" y="1305"/>
                  </a:cubicBezTo>
                  <a:cubicBezTo>
                    <a:pt x="6089" y="1503"/>
                    <a:pt x="6168" y="1819"/>
                    <a:pt x="6168" y="2175"/>
                  </a:cubicBezTo>
                  <a:cubicBezTo>
                    <a:pt x="6168" y="2530"/>
                    <a:pt x="6089" y="2807"/>
                    <a:pt x="5931" y="3005"/>
                  </a:cubicBezTo>
                  <a:cubicBezTo>
                    <a:pt x="5852" y="3163"/>
                    <a:pt x="5654" y="3242"/>
                    <a:pt x="5417" y="3282"/>
                  </a:cubicBezTo>
                  <a:lnTo>
                    <a:pt x="5298" y="4072"/>
                  </a:lnTo>
                  <a:cubicBezTo>
                    <a:pt x="5812" y="4072"/>
                    <a:pt x="6207" y="3914"/>
                    <a:pt x="6445" y="3558"/>
                  </a:cubicBezTo>
                  <a:cubicBezTo>
                    <a:pt x="6721" y="3202"/>
                    <a:pt x="6840" y="2728"/>
                    <a:pt x="6840" y="2175"/>
                  </a:cubicBezTo>
                  <a:cubicBezTo>
                    <a:pt x="6840" y="1700"/>
                    <a:pt x="6761" y="1305"/>
                    <a:pt x="6563" y="949"/>
                  </a:cubicBezTo>
                  <a:cubicBezTo>
                    <a:pt x="6405" y="633"/>
                    <a:pt x="6128" y="396"/>
                    <a:pt x="5852" y="237"/>
                  </a:cubicBezTo>
                  <a:cubicBezTo>
                    <a:pt x="5535" y="79"/>
                    <a:pt x="4982" y="0"/>
                    <a:pt x="423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72700" y="2981025"/>
              <a:ext cx="125550" cy="109725"/>
            </a:xfrm>
            <a:custGeom>
              <a:rect b="b" l="l" r="r" t="t"/>
              <a:pathLst>
                <a:path extrusionOk="0" h="4389" w="5022">
                  <a:moveTo>
                    <a:pt x="2056" y="830"/>
                  </a:moveTo>
                  <a:lnTo>
                    <a:pt x="2056" y="3519"/>
                  </a:lnTo>
                  <a:cubicBezTo>
                    <a:pt x="1622" y="3479"/>
                    <a:pt x="1305" y="3361"/>
                    <a:pt x="1029" y="3084"/>
                  </a:cubicBezTo>
                  <a:cubicBezTo>
                    <a:pt x="791" y="2847"/>
                    <a:pt x="673" y="2530"/>
                    <a:pt x="673" y="2135"/>
                  </a:cubicBezTo>
                  <a:cubicBezTo>
                    <a:pt x="673" y="1740"/>
                    <a:pt x="831" y="1423"/>
                    <a:pt x="1147" y="1147"/>
                  </a:cubicBezTo>
                  <a:cubicBezTo>
                    <a:pt x="1345" y="989"/>
                    <a:pt x="1661" y="870"/>
                    <a:pt x="2056" y="830"/>
                  </a:cubicBezTo>
                  <a:close/>
                  <a:moveTo>
                    <a:pt x="2491" y="0"/>
                  </a:moveTo>
                  <a:cubicBezTo>
                    <a:pt x="1701" y="0"/>
                    <a:pt x="1108" y="198"/>
                    <a:pt x="673" y="593"/>
                  </a:cubicBezTo>
                  <a:cubicBezTo>
                    <a:pt x="238" y="989"/>
                    <a:pt x="1" y="1502"/>
                    <a:pt x="1" y="2175"/>
                  </a:cubicBezTo>
                  <a:cubicBezTo>
                    <a:pt x="1" y="2807"/>
                    <a:pt x="238" y="3361"/>
                    <a:pt x="673" y="3756"/>
                  </a:cubicBezTo>
                  <a:cubicBezTo>
                    <a:pt x="1108" y="4191"/>
                    <a:pt x="1740" y="4388"/>
                    <a:pt x="2531" y="4388"/>
                  </a:cubicBezTo>
                  <a:cubicBezTo>
                    <a:pt x="3322" y="4388"/>
                    <a:pt x="3915" y="4191"/>
                    <a:pt x="4349" y="3795"/>
                  </a:cubicBezTo>
                  <a:cubicBezTo>
                    <a:pt x="4784" y="3361"/>
                    <a:pt x="5021" y="2807"/>
                    <a:pt x="5021" y="2095"/>
                  </a:cubicBezTo>
                  <a:cubicBezTo>
                    <a:pt x="5021" y="1542"/>
                    <a:pt x="4863" y="1107"/>
                    <a:pt x="4587" y="751"/>
                  </a:cubicBezTo>
                  <a:cubicBezTo>
                    <a:pt x="4349" y="396"/>
                    <a:pt x="3954" y="158"/>
                    <a:pt x="3480" y="0"/>
                  </a:cubicBezTo>
                  <a:lnTo>
                    <a:pt x="3361" y="830"/>
                  </a:lnTo>
                  <a:cubicBezTo>
                    <a:pt x="3717" y="989"/>
                    <a:pt x="3954" y="1147"/>
                    <a:pt x="4112" y="1344"/>
                  </a:cubicBezTo>
                  <a:cubicBezTo>
                    <a:pt x="4270" y="1542"/>
                    <a:pt x="4349" y="1819"/>
                    <a:pt x="4349" y="2095"/>
                  </a:cubicBezTo>
                  <a:cubicBezTo>
                    <a:pt x="4349" y="2491"/>
                    <a:pt x="4191" y="2847"/>
                    <a:pt x="3915" y="3123"/>
                  </a:cubicBezTo>
                  <a:cubicBezTo>
                    <a:pt x="3638" y="3361"/>
                    <a:pt x="3242" y="3519"/>
                    <a:pt x="2729" y="3558"/>
                  </a:cubicBezTo>
                  <a:lnTo>
                    <a:pt x="272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227250" y="2716150"/>
              <a:ext cx="173975" cy="177925"/>
            </a:xfrm>
            <a:custGeom>
              <a:rect b="b" l="l" r="r" t="t"/>
              <a:pathLst>
                <a:path extrusionOk="0" h="7117" w="6959">
                  <a:moveTo>
                    <a:pt x="5179" y="712"/>
                  </a:moveTo>
                  <a:cubicBezTo>
                    <a:pt x="5653" y="712"/>
                    <a:pt x="5970" y="791"/>
                    <a:pt x="6128" y="909"/>
                  </a:cubicBezTo>
                  <a:cubicBezTo>
                    <a:pt x="6326" y="1028"/>
                    <a:pt x="6405" y="1226"/>
                    <a:pt x="6405" y="1423"/>
                  </a:cubicBezTo>
                  <a:cubicBezTo>
                    <a:pt x="6405" y="1621"/>
                    <a:pt x="6326" y="1779"/>
                    <a:pt x="6128" y="1937"/>
                  </a:cubicBezTo>
                  <a:cubicBezTo>
                    <a:pt x="5970" y="2056"/>
                    <a:pt x="5653" y="2135"/>
                    <a:pt x="5258" y="2135"/>
                  </a:cubicBezTo>
                  <a:cubicBezTo>
                    <a:pt x="4784" y="2135"/>
                    <a:pt x="4467" y="2056"/>
                    <a:pt x="4309" y="1937"/>
                  </a:cubicBezTo>
                  <a:cubicBezTo>
                    <a:pt x="4112" y="1779"/>
                    <a:pt x="4033" y="1621"/>
                    <a:pt x="4033" y="1423"/>
                  </a:cubicBezTo>
                  <a:cubicBezTo>
                    <a:pt x="4033" y="1226"/>
                    <a:pt x="4112" y="1028"/>
                    <a:pt x="4270" y="909"/>
                  </a:cubicBezTo>
                  <a:cubicBezTo>
                    <a:pt x="4467" y="791"/>
                    <a:pt x="4744" y="712"/>
                    <a:pt x="5179" y="712"/>
                  </a:cubicBezTo>
                  <a:close/>
                  <a:moveTo>
                    <a:pt x="5219" y="0"/>
                  </a:moveTo>
                  <a:cubicBezTo>
                    <a:pt x="4626" y="0"/>
                    <a:pt x="4191" y="119"/>
                    <a:pt x="3914" y="396"/>
                  </a:cubicBezTo>
                  <a:cubicBezTo>
                    <a:pt x="3598" y="672"/>
                    <a:pt x="3479" y="1028"/>
                    <a:pt x="3479" y="1423"/>
                  </a:cubicBezTo>
                  <a:cubicBezTo>
                    <a:pt x="3479" y="1898"/>
                    <a:pt x="3637" y="2254"/>
                    <a:pt x="3954" y="2491"/>
                  </a:cubicBezTo>
                  <a:cubicBezTo>
                    <a:pt x="4309" y="2728"/>
                    <a:pt x="4705" y="2847"/>
                    <a:pt x="5179" y="2847"/>
                  </a:cubicBezTo>
                  <a:cubicBezTo>
                    <a:pt x="5772" y="2847"/>
                    <a:pt x="6207" y="2688"/>
                    <a:pt x="6523" y="2412"/>
                  </a:cubicBezTo>
                  <a:cubicBezTo>
                    <a:pt x="6800" y="2175"/>
                    <a:pt x="6958" y="1819"/>
                    <a:pt x="6958" y="1423"/>
                  </a:cubicBezTo>
                  <a:cubicBezTo>
                    <a:pt x="6958" y="1028"/>
                    <a:pt x="6800" y="672"/>
                    <a:pt x="6523" y="396"/>
                  </a:cubicBezTo>
                  <a:cubicBezTo>
                    <a:pt x="6207" y="119"/>
                    <a:pt x="5772" y="0"/>
                    <a:pt x="5219" y="0"/>
                  </a:cubicBezTo>
                  <a:close/>
                  <a:moveTo>
                    <a:pt x="0" y="1423"/>
                  </a:moveTo>
                  <a:lnTo>
                    <a:pt x="0" y="2056"/>
                  </a:lnTo>
                  <a:lnTo>
                    <a:pt x="6958" y="5693"/>
                  </a:lnTo>
                  <a:lnTo>
                    <a:pt x="6958" y="5021"/>
                  </a:lnTo>
                  <a:lnTo>
                    <a:pt x="0" y="1423"/>
                  </a:lnTo>
                  <a:close/>
                  <a:moveTo>
                    <a:pt x="1700" y="4981"/>
                  </a:moveTo>
                  <a:cubicBezTo>
                    <a:pt x="2174" y="4981"/>
                    <a:pt x="2491" y="5060"/>
                    <a:pt x="2688" y="5179"/>
                  </a:cubicBezTo>
                  <a:cubicBezTo>
                    <a:pt x="2847" y="5298"/>
                    <a:pt x="2926" y="5495"/>
                    <a:pt x="2926" y="5693"/>
                  </a:cubicBezTo>
                  <a:cubicBezTo>
                    <a:pt x="2926" y="5891"/>
                    <a:pt x="2847" y="6049"/>
                    <a:pt x="2688" y="6207"/>
                  </a:cubicBezTo>
                  <a:cubicBezTo>
                    <a:pt x="2491" y="6326"/>
                    <a:pt x="2214" y="6405"/>
                    <a:pt x="1779" y="6405"/>
                  </a:cubicBezTo>
                  <a:cubicBezTo>
                    <a:pt x="1305" y="6405"/>
                    <a:pt x="988" y="6326"/>
                    <a:pt x="830" y="6207"/>
                  </a:cubicBezTo>
                  <a:cubicBezTo>
                    <a:pt x="633" y="6049"/>
                    <a:pt x="554" y="5891"/>
                    <a:pt x="554" y="5693"/>
                  </a:cubicBezTo>
                  <a:cubicBezTo>
                    <a:pt x="554" y="5495"/>
                    <a:pt x="633" y="5337"/>
                    <a:pt x="830" y="5179"/>
                  </a:cubicBezTo>
                  <a:cubicBezTo>
                    <a:pt x="988" y="5060"/>
                    <a:pt x="1305" y="4981"/>
                    <a:pt x="1700" y="4981"/>
                  </a:cubicBezTo>
                  <a:close/>
                  <a:moveTo>
                    <a:pt x="1740" y="4270"/>
                  </a:moveTo>
                  <a:cubicBezTo>
                    <a:pt x="1186" y="4270"/>
                    <a:pt x="751" y="4428"/>
                    <a:pt x="435" y="4665"/>
                  </a:cubicBezTo>
                  <a:cubicBezTo>
                    <a:pt x="158" y="4942"/>
                    <a:pt x="0" y="5298"/>
                    <a:pt x="0" y="5693"/>
                  </a:cubicBezTo>
                  <a:cubicBezTo>
                    <a:pt x="0" y="6167"/>
                    <a:pt x="158" y="6523"/>
                    <a:pt x="514" y="6760"/>
                  </a:cubicBezTo>
                  <a:cubicBezTo>
                    <a:pt x="830" y="6998"/>
                    <a:pt x="1226" y="7116"/>
                    <a:pt x="1700" y="7116"/>
                  </a:cubicBezTo>
                  <a:cubicBezTo>
                    <a:pt x="2293" y="7116"/>
                    <a:pt x="2767" y="6958"/>
                    <a:pt x="3044" y="6681"/>
                  </a:cubicBezTo>
                  <a:cubicBezTo>
                    <a:pt x="3360" y="6444"/>
                    <a:pt x="3479" y="6088"/>
                    <a:pt x="3479" y="5693"/>
                  </a:cubicBezTo>
                  <a:cubicBezTo>
                    <a:pt x="3479" y="5298"/>
                    <a:pt x="3321" y="4981"/>
                    <a:pt x="3044" y="4705"/>
                  </a:cubicBezTo>
                  <a:cubicBezTo>
                    <a:pt x="2728" y="4428"/>
                    <a:pt x="2293" y="4270"/>
                    <a:pt x="1740" y="427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230200" y="2422600"/>
              <a:ext cx="165075" cy="212525"/>
            </a:xfrm>
            <a:custGeom>
              <a:rect b="b" l="l" r="r" t="t"/>
              <a:pathLst>
                <a:path extrusionOk="0" h="8501" w="6603">
                  <a:moveTo>
                    <a:pt x="1" y="1"/>
                  </a:moveTo>
                  <a:lnTo>
                    <a:pt x="1" y="870"/>
                  </a:lnTo>
                  <a:lnTo>
                    <a:pt x="4231" y="1938"/>
                  </a:lnTo>
                  <a:cubicBezTo>
                    <a:pt x="4784" y="2056"/>
                    <a:pt x="5259" y="2175"/>
                    <a:pt x="5694" y="2254"/>
                  </a:cubicBezTo>
                  <a:cubicBezTo>
                    <a:pt x="4942" y="2373"/>
                    <a:pt x="4152" y="2531"/>
                    <a:pt x="3322" y="2768"/>
                  </a:cubicBezTo>
                  <a:lnTo>
                    <a:pt x="1" y="3717"/>
                  </a:lnTo>
                  <a:lnTo>
                    <a:pt x="1" y="4784"/>
                  </a:lnTo>
                  <a:lnTo>
                    <a:pt x="4468" y="6010"/>
                  </a:lnTo>
                  <a:cubicBezTo>
                    <a:pt x="4547" y="6049"/>
                    <a:pt x="4982" y="6168"/>
                    <a:pt x="5694" y="6326"/>
                  </a:cubicBezTo>
                  <a:cubicBezTo>
                    <a:pt x="5219" y="6405"/>
                    <a:pt x="4784" y="6484"/>
                    <a:pt x="4310" y="6603"/>
                  </a:cubicBezTo>
                  <a:lnTo>
                    <a:pt x="1" y="7591"/>
                  </a:lnTo>
                  <a:lnTo>
                    <a:pt x="1" y="8500"/>
                  </a:lnTo>
                  <a:lnTo>
                    <a:pt x="6603" y="6761"/>
                  </a:lnTo>
                  <a:lnTo>
                    <a:pt x="6603" y="5852"/>
                  </a:lnTo>
                  <a:lnTo>
                    <a:pt x="1582" y="4468"/>
                  </a:lnTo>
                  <a:cubicBezTo>
                    <a:pt x="1345" y="4389"/>
                    <a:pt x="1108" y="4310"/>
                    <a:pt x="791" y="4270"/>
                  </a:cubicBezTo>
                  <a:cubicBezTo>
                    <a:pt x="870" y="4231"/>
                    <a:pt x="1147" y="4152"/>
                    <a:pt x="1582" y="4033"/>
                  </a:cubicBezTo>
                  <a:lnTo>
                    <a:pt x="6603" y="2649"/>
                  </a:lnTo>
                  <a:lnTo>
                    <a:pt x="6603" y="18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272700" y="2301050"/>
              <a:ext cx="125550" cy="111700"/>
            </a:xfrm>
            <a:custGeom>
              <a:rect b="b" l="l" r="r" t="t"/>
              <a:pathLst>
                <a:path extrusionOk="0" h="4468" w="5022">
                  <a:moveTo>
                    <a:pt x="2491" y="830"/>
                  </a:moveTo>
                  <a:cubicBezTo>
                    <a:pt x="3124" y="830"/>
                    <a:pt x="3559" y="949"/>
                    <a:pt x="3875" y="1226"/>
                  </a:cubicBezTo>
                  <a:cubicBezTo>
                    <a:pt x="4191" y="1463"/>
                    <a:pt x="4349" y="1819"/>
                    <a:pt x="4349" y="2214"/>
                  </a:cubicBezTo>
                  <a:cubicBezTo>
                    <a:pt x="4349" y="2609"/>
                    <a:pt x="4191" y="2965"/>
                    <a:pt x="3875" y="3242"/>
                  </a:cubicBezTo>
                  <a:cubicBezTo>
                    <a:pt x="3559" y="3479"/>
                    <a:pt x="3124" y="3637"/>
                    <a:pt x="2491" y="3637"/>
                  </a:cubicBezTo>
                  <a:cubicBezTo>
                    <a:pt x="1898" y="3637"/>
                    <a:pt x="1424" y="3479"/>
                    <a:pt x="1147" y="3242"/>
                  </a:cubicBezTo>
                  <a:cubicBezTo>
                    <a:pt x="831" y="2965"/>
                    <a:pt x="673" y="2609"/>
                    <a:pt x="673" y="2214"/>
                  </a:cubicBezTo>
                  <a:cubicBezTo>
                    <a:pt x="673" y="1819"/>
                    <a:pt x="831" y="1502"/>
                    <a:pt x="1147" y="1226"/>
                  </a:cubicBezTo>
                  <a:cubicBezTo>
                    <a:pt x="1424" y="949"/>
                    <a:pt x="1898" y="830"/>
                    <a:pt x="2491" y="830"/>
                  </a:cubicBezTo>
                  <a:close/>
                  <a:moveTo>
                    <a:pt x="2452" y="0"/>
                  </a:moveTo>
                  <a:cubicBezTo>
                    <a:pt x="1661" y="0"/>
                    <a:pt x="1068" y="198"/>
                    <a:pt x="673" y="593"/>
                  </a:cubicBezTo>
                  <a:cubicBezTo>
                    <a:pt x="238" y="1028"/>
                    <a:pt x="1" y="1542"/>
                    <a:pt x="1" y="2214"/>
                  </a:cubicBezTo>
                  <a:cubicBezTo>
                    <a:pt x="1" y="2807"/>
                    <a:pt x="198" y="3321"/>
                    <a:pt x="554" y="3716"/>
                  </a:cubicBezTo>
                  <a:cubicBezTo>
                    <a:pt x="949" y="4230"/>
                    <a:pt x="1622" y="4467"/>
                    <a:pt x="2491" y="4467"/>
                  </a:cubicBezTo>
                  <a:cubicBezTo>
                    <a:pt x="3322" y="4467"/>
                    <a:pt x="3915" y="4270"/>
                    <a:pt x="4349" y="3835"/>
                  </a:cubicBezTo>
                  <a:cubicBezTo>
                    <a:pt x="4784" y="3439"/>
                    <a:pt x="5021" y="2886"/>
                    <a:pt x="5021" y="2214"/>
                  </a:cubicBezTo>
                  <a:cubicBezTo>
                    <a:pt x="5021" y="1819"/>
                    <a:pt x="4903" y="1423"/>
                    <a:pt x="4705" y="1067"/>
                  </a:cubicBezTo>
                  <a:cubicBezTo>
                    <a:pt x="4508" y="712"/>
                    <a:pt x="4231" y="435"/>
                    <a:pt x="3875" y="277"/>
                  </a:cubicBezTo>
                  <a:cubicBezTo>
                    <a:pt x="3559" y="79"/>
                    <a:pt x="3045" y="0"/>
                    <a:pt x="245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272700" y="2115225"/>
              <a:ext cx="122575" cy="161125"/>
            </a:xfrm>
            <a:custGeom>
              <a:rect b="b" l="l" r="r" t="t"/>
              <a:pathLst>
                <a:path extrusionOk="0" h="6445" w="4903">
                  <a:moveTo>
                    <a:pt x="1622" y="1"/>
                  </a:moveTo>
                  <a:cubicBezTo>
                    <a:pt x="1068" y="1"/>
                    <a:pt x="673" y="119"/>
                    <a:pt x="396" y="357"/>
                  </a:cubicBezTo>
                  <a:cubicBezTo>
                    <a:pt x="119" y="633"/>
                    <a:pt x="1" y="989"/>
                    <a:pt x="1" y="1463"/>
                  </a:cubicBezTo>
                  <a:cubicBezTo>
                    <a:pt x="1" y="2057"/>
                    <a:pt x="277" y="2570"/>
                    <a:pt x="831" y="2926"/>
                  </a:cubicBezTo>
                  <a:cubicBezTo>
                    <a:pt x="594" y="3045"/>
                    <a:pt x="356" y="3203"/>
                    <a:pt x="238" y="3401"/>
                  </a:cubicBezTo>
                  <a:cubicBezTo>
                    <a:pt x="80" y="3638"/>
                    <a:pt x="1" y="3915"/>
                    <a:pt x="1" y="4270"/>
                  </a:cubicBezTo>
                  <a:cubicBezTo>
                    <a:pt x="1" y="4587"/>
                    <a:pt x="80" y="4903"/>
                    <a:pt x="238" y="5140"/>
                  </a:cubicBezTo>
                  <a:cubicBezTo>
                    <a:pt x="356" y="5377"/>
                    <a:pt x="554" y="5575"/>
                    <a:pt x="791" y="5733"/>
                  </a:cubicBezTo>
                  <a:lnTo>
                    <a:pt x="119" y="5733"/>
                  </a:lnTo>
                  <a:lnTo>
                    <a:pt x="119" y="6445"/>
                  </a:lnTo>
                  <a:lnTo>
                    <a:pt x="4903" y="6445"/>
                  </a:lnTo>
                  <a:lnTo>
                    <a:pt x="4903" y="5654"/>
                  </a:lnTo>
                  <a:lnTo>
                    <a:pt x="2412" y="5654"/>
                  </a:lnTo>
                  <a:cubicBezTo>
                    <a:pt x="1977" y="5654"/>
                    <a:pt x="1661" y="5615"/>
                    <a:pt x="1424" y="5535"/>
                  </a:cubicBezTo>
                  <a:cubicBezTo>
                    <a:pt x="1187" y="5417"/>
                    <a:pt x="1029" y="5298"/>
                    <a:pt x="910" y="5101"/>
                  </a:cubicBezTo>
                  <a:cubicBezTo>
                    <a:pt x="752" y="4903"/>
                    <a:pt x="712" y="4705"/>
                    <a:pt x="712" y="4468"/>
                  </a:cubicBezTo>
                  <a:cubicBezTo>
                    <a:pt x="712" y="4152"/>
                    <a:pt x="791" y="3954"/>
                    <a:pt x="989" y="3836"/>
                  </a:cubicBezTo>
                  <a:cubicBezTo>
                    <a:pt x="1147" y="3677"/>
                    <a:pt x="1424" y="3638"/>
                    <a:pt x="1780" y="3638"/>
                  </a:cubicBezTo>
                  <a:lnTo>
                    <a:pt x="4903" y="3638"/>
                  </a:lnTo>
                  <a:lnTo>
                    <a:pt x="4903" y="2808"/>
                  </a:lnTo>
                  <a:lnTo>
                    <a:pt x="2136" y="2808"/>
                  </a:lnTo>
                  <a:cubicBezTo>
                    <a:pt x="1622" y="2808"/>
                    <a:pt x="1266" y="2689"/>
                    <a:pt x="1029" y="2491"/>
                  </a:cubicBezTo>
                  <a:cubicBezTo>
                    <a:pt x="831" y="2254"/>
                    <a:pt x="712" y="1977"/>
                    <a:pt x="712" y="1622"/>
                  </a:cubicBezTo>
                  <a:cubicBezTo>
                    <a:pt x="712" y="1463"/>
                    <a:pt x="752" y="1305"/>
                    <a:pt x="831" y="1147"/>
                  </a:cubicBezTo>
                  <a:cubicBezTo>
                    <a:pt x="910" y="1029"/>
                    <a:pt x="1029" y="910"/>
                    <a:pt x="1187" y="870"/>
                  </a:cubicBezTo>
                  <a:cubicBezTo>
                    <a:pt x="1345" y="831"/>
                    <a:pt x="1542" y="791"/>
                    <a:pt x="1898" y="791"/>
                  </a:cubicBezTo>
                  <a:lnTo>
                    <a:pt x="4903" y="791"/>
                  </a:lnTo>
                  <a:lnTo>
                    <a:pt x="490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272700" y="1980825"/>
              <a:ext cx="125550" cy="110700"/>
            </a:xfrm>
            <a:custGeom>
              <a:rect b="b" l="l" r="r" t="t"/>
              <a:pathLst>
                <a:path extrusionOk="0" h="4428" w="5022">
                  <a:moveTo>
                    <a:pt x="2056" y="870"/>
                  </a:moveTo>
                  <a:lnTo>
                    <a:pt x="2056" y="3558"/>
                  </a:lnTo>
                  <a:cubicBezTo>
                    <a:pt x="1622" y="3519"/>
                    <a:pt x="1305" y="3361"/>
                    <a:pt x="1029" y="3123"/>
                  </a:cubicBezTo>
                  <a:cubicBezTo>
                    <a:pt x="791" y="2886"/>
                    <a:pt x="673" y="2570"/>
                    <a:pt x="673" y="2175"/>
                  </a:cubicBezTo>
                  <a:cubicBezTo>
                    <a:pt x="673" y="1779"/>
                    <a:pt x="831" y="1423"/>
                    <a:pt x="1147" y="1186"/>
                  </a:cubicBezTo>
                  <a:cubicBezTo>
                    <a:pt x="1345" y="1028"/>
                    <a:pt x="1661" y="909"/>
                    <a:pt x="2056" y="870"/>
                  </a:cubicBezTo>
                  <a:close/>
                  <a:moveTo>
                    <a:pt x="2491" y="0"/>
                  </a:moveTo>
                  <a:cubicBezTo>
                    <a:pt x="1701" y="0"/>
                    <a:pt x="1108" y="237"/>
                    <a:pt x="673" y="633"/>
                  </a:cubicBezTo>
                  <a:cubicBezTo>
                    <a:pt x="238" y="1028"/>
                    <a:pt x="1" y="1542"/>
                    <a:pt x="1" y="2175"/>
                  </a:cubicBezTo>
                  <a:cubicBezTo>
                    <a:pt x="1" y="2847"/>
                    <a:pt x="238" y="3400"/>
                    <a:pt x="673" y="3795"/>
                  </a:cubicBezTo>
                  <a:cubicBezTo>
                    <a:pt x="1108" y="4230"/>
                    <a:pt x="1740" y="4428"/>
                    <a:pt x="2531" y="4428"/>
                  </a:cubicBezTo>
                  <a:cubicBezTo>
                    <a:pt x="3322" y="4428"/>
                    <a:pt x="3915" y="4230"/>
                    <a:pt x="4349" y="3795"/>
                  </a:cubicBezTo>
                  <a:cubicBezTo>
                    <a:pt x="4784" y="3400"/>
                    <a:pt x="5021" y="2847"/>
                    <a:pt x="5021" y="2135"/>
                  </a:cubicBezTo>
                  <a:cubicBezTo>
                    <a:pt x="5021" y="1582"/>
                    <a:pt x="4863" y="1147"/>
                    <a:pt x="4587" y="791"/>
                  </a:cubicBezTo>
                  <a:cubicBezTo>
                    <a:pt x="4349" y="435"/>
                    <a:pt x="3954" y="158"/>
                    <a:pt x="3480" y="40"/>
                  </a:cubicBezTo>
                  <a:lnTo>
                    <a:pt x="3361" y="870"/>
                  </a:lnTo>
                  <a:cubicBezTo>
                    <a:pt x="3717" y="989"/>
                    <a:pt x="3954" y="1186"/>
                    <a:pt x="4112" y="1384"/>
                  </a:cubicBezTo>
                  <a:cubicBezTo>
                    <a:pt x="4270" y="1582"/>
                    <a:pt x="4349" y="1858"/>
                    <a:pt x="4349" y="2135"/>
                  </a:cubicBezTo>
                  <a:cubicBezTo>
                    <a:pt x="4349" y="2530"/>
                    <a:pt x="4191" y="2886"/>
                    <a:pt x="3915" y="3123"/>
                  </a:cubicBezTo>
                  <a:cubicBezTo>
                    <a:pt x="3638" y="3400"/>
                    <a:pt x="3242" y="3558"/>
                    <a:pt x="2729" y="3598"/>
                  </a:cubicBezTo>
                  <a:lnTo>
                    <a:pt x="2729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272700" y="1859250"/>
              <a:ext cx="122575" cy="96875"/>
            </a:xfrm>
            <a:custGeom>
              <a:rect b="b" l="l" r="r" t="t"/>
              <a:pathLst>
                <a:path extrusionOk="0" h="3875" w="4903">
                  <a:moveTo>
                    <a:pt x="1938" y="1"/>
                  </a:moveTo>
                  <a:cubicBezTo>
                    <a:pt x="1582" y="1"/>
                    <a:pt x="1305" y="1"/>
                    <a:pt x="1187" y="40"/>
                  </a:cubicBezTo>
                  <a:cubicBezTo>
                    <a:pt x="949" y="80"/>
                    <a:pt x="752" y="159"/>
                    <a:pt x="554" y="317"/>
                  </a:cubicBezTo>
                  <a:cubicBezTo>
                    <a:pt x="396" y="435"/>
                    <a:pt x="277" y="594"/>
                    <a:pt x="159" y="831"/>
                  </a:cubicBezTo>
                  <a:cubicBezTo>
                    <a:pt x="40" y="1068"/>
                    <a:pt x="1" y="1345"/>
                    <a:pt x="1" y="1621"/>
                  </a:cubicBezTo>
                  <a:cubicBezTo>
                    <a:pt x="1" y="2293"/>
                    <a:pt x="277" y="2807"/>
                    <a:pt x="791" y="3163"/>
                  </a:cubicBezTo>
                  <a:lnTo>
                    <a:pt x="119" y="3163"/>
                  </a:lnTo>
                  <a:lnTo>
                    <a:pt x="119" y="3875"/>
                  </a:lnTo>
                  <a:lnTo>
                    <a:pt x="4903" y="3875"/>
                  </a:lnTo>
                  <a:lnTo>
                    <a:pt x="4903" y="3084"/>
                  </a:lnTo>
                  <a:lnTo>
                    <a:pt x="2294" y="3084"/>
                  </a:lnTo>
                  <a:cubicBezTo>
                    <a:pt x="1661" y="3084"/>
                    <a:pt x="1266" y="2966"/>
                    <a:pt x="1029" y="2689"/>
                  </a:cubicBezTo>
                  <a:cubicBezTo>
                    <a:pt x="831" y="2452"/>
                    <a:pt x="712" y="2135"/>
                    <a:pt x="712" y="1819"/>
                  </a:cubicBezTo>
                  <a:cubicBezTo>
                    <a:pt x="712" y="1582"/>
                    <a:pt x="752" y="1384"/>
                    <a:pt x="870" y="1226"/>
                  </a:cubicBezTo>
                  <a:cubicBezTo>
                    <a:pt x="949" y="1068"/>
                    <a:pt x="1068" y="989"/>
                    <a:pt x="1266" y="910"/>
                  </a:cubicBezTo>
                  <a:cubicBezTo>
                    <a:pt x="1424" y="831"/>
                    <a:pt x="1661" y="831"/>
                    <a:pt x="1977" y="831"/>
                  </a:cubicBezTo>
                  <a:lnTo>
                    <a:pt x="4903" y="831"/>
                  </a:lnTo>
                  <a:lnTo>
                    <a:pt x="490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1152325" y="1886510"/>
              <a:ext cx="200675" cy="2741066"/>
            </a:xfrm>
            <a:custGeom>
              <a:rect b="b" l="l" r="r" t="t"/>
              <a:pathLst>
                <a:path extrusionOk="0" h="198736" w="8027">
                  <a:moveTo>
                    <a:pt x="1" y="0"/>
                  </a:moveTo>
                  <a:lnTo>
                    <a:pt x="1" y="198736"/>
                  </a:lnTo>
                  <a:lnTo>
                    <a:pt x="8026" y="198736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353A3E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1403375" y="2029361"/>
              <a:ext cx="200650" cy="2598217"/>
            </a:xfrm>
            <a:custGeom>
              <a:rect b="b" l="l" r="r" t="t"/>
              <a:pathLst>
                <a:path extrusionOk="0" h="188379" w="8026">
                  <a:moveTo>
                    <a:pt x="0" y="1"/>
                  </a:moveTo>
                  <a:lnTo>
                    <a:pt x="0" y="188379"/>
                  </a:lnTo>
                  <a:lnTo>
                    <a:pt x="8026" y="188379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rgbClr val="374148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1654400" y="2432330"/>
              <a:ext cx="200675" cy="2195256"/>
            </a:xfrm>
            <a:custGeom>
              <a:rect b="b" l="l" r="r" t="t"/>
              <a:pathLst>
                <a:path extrusionOk="0" h="159163" w="8027">
                  <a:moveTo>
                    <a:pt x="1" y="0"/>
                  </a:moveTo>
                  <a:lnTo>
                    <a:pt x="1" y="159163"/>
                  </a:lnTo>
                  <a:lnTo>
                    <a:pt x="8026" y="159163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384853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1904450" y="2086615"/>
              <a:ext cx="200675" cy="2540965"/>
            </a:xfrm>
            <a:custGeom>
              <a:rect b="b" l="l" r="r" t="t"/>
              <a:pathLst>
                <a:path extrusionOk="0" h="184228" w="8027">
                  <a:moveTo>
                    <a:pt x="1" y="1"/>
                  </a:moveTo>
                  <a:lnTo>
                    <a:pt x="1" y="184228"/>
                  </a:lnTo>
                  <a:lnTo>
                    <a:pt x="8026" y="184228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rgbClr val="3A4F5E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2155500" y="1654764"/>
              <a:ext cx="200650" cy="2972808"/>
            </a:xfrm>
            <a:custGeom>
              <a:rect b="b" l="l" r="r" t="t"/>
              <a:pathLst>
                <a:path extrusionOk="0" h="215538" w="8026">
                  <a:moveTo>
                    <a:pt x="0" y="0"/>
                  </a:moveTo>
                  <a:lnTo>
                    <a:pt x="0" y="215538"/>
                  </a:lnTo>
                  <a:lnTo>
                    <a:pt x="8026" y="215538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3C5669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2406550" y="1796539"/>
              <a:ext cx="199650" cy="2831035"/>
            </a:xfrm>
            <a:custGeom>
              <a:rect b="b" l="l" r="r" t="t"/>
              <a:pathLst>
                <a:path extrusionOk="0" h="205259" w="7986">
                  <a:moveTo>
                    <a:pt x="0" y="0"/>
                  </a:moveTo>
                  <a:lnTo>
                    <a:pt x="0" y="205259"/>
                  </a:lnTo>
                  <a:lnTo>
                    <a:pt x="7986" y="205259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rgbClr val="3E5D73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2656600" y="1984659"/>
              <a:ext cx="200650" cy="2642919"/>
            </a:xfrm>
            <a:custGeom>
              <a:rect b="b" l="l" r="r" t="t"/>
              <a:pathLst>
                <a:path extrusionOk="0" h="191620" w="8026">
                  <a:moveTo>
                    <a:pt x="0" y="0"/>
                  </a:moveTo>
                  <a:lnTo>
                    <a:pt x="0" y="191620"/>
                  </a:lnTo>
                  <a:lnTo>
                    <a:pt x="8025" y="19162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40647E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2907625" y="1626406"/>
              <a:ext cx="200675" cy="3001165"/>
            </a:xfrm>
            <a:custGeom>
              <a:rect b="b" l="l" r="r" t="t"/>
              <a:pathLst>
                <a:path extrusionOk="0" h="217594" w="8027">
                  <a:moveTo>
                    <a:pt x="1" y="1"/>
                  </a:moveTo>
                  <a:lnTo>
                    <a:pt x="1" y="217594"/>
                  </a:lnTo>
                  <a:lnTo>
                    <a:pt x="8026" y="217594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rgbClr val="426C8A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3157675" y="1598048"/>
              <a:ext cx="200675" cy="3029523"/>
            </a:xfrm>
            <a:custGeom>
              <a:rect b="b" l="l" r="r" t="t"/>
              <a:pathLst>
                <a:path extrusionOk="0" h="219650" w="8027">
                  <a:moveTo>
                    <a:pt x="1" y="1"/>
                  </a:moveTo>
                  <a:lnTo>
                    <a:pt x="1" y="219650"/>
                  </a:lnTo>
                  <a:lnTo>
                    <a:pt x="8026" y="219650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rgbClr val="447394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3408725" y="1863062"/>
              <a:ext cx="200650" cy="2764514"/>
            </a:xfrm>
            <a:custGeom>
              <a:rect b="b" l="l" r="r" t="t"/>
              <a:pathLst>
                <a:path extrusionOk="0" h="200436" w="8026">
                  <a:moveTo>
                    <a:pt x="0" y="0"/>
                  </a:moveTo>
                  <a:lnTo>
                    <a:pt x="0" y="200436"/>
                  </a:lnTo>
                  <a:lnTo>
                    <a:pt x="8026" y="200436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457A9F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3659750" y="1788360"/>
              <a:ext cx="200675" cy="2839214"/>
            </a:xfrm>
            <a:custGeom>
              <a:rect b="b" l="l" r="r" t="t"/>
              <a:pathLst>
                <a:path extrusionOk="0" h="205852" w="8027">
                  <a:moveTo>
                    <a:pt x="1" y="0"/>
                  </a:moveTo>
                  <a:lnTo>
                    <a:pt x="1" y="205852"/>
                  </a:lnTo>
                  <a:lnTo>
                    <a:pt x="8026" y="205852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4781AA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3909800" y="1321600"/>
              <a:ext cx="200675" cy="3305966"/>
            </a:xfrm>
            <a:custGeom>
              <a:rect b="b" l="l" r="r" t="t"/>
              <a:pathLst>
                <a:path extrusionOk="0" h="239693" w="8027">
                  <a:moveTo>
                    <a:pt x="1" y="0"/>
                  </a:moveTo>
                  <a:lnTo>
                    <a:pt x="1" y="239693"/>
                  </a:lnTo>
                  <a:lnTo>
                    <a:pt x="8026" y="239693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4D87B1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4160850" y="1789450"/>
              <a:ext cx="200650" cy="2838124"/>
            </a:xfrm>
            <a:custGeom>
              <a:rect b="b" l="l" r="r" t="t"/>
              <a:pathLst>
                <a:path extrusionOk="0" h="205773" w="8026">
                  <a:moveTo>
                    <a:pt x="0" y="0"/>
                  </a:moveTo>
                  <a:lnTo>
                    <a:pt x="0" y="205773"/>
                  </a:lnTo>
                  <a:lnTo>
                    <a:pt x="8026" y="205773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568EB5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4411900" y="1818884"/>
              <a:ext cx="200650" cy="2808691"/>
            </a:xfrm>
            <a:custGeom>
              <a:rect b="b" l="l" r="r" t="t"/>
              <a:pathLst>
                <a:path extrusionOk="0" h="203639" w="8026">
                  <a:moveTo>
                    <a:pt x="0" y="1"/>
                  </a:moveTo>
                  <a:lnTo>
                    <a:pt x="0" y="203639"/>
                  </a:lnTo>
                  <a:lnTo>
                    <a:pt x="8025" y="203639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rgbClr val="5F94B9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4661950" y="1634047"/>
              <a:ext cx="200650" cy="2993524"/>
            </a:xfrm>
            <a:custGeom>
              <a:rect b="b" l="l" r="r" t="t"/>
              <a:pathLst>
                <a:path extrusionOk="0" h="217040" w="8026">
                  <a:moveTo>
                    <a:pt x="0" y="0"/>
                  </a:moveTo>
                  <a:lnTo>
                    <a:pt x="0" y="217040"/>
                  </a:lnTo>
                  <a:lnTo>
                    <a:pt x="8025" y="21704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689ABD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4912975" y="2164047"/>
              <a:ext cx="200675" cy="2463534"/>
            </a:xfrm>
            <a:custGeom>
              <a:rect b="b" l="l" r="r" t="t"/>
              <a:pathLst>
                <a:path extrusionOk="0" h="178614" w="8027">
                  <a:moveTo>
                    <a:pt x="1" y="1"/>
                  </a:moveTo>
                  <a:lnTo>
                    <a:pt x="1" y="178614"/>
                  </a:lnTo>
                  <a:lnTo>
                    <a:pt x="8026" y="178614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rgbClr val="72A1C2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5164025" y="1807987"/>
              <a:ext cx="199675" cy="2819587"/>
            </a:xfrm>
            <a:custGeom>
              <a:rect b="b" l="l" r="r" t="t"/>
              <a:pathLst>
                <a:path extrusionOk="0" h="204429" w="7987">
                  <a:moveTo>
                    <a:pt x="0" y="0"/>
                  </a:moveTo>
                  <a:lnTo>
                    <a:pt x="0" y="204429"/>
                  </a:lnTo>
                  <a:lnTo>
                    <a:pt x="7986" y="204429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rgbClr val="7CA8C6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5414075" y="2218032"/>
              <a:ext cx="200650" cy="2409550"/>
            </a:xfrm>
            <a:custGeom>
              <a:rect b="b" l="l" r="r" t="t"/>
              <a:pathLst>
                <a:path extrusionOk="0" h="174700" w="8026">
                  <a:moveTo>
                    <a:pt x="0" y="1"/>
                  </a:moveTo>
                  <a:lnTo>
                    <a:pt x="0" y="174700"/>
                  </a:lnTo>
                  <a:lnTo>
                    <a:pt x="8026" y="174700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rgbClr val="85AECA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5665100" y="2073539"/>
              <a:ext cx="200675" cy="2554040"/>
            </a:xfrm>
            <a:custGeom>
              <a:rect b="b" l="l" r="r" t="t"/>
              <a:pathLst>
                <a:path extrusionOk="0" h="185176" w="8027">
                  <a:moveTo>
                    <a:pt x="1" y="0"/>
                  </a:moveTo>
                  <a:lnTo>
                    <a:pt x="1" y="185176"/>
                  </a:lnTo>
                  <a:lnTo>
                    <a:pt x="8026" y="185176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8EB4CE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5915150" y="2010286"/>
              <a:ext cx="200675" cy="2617292"/>
            </a:xfrm>
            <a:custGeom>
              <a:rect b="b" l="l" r="r" t="t"/>
              <a:pathLst>
                <a:path extrusionOk="0" h="189762" w="8027">
                  <a:moveTo>
                    <a:pt x="1" y="0"/>
                  </a:moveTo>
                  <a:lnTo>
                    <a:pt x="1" y="189762"/>
                  </a:lnTo>
                  <a:lnTo>
                    <a:pt x="8026" y="189762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97BBD2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6166200" y="1538077"/>
              <a:ext cx="200650" cy="3089492"/>
            </a:xfrm>
            <a:custGeom>
              <a:rect b="b" l="l" r="r" t="t"/>
              <a:pathLst>
                <a:path extrusionOk="0" h="223998" w="8026">
                  <a:moveTo>
                    <a:pt x="0" y="0"/>
                  </a:moveTo>
                  <a:lnTo>
                    <a:pt x="0" y="223998"/>
                  </a:lnTo>
                  <a:lnTo>
                    <a:pt x="8026" y="223998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A0C1D6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6417250" y="1606227"/>
              <a:ext cx="200650" cy="3021344"/>
            </a:xfrm>
            <a:custGeom>
              <a:rect b="b" l="l" r="r" t="t"/>
              <a:pathLst>
                <a:path extrusionOk="0" h="219057" w="8026">
                  <a:moveTo>
                    <a:pt x="0" y="1"/>
                  </a:moveTo>
                  <a:lnTo>
                    <a:pt x="0" y="219057"/>
                  </a:lnTo>
                  <a:lnTo>
                    <a:pt x="8025" y="219057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rgbClr val="A9C8DA"/>
            </a:solidFill>
            <a:ln cap="flat" cmpd="sng" w="1680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238125" y="476575"/>
              <a:ext cx="0" cy="0"/>
            </a:xfrm>
            <a:custGeom>
              <a:rect b="b" l="l" r="r" t="t"/>
              <a:pathLst>
                <a:path extrusionOk="0" fill="none" h="0" w="0">
                  <a:moveTo>
                    <a:pt x="0" y="0"/>
                  </a:moveTo>
                  <a:close/>
                </a:path>
              </a:pathLst>
            </a:custGeom>
            <a:noFill/>
            <a:ln cap="rnd" cmpd="sng" w="444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1127625" y="1045850"/>
              <a:ext cx="25" cy="3581775"/>
            </a:xfrm>
            <a:custGeom>
              <a:rect b="b" l="l" r="r" t="t"/>
              <a:pathLst>
                <a:path extrusionOk="0" fill="none" h="143271" w="1">
                  <a:moveTo>
                    <a:pt x="0" y="143270"/>
                  </a:moveTo>
                  <a:lnTo>
                    <a:pt x="0" y="0"/>
                  </a:lnTo>
                </a:path>
              </a:pathLst>
            </a:custGeom>
            <a:noFill/>
            <a:ln cap="sq" cmpd="sng" w="2075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6642575" y="1045850"/>
              <a:ext cx="25" cy="3581775"/>
            </a:xfrm>
            <a:custGeom>
              <a:rect b="b" l="l" r="r" t="t"/>
              <a:pathLst>
                <a:path extrusionOk="0" fill="none" h="143271" w="1">
                  <a:moveTo>
                    <a:pt x="1" y="143270"/>
                  </a:moveTo>
                  <a:lnTo>
                    <a:pt x="1" y="0"/>
                  </a:lnTo>
                </a:path>
              </a:pathLst>
            </a:custGeom>
            <a:noFill/>
            <a:ln cap="sq" cmpd="sng" w="2075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1127625" y="462760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sq" cmpd="sng" w="2075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1127625" y="1045850"/>
              <a:ext cx="5514975" cy="25"/>
            </a:xfrm>
            <a:custGeom>
              <a:rect b="b" l="l" r="r" t="t"/>
              <a:pathLst>
                <a:path extrusionOk="0" fill="none" h="1" w="220599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noFill/>
            <a:ln cap="sq" cmpd="sng" w="20750">
              <a:solidFill>
                <a:srgbClr val="FFFFFF"/>
              </a:solidFill>
              <a:prstDash val="solid"/>
              <a:miter lim="395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1305525" y="734525"/>
              <a:ext cx="168050" cy="212525"/>
            </a:xfrm>
            <a:custGeom>
              <a:rect b="b" l="l" r="r" t="t"/>
              <a:pathLst>
                <a:path extrusionOk="0" h="8501" w="6722">
                  <a:moveTo>
                    <a:pt x="0" y="0"/>
                  </a:moveTo>
                  <a:lnTo>
                    <a:pt x="0" y="1028"/>
                  </a:lnTo>
                  <a:lnTo>
                    <a:pt x="2768" y="1028"/>
                  </a:lnTo>
                  <a:lnTo>
                    <a:pt x="2768" y="8500"/>
                  </a:lnTo>
                  <a:lnTo>
                    <a:pt x="3914" y="8500"/>
                  </a:lnTo>
                  <a:lnTo>
                    <a:pt x="3914" y="1028"/>
                  </a:lnTo>
                  <a:lnTo>
                    <a:pt x="6721" y="1028"/>
                  </a:lnTo>
                  <a:lnTo>
                    <a:pt x="672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1488375" y="789875"/>
              <a:ext cx="144325" cy="161125"/>
            </a:xfrm>
            <a:custGeom>
              <a:rect b="b" l="l" r="r" t="t"/>
              <a:pathLst>
                <a:path extrusionOk="0" h="6445" w="5773">
                  <a:moveTo>
                    <a:pt x="2886" y="870"/>
                  </a:moveTo>
                  <a:cubicBezTo>
                    <a:pt x="3400" y="870"/>
                    <a:pt x="3835" y="1068"/>
                    <a:pt x="4191" y="1463"/>
                  </a:cubicBezTo>
                  <a:cubicBezTo>
                    <a:pt x="4547" y="1858"/>
                    <a:pt x="4705" y="2412"/>
                    <a:pt x="4705" y="3163"/>
                  </a:cubicBezTo>
                  <a:cubicBezTo>
                    <a:pt x="4705" y="3993"/>
                    <a:pt x="4547" y="4586"/>
                    <a:pt x="4191" y="4981"/>
                  </a:cubicBezTo>
                  <a:cubicBezTo>
                    <a:pt x="3835" y="5377"/>
                    <a:pt x="3400" y="5574"/>
                    <a:pt x="2886" y="5574"/>
                  </a:cubicBezTo>
                  <a:cubicBezTo>
                    <a:pt x="2372" y="5574"/>
                    <a:pt x="1937" y="5377"/>
                    <a:pt x="1582" y="4981"/>
                  </a:cubicBezTo>
                  <a:cubicBezTo>
                    <a:pt x="1265" y="4586"/>
                    <a:pt x="1068" y="3993"/>
                    <a:pt x="1068" y="3202"/>
                  </a:cubicBezTo>
                  <a:cubicBezTo>
                    <a:pt x="1068" y="2412"/>
                    <a:pt x="1265" y="1819"/>
                    <a:pt x="1582" y="1463"/>
                  </a:cubicBezTo>
                  <a:cubicBezTo>
                    <a:pt x="1937" y="1068"/>
                    <a:pt x="2372" y="870"/>
                    <a:pt x="2886" y="870"/>
                  </a:cubicBezTo>
                  <a:close/>
                  <a:moveTo>
                    <a:pt x="2886" y="0"/>
                  </a:moveTo>
                  <a:cubicBezTo>
                    <a:pt x="2135" y="0"/>
                    <a:pt x="1502" y="237"/>
                    <a:pt x="949" y="672"/>
                  </a:cubicBezTo>
                  <a:cubicBezTo>
                    <a:pt x="316" y="1226"/>
                    <a:pt x="0" y="2056"/>
                    <a:pt x="0" y="3202"/>
                  </a:cubicBezTo>
                  <a:cubicBezTo>
                    <a:pt x="0" y="4230"/>
                    <a:pt x="277" y="5060"/>
                    <a:pt x="791" y="5614"/>
                  </a:cubicBezTo>
                  <a:cubicBezTo>
                    <a:pt x="1344" y="6167"/>
                    <a:pt x="2016" y="6444"/>
                    <a:pt x="2886" y="6444"/>
                  </a:cubicBezTo>
                  <a:cubicBezTo>
                    <a:pt x="3440" y="6444"/>
                    <a:pt x="3914" y="6286"/>
                    <a:pt x="4388" y="6049"/>
                  </a:cubicBezTo>
                  <a:cubicBezTo>
                    <a:pt x="4823" y="5812"/>
                    <a:pt x="5179" y="5456"/>
                    <a:pt x="5416" y="4981"/>
                  </a:cubicBezTo>
                  <a:cubicBezTo>
                    <a:pt x="5654" y="4547"/>
                    <a:pt x="5772" y="3914"/>
                    <a:pt x="5772" y="3123"/>
                  </a:cubicBezTo>
                  <a:cubicBezTo>
                    <a:pt x="5772" y="2135"/>
                    <a:pt x="5495" y="1384"/>
                    <a:pt x="4981" y="830"/>
                  </a:cubicBezTo>
                  <a:cubicBezTo>
                    <a:pt x="4428" y="277"/>
                    <a:pt x="3756" y="0"/>
                    <a:pt x="28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1663300" y="789875"/>
              <a:ext cx="133450" cy="216475"/>
            </a:xfrm>
            <a:custGeom>
              <a:rect b="b" l="l" r="r" t="t"/>
              <a:pathLst>
                <a:path extrusionOk="0" h="8659" w="5338">
                  <a:moveTo>
                    <a:pt x="2649" y="830"/>
                  </a:moveTo>
                  <a:cubicBezTo>
                    <a:pt x="3084" y="830"/>
                    <a:pt x="3480" y="1028"/>
                    <a:pt x="3796" y="1384"/>
                  </a:cubicBezTo>
                  <a:cubicBezTo>
                    <a:pt x="4112" y="1779"/>
                    <a:pt x="4270" y="2372"/>
                    <a:pt x="4270" y="3163"/>
                  </a:cubicBezTo>
                  <a:cubicBezTo>
                    <a:pt x="4270" y="3993"/>
                    <a:pt x="4112" y="4586"/>
                    <a:pt x="3756" y="4981"/>
                  </a:cubicBezTo>
                  <a:cubicBezTo>
                    <a:pt x="3440" y="5377"/>
                    <a:pt x="3045" y="5574"/>
                    <a:pt x="2570" y="5574"/>
                  </a:cubicBezTo>
                  <a:cubicBezTo>
                    <a:pt x="2136" y="5574"/>
                    <a:pt x="1740" y="5377"/>
                    <a:pt x="1424" y="4981"/>
                  </a:cubicBezTo>
                  <a:cubicBezTo>
                    <a:pt x="1108" y="4626"/>
                    <a:pt x="949" y="4033"/>
                    <a:pt x="949" y="3242"/>
                  </a:cubicBezTo>
                  <a:cubicBezTo>
                    <a:pt x="949" y="2451"/>
                    <a:pt x="1108" y="1858"/>
                    <a:pt x="1463" y="1423"/>
                  </a:cubicBezTo>
                  <a:cubicBezTo>
                    <a:pt x="1780" y="1028"/>
                    <a:pt x="2175" y="830"/>
                    <a:pt x="2649" y="830"/>
                  </a:cubicBezTo>
                  <a:close/>
                  <a:moveTo>
                    <a:pt x="2729" y="0"/>
                  </a:moveTo>
                  <a:cubicBezTo>
                    <a:pt x="2333" y="0"/>
                    <a:pt x="1977" y="79"/>
                    <a:pt x="1701" y="237"/>
                  </a:cubicBezTo>
                  <a:cubicBezTo>
                    <a:pt x="1424" y="395"/>
                    <a:pt x="1187" y="633"/>
                    <a:pt x="949" y="949"/>
                  </a:cubicBezTo>
                  <a:lnTo>
                    <a:pt x="949" y="119"/>
                  </a:lnTo>
                  <a:lnTo>
                    <a:pt x="1" y="119"/>
                  </a:lnTo>
                  <a:lnTo>
                    <a:pt x="1" y="8658"/>
                  </a:lnTo>
                  <a:lnTo>
                    <a:pt x="1029" y="8658"/>
                  </a:lnTo>
                  <a:lnTo>
                    <a:pt x="1029" y="5653"/>
                  </a:lnTo>
                  <a:cubicBezTo>
                    <a:pt x="1226" y="5891"/>
                    <a:pt x="1424" y="6049"/>
                    <a:pt x="1701" y="6207"/>
                  </a:cubicBezTo>
                  <a:cubicBezTo>
                    <a:pt x="1977" y="6365"/>
                    <a:pt x="2294" y="6444"/>
                    <a:pt x="2649" y="6444"/>
                  </a:cubicBezTo>
                  <a:cubicBezTo>
                    <a:pt x="3124" y="6444"/>
                    <a:pt x="3598" y="6286"/>
                    <a:pt x="3994" y="6009"/>
                  </a:cubicBezTo>
                  <a:cubicBezTo>
                    <a:pt x="4428" y="5772"/>
                    <a:pt x="4784" y="5377"/>
                    <a:pt x="4982" y="4863"/>
                  </a:cubicBezTo>
                  <a:cubicBezTo>
                    <a:pt x="5219" y="4349"/>
                    <a:pt x="5338" y="3795"/>
                    <a:pt x="5338" y="3163"/>
                  </a:cubicBezTo>
                  <a:cubicBezTo>
                    <a:pt x="5338" y="2570"/>
                    <a:pt x="5219" y="2056"/>
                    <a:pt x="5021" y="1542"/>
                  </a:cubicBezTo>
                  <a:cubicBezTo>
                    <a:pt x="4824" y="1068"/>
                    <a:pt x="4508" y="672"/>
                    <a:pt x="4112" y="395"/>
                  </a:cubicBezTo>
                  <a:cubicBezTo>
                    <a:pt x="3717" y="119"/>
                    <a:pt x="3242" y="0"/>
                    <a:pt x="2729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1904450" y="731550"/>
              <a:ext cx="169050" cy="219450"/>
            </a:xfrm>
            <a:custGeom>
              <a:rect b="b" l="l" r="r" t="t"/>
              <a:pathLst>
                <a:path extrusionOk="0" h="8778" w="6762">
                  <a:moveTo>
                    <a:pt x="3322" y="1"/>
                  </a:moveTo>
                  <a:cubicBezTo>
                    <a:pt x="2729" y="1"/>
                    <a:pt x="2215" y="80"/>
                    <a:pt x="1740" y="277"/>
                  </a:cubicBezTo>
                  <a:cubicBezTo>
                    <a:pt x="1266" y="475"/>
                    <a:pt x="910" y="752"/>
                    <a:pt x="673" y="1108"/>
                  </a:cubicBezTo>
                  <a:cubicBezTo>
                    <a:pt x="436" y="1503"/>
                    <a:pt x="317" y="1898"/>
                    <a:pt x="317" y="2333"/>
                  </a:cubicBezTo>
                  <a:cubicBezTo>
                    <a:pt x="317" y="2728"/>
                    <a:pt x="436" y="3084"/>
                    <a:pt x="633" y="3401"/>
                  </a:cubicBezTo>
                  <a:cubicBezTo>
                    <a:pt x="831" y="3677"/>
                    <a:pt x="1108" y="3954"/>
                    <a:pt x="1503" y="4191"/>
                  </a:cubicBezTo>
                  <a:cubicBezTo>
                    <a:pt x="1819" y="4349"/>
                    <a:pt x="2373" y="4508"/>
                    <a:pt x="3164" y="4705"/>
                  </a:cubicBezTo>
                  <a:cubicBezTo>
                    <a:pt x="3954" y="4903"/>
                    <a:pt x="4429" y="5021"/>
                    <a:pt x="4666" y="5101"/>
                  </a:cubicBezTo>
                  <a:cubicBezTo>
                    <a:pt x="5022" y="5259"/>
                    <a:pt x="5298" y="5417"/>
                    <a:pt x="5417" y="5614"/>
                  </a:cubicBezTo>
                  <a:cubicBezTo>
                    <a:pt x="5575" y="5812"/>
                    <a:pt x="5654" y="6049"/>
                    <a:pt x="5654" y="6326"/>
                  </a:cubicBezTo>
                  <a:cubicBezTo>
                    <a:pt x="5654" y="6563"/>
                    <a:pt x="5575" y="6800"/>
                    <a:pt x="5417" y="7038"/>
                  </a:cubicBezTo>
                  <a:cubicBezTo>
                    <a:pt x="5259" y="7275"/>
                    <a:pt x="5022" y="7433"/>
                    <a:pt x="4705" y="7552"/>
                  </a:cubicBezTo>
                  <a:cubicBezTo>
                    <a:pt x="4350" y="7710"/>
                    <a:pt x="3994" y="7749"/>
                    <a:pt x="3559" y="7749"/>
                  </a:cubicBezTo>
                  <a:cubicBezTo>
                    <a:pt x="3085" y="7749"/>
                    <a:pt x="2650" y="7670"/>
                    <a:pt x="2254" y="7512"/>
                  </a:cubicBezTo>
                  <a:cubicBezTo>
                    <a:pt x="1859" y="7354"/>
                    <a:pt x="1582" y="7117"/>
                    <a:pt x="1385" y="6840"/>
                  </a:cubicBezTo>
                  <a:cubicBezTo>
                    <a:pt x="1226" y="6563"/>
                    <a:pt x="1108" y="6207"/>
                    <a:pt x="1068" y="5812"/>
                  </a:cubicBezTo>
                  <a:lnTo>
                    <a:pt x="1" y="5891"/>
                  </a:lnTo>
                  <a:cubicBezTo>
                    <a:pt x="1" y="6445"/>
                    <a:pt x="159" y="6959"/>
                    <a:pt x="475" y="7433"/>
                  </a:cubicBezTo>
                  <a:cubicBezTo>
                    <a:pt x="752" y="7868"/>
                    <a:pt x="1147" y="8224"/>
                    <a:pt x="1661" y="8421"/>
                  </a:cubicBezTo>
                  <a:cubicBezTo>
                    <a:pt x="2215" y="8659"/>
                    <a:pt x="2847" y="8777"/>
                    <a:pt x="3598" y="8777"/>
                  </a:cubicBezTo>
                  <a:cubicBezTo>
                    <a:pt x="4231" y="8777"/>
                    <a:pt x="4745" y="8659"/>
                    <a:pt x="5259" y="8421"/>
                  </a:cubicBezTo>
                  <a:cubicBezTo>
                    <a:pt x="5733" y="8224"/>
                    <a:pt x="6089" y="7907"/>
                    <a:pt x="6366" y="7512"/>
                  </a:cubicBezTo>
                  <a:cubicBezTo>
                    <a:pt x="6603" y="7117"/>
                    <a:pt x="6761" y="6682"/>
                    <a:pt x="6761" y="6207"/>
                  </a:cubicBezTo>
                  <a:cubicBezTo>
                    <a:pt x="6761" y="5773"/>
                    <a:pt x="6643" y="5377"/>
                    <a:pt x="6405" y="5021"/>
                  </a:cubicBezTo>
                  <a:cubicBezTo>
                    <a:pt x="6168" y="4666"/>
                    <a:pt x="5812" y="4389"/>
                    <a:pt x="5298" y="4152"/>
                  </a:cubicBezTo>
                  <a:cubicBezTo>
                    <a:pt x="4982" y="3994"/>
                    <a:pt x="4350" y="3796"/>
                    <a:pt x="3440" y="3598"/>
                  </a:cubicBezTo>
                  <a:cubicBezTo>
                    <a:pt x="2492" y="3401"/>
                    <a:pt x="1938" y="3203"/>
                    <a:pt x="1740" y="3005"/>
                  </a:cubicBezTo>
                  <a:cubicBezTo>
                    <a:pt x="1503" y="2808"/>
                    <a:pt x="1385" y="2570"/>
                    <a:pt x="1385" y="2254"/>
                  </a:cubicBezTo>
                  <a:cubicBezTo>
                    <a:pt x="1385" y="1898"/>
                    <a:pt x="1543" y="1582"/>
                    <a:pt x="1859" y="1345"/>
                  </a:cubicBezTo>
                  <a:cubicBezTo>
                    <a:pt x="2175" y="1108"/>
                    <a:pt x="2689" y="989"/>
                    <a:pt x="3361" y="989"/>
                  </a:cubicBezTo>
                  <a:cubicBezTo>
                    <a:pt x="3994" y="989"/>
                    <a:pt x="4508" y="1108"/>
                    <a:pt x="4824" y="1384"/>
                  </a:cubicBezTo>
                  <a:cubicBezTo>
                    <a:pt x="5180" y="1661"/>
                    <a:pt x="5378" y="2056"/>
                    <a:pt x="5417" y="2610"/>
                  </a:cubicBezTo>
                  <a:lnTo>
                    <a:pt x="6484" y="2531"/>
                  </a:lnTo>
                  <a:cubicBezTo>
                    <a:pt x="6484" y="2017"/>
                    <a:pt x="6326" y="1582"/>
                    <a:pt x="6089" y="1187"/>
                  </a:cubicBezTo>
                  <a:cubicBezTo>
                    <a:pt x="5812" y="791"/>
                    <a:pt x="5457" y="475"/>
                    <a:pt x="4982" y="277"/>
                  </a:cubicBezTo>
                  <a:cubicBezTo>
                    <a:pt x="4508" y="80"/>
                    <a:pt x="3915" y="1"/>
                    <a:pt x="3322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2094225" y="739450"/>
              <a:ext cx="75125" cy="209575"/>
            </a:xfrm>
            <a:custGeom>
              <a:rect b="b" l="l" r="r" t="t"/>
              <a:pathLst>
                <a:path extrusionOk="0" h="8383" w="3005">
                  <a:moveTo>
                    <a:pt x="1779" y="1"/>
                  </a:moveTo>
                  <a:lnTo>
                    <a:pt x="752" y="633"/>
                  </a:lnTo>
                  <a:lnTo>
                    <a:pt x="752" y="2136"/>
                  </a:lnTo>
                  <a:lnTo>
                    <a:pt x="0" y="2136"/>
                  </a:lnTo>
                  <a:lnTo>
                    <a:pt x="0" y="2966"/>
                  </a:lnTo>
                  <a:lnTo>
                    <a:pt x="752" y="2966"/>
                  </a:lnTo>
                  <a:lnTo>
                    <a:pt x="752" y="6484"/>
                  </a:lnTo>
                  <a:cubicBezTo>
                    <a:pt x="752" y="7117"/>
                    <a:pt x="791" y="7552"/>
                    <a:pt x="870" y="7750"/>
                  </a:cubicBezTo>
                  <a:cubicBezTo>
                    <a:pt x="949" y="7908"/>
                    <a:pt x="1107" y="8066"/>
                    <a:pt x="1305" y="8224"/>
                  </a:cubicBezTo>
                  <a:cubicBezTo>
                    <a:pt x="1542" y="8343"/>
                    <a:pt x="1819" y="8382"/>
                    <a:pt x="2214" y="8382"/>
                  </a:cubicBezTo>
                  <a:cubicBezTo>
                    <a:pt x="2412" y="8382"/>
                    <a:pt x="2689" y="8343"/>
                    <a:pt x="3005" y="8303"/>
                  </a:cubicBezTo>
                  <a:lnTo>
                    <a:pt x="2847" y="7354"/>
                  </a:lnTo>
                  <a:cubicBezTo>
                    <a:pt x="2649" y="7394"/>
                    <a:pt x="2491" y="7394"/>
                    <a:pt x="2372" y="7394"/>
                  </a:cubicBezTo>
                  <a:cubicBezTo>
                    <a:pt x="2214" y="7394"/>
                    <a:pt x="2096" y="7394"/>
                    <a:pt x="2017" y="7354"/>
                  </a:cubicBezTo>
                  <a:cubicBezTo>
                    <a:pt x="1938" y="7275"/>
                    <a:pt x="1898" y="7236"/>
                    <a:pt x="1858" y="7117"/>
                  </a:cubicBezTo>
                  <a:cubicBezTo>
                    <a:pt x="1819" y="7038"/>
                    <a:pt x="1779" y="6840"/>
                    <a:pt x="1779" y="6564"/>
                  </a:cubicBezTo>
                  <a:lnTo>
                    <a:pt x="1779" y="2966"/>
                  </a:lnTo>
                  <a:lnTo>
                    <a:pt x="2847" y="2966"/>
                  </a:lnTo>
                  <a:lnTo>
                    <a:pt x="2847" y="2136"/>
                  </a:lnTo>
                  <a:lnTo>
                    <a:pt x="1779" y="2136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2182175" y="789875"/>
              <a:ext cx="141375" cy="161125"/>
            </a:xfrm>
            <a:custGeom>
              <a:rect b="b" l="l" r="r" t="t"/>
              <a:pathLst>
                <a:path extrusionOk="0" h="6445" w="5655">
                  <a:moveTo>
                    <a:pt x="4271" y="3202"/>
                  </a:moveTo>
                  <a:lnTo>
                    <a:pt x="4271" y="3598"/>
                  </a:lnTo>
                  <a:cubicBezTo>
                    <a:pt x="4271" y="4033"/>
                    <a:pt x="4191" y="4388"/>
                    <a:pt x="4112" y="4626"/>
                  </a:cubicBezTo>
                  <a:cubicBezTo>
                    <a:pt x="3954" y="4942"/>
                    <a:pt x="3717" y="5179"/>
                    <a:pt x="3401" y="5337"/>
                  </a:cubicBezTo>
                  <a:cubicBezTo>
                    <a:pt x="3085" y="5535"/>
                    <a:pt x="2729" y="5614"/>
                    <a:pt x="2333" y="5614"/>
                  </a:cubicBezTo>
                  <a:cubicBezTo>
                    <a:pt x="1938" y="5614"/>
                    <a:pt x="1622" y="5495"/>
                    <a:pt x="1424" y="5337"/>
                  </a:cubicBezTo>
                  <a:cubicBezTo>
                    <a:pt x="1187" y="5140"/>
                    <a:pt x="1108" y="4902"/>
                    <a:pt x="1108" y="4626"/>
                  </a:cubicBezTo>
                  <a:cubicBezTo>
                    <a:pt x="1108" y="4467"/>
                    <a:pt x="1147" y="4270"/>
                    <a:pt x="1226" y="4151"/>
                  </a:cubicBezTo>
                  <a:cubicBezTo>
                    <a:pt x="1345" y="3993"/>
                    <a:pt x="1464" y="3874"/>
                    <a:pt x="1661" y="3795"/>
                  </a:cubicBezTo>
                  <a:cubicBezTo>
                    <a:pt x="1819" y="3716"/>
                    <a:pt x="2136" y="3637"/>
                    <a:pt x="2571" y="3598"/>
                  </a:cubicBezTo>
                  <a:cubicBezTo>
                    <a:pt x="3322" y="3479"/>
                    <a:pt x="3875" y="3361"/>
                    <a:pt x="4271" y="3202"/>
                  </a:cubicBezTo>
                  <a:close/>
                  <a:moveTo>
                    <a:pt x="2926" y="0"/>
                  </a:moveTo>
                  <a:cubicBezTo>
                    <a:pt x="2412" y="0"/>
                    <a:pt x="1938" y="79"/>
                    <a:pt x="1543" y="198"/>
                  </a:cubicBezTo>
                  <a:cubicBezTo>
                    <a:pt x="1147" y="356"/>
                    <a:pt x="831" y="554"/>
                    <a:pt x="633" y="830"/>
                  </a:cubicBezTo>
                  <a:cubicBezTo>
                    <a:pt x="396" y="1107"/>
                    <a:pt x="238" y="1463"/>
                    <a:pt x="159" y="1898"/>
                  </a:cubicBezTo>
                  <a:lnTo>
                    <a:pt x="1187" y="2016"/>
                  </a:lnTo>
                  <a:cubicBezTo>
                    <a:pt x="1306" y="1582"/>
                    <a:pt x="1464" y="1305"/>
                    <a:pt x="1701" y="1107"/>
                  </a:cubicBezTo>
                  <a:cubicBezTo>
                    <a:pt x="1938" y="949"/>
                    <a:pt x="2294" y="870"/>
                    <a:pt x="2768" y="870"/>
                  </a:cubicBezTo>
                  <a:cubicBezTo>
                    <a:pt x="3322" y="870"/>
                    <a:pt x="3717" y="989"/>
                    <a:pt x="3954" y="1226"/>
                  </a:cubicBezTo>
                  <a:cubicBezTo>
                    <a:pt x="4152" y="1384"/>
                    <a:pt x="4271" y="1700"/>
                    <a:pt x="4271" y="2095"/>
                  </a:cubicBezTo>
                  <a:cubicBezTo>
                    <a:pt x="4271" y="2135"/>
                    <a:pt x="4271" y="2254"/>
                    <a:pt x="4271" y="2372"/>
                  </a:cubicBezTo>
                  <a:cubicBezTo>
                    <a:pt x="3875" y="2530"/>
                    <a:pt x="3243" y="2649"/>
                    <a:pt x="2412" y="2728"/>
                  </a:cubicBezTo>
                  <a:cubicBezTo>
                    <a:pt x="1978" y="2807"/>
                    <a:pt x="1701" y="2847"/>
                    <a:pt x="1464" y="2886"/>
                  </a:cubicBezTo>
                  <a:cubicBezTo>
                    <a:pt x="1187" y="2965"/>
                    <a:pt x="950" y="3084"/>
                    <a:pt x="713" y="3242"/>
                  </a:cubicBezTo>
                  <a:cubicBezTo>
                    <a:pt x="515" y="3400"/>
                    <a:pt x="317" y="3598"/>
                    <a:pt x="199" y="3835"/>
                  </a:cubicBezTo>
                  <a:cubicBezTo>
                    <a:pt x="40" y="4072"/>
                    <a:pt x="1" y="4349"/>
                    <a:pt x="1" y="4665"/>
                  </a:cubicBezTo>
                  <a:cubicBezTo>
                    <a:pt x="1" y="5179"/>
                    <a:pt x="159" y="5614"/>
                    <a:pt x="515" y="5930"/>
                  </a:cubicBezTo>
                  <a:cubicBezTo>
                    <a:pt x="910" y="6246"/>
                    <a:pt x="1424" y="6444"/>
                    <a:pt x="2096" y="6444"/>
                  </a:cubicBezTo>
                  <a:cubicBezTo>
                    <a:pt x="2492" y="6444"/>
                    <a:pt x="2887" y="6365"/>
                    <a:pt x="3243" y="6207"/>
                  </a:cubicBezTo>
                  <a:cubicBezTo>
                    <a:pt x="3598" y="6088"/>
                    <a:pt x="3954" y="5851"/>
                    <a:pt x="4350" y="5535"/>
                  </a:cubicBezTo>
                  <a:cubicBezTo>
                    <a:pt x="4389" y="5812"/>
                    <a:pt x="4468" y="6088"/>
                    <a:pt x="4547" y="6286"/>
                  </a:cubicBezTo>
                  <a:lnTo>
                    <a:pt x="5654" y="6286"/>
                  </a:lnTo>
                  <a:cubicBezTo>
                    <a:pt x="5536" y="6049"/>
                    <a:pt x="5417" y="5812"/>
                    <a:pt x="5377" y="5535"/>
                  </a:cubicBezTo>
                  <a:cubicBezTo>
                    <a:pt x="5338" y="5298"/>
                    <a:pt x="5298" y="4665"/>
                    <a:pt x="5298" y="3716"/>
                  </a:cubicBezTo>
                  <a:lnTo>
                    <a:pt x="5298" y="2333"/>
                  </a:lnTo>
                  <a:cubicBezTo>
                    <a:pt x="5298" y="1858"/>
                    <a:pt x="5298" y="1542"/>
                    <a:pt x="5259" y="1344"/>
                  </a:cubicBezTo>
                  <a:cubicBezTo>
                    <a:pt x="5219" y="1068"/>
                    <a:pt x="5101" y="830"/>
                    <a:pt x="4943" y="633"/>
                  </a:cubicBezTo>
                  <a:cubicBezTo>
                    <a:pt x="4784" y="475"/>
                    <a:pt x="4547" y="316"/>
                    <a:pt x="4231" y="198"/>
                  </a:cubicBezTo>
                  <a:cubicBezTo>
                    <a:pt x="3875" y="40"/>
                    <a:pt x="3480" y="0"/>
                    <a:pt x="292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2341300" y="739450"/>
              <a:ext cx="75150" cy="209575"/>
            </a:xfrm>
            <a:custGeom>
              <a:rect b="b" l="l" r="r" t="t"/>
              <a:pathLst>
                <a:path extrusionOk="0" h="8383" w="3006">
                  <a:moveTo>
                    <a:pt x="1780" y="1"/>
                  </a:moveTo>
                  <a:lnTo>
                    <a:pt x="752" y="633"/>
                  </a:lnTo>
                  <a:lnTo>
                    <a:pt x="752" y="2136"/>
                  </a:lnTo>
                  <a:lnTo>
                    <a:pt x="1" y="2136"/>
                  </a:lnTo>
                  <a:lnTo>
                    <a:pt x="1" y="2966"/>
                  </a:lnTo>
                  <a:lnTo>
                    <a:pt x="752" y="2966"/>
                  </a:lnTo>
                  <a:lnTo>
                    <a:pt x="752" y="6484"/>
                  </a:lnTo>
                  <a:cubicBezTo>
                    <a:pt x="752" y="7117"/>
                    <a:pt x="792" y="7552"/>
                    <a:pt x="871" y="7750"/>
                  </a:cubicBezTo>
                  <a:cubicBezTo>
                    <a:pt x="989" y="7908"/>
                    <a:pt x="1108" y="8066"/>
                    <a:pt x="1345" y="8224"/>
                  </a:cubicBezTo>
                  <a:cubicBezTo>
                    <a:pt x="1543" y="8343"/>
                    <a:pt x="1819" y="8382"/>
                    <a:pt x="2215" y="8382"/>
                  </a:cubicBezTo>
                  <a:cubicBezTo>
                    <a:pt x="2452" y="8382"/>
                    <a:pt x="2689" y="8343"/>
                    <a:pt x="3005" y="8303"/>
                  </a:cubicBezTo>
                  <a:lnTo>
                    <a:pt x="2847" y="7354"/>
                  </a:lnTo>
                  <a:cubicBezTo>
                    <a:pt x="2650" y="7394"/>
                    <a:pt x="2491" y="7394"/>
                    <a:pt x="2373" y="7394"/>
                  </a:cubicBezTo>
                  <a:cubicBezTo>
                    <a:pt x="2215" y="7394"/>
                    <a:pt x="2096" y="7394"/>
                    <a:pt x="2017" y="7354"/>
                  </a:cubicBezTo>
                  <a:cubicBezTo>
                    <a:pt x="1938" y="7275"/>
                    <a:pt x="1898" y="7236"/>
                    <a:pt x="1859" y="7117"/>
                  </a:cubicBezTo>
                  <a:cubicBezTo>
                    <a:pt x="1819" y="7038"/>
                    <a:pt x="1780" y="6840"/>
                    <a:pt x="1780" y="6564"/>
                  </a:cubicBezTo>
                  <a:lnTo>
                    <a:pt x="1780" y="2966"/>
                  </a:lnTo>
                  <a:lnTo>
                    <a:pt x="2847" y="2966"/>
                  </a:lnTo>
                  <a:lnTo>
                    <a:pt x="2847" y="2136"/>
                  </a:lnTo>
                  <a:lnTo>
                    <a:pt x="1780" y="2136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2438175" y="734525"/>
              <a:ext cx="25725" cy="212525"/>
            </a:xfrm>
            <a:custGeom>
              <a:rect b="b" l="l" r="r" t="t"/>
              <a:pathLst>
                <a:path extrusionOk="0" h="8501" w="1029">
                  <a:moveTo>
                    <a:pt x="0" y="0"/>
                  </a:moveTo>
                  <a:lnTo>
                    <a:pt x="0" y="1226"/>
                  </a:lnTo>
                  <a:lnTo>
                    <a:pt x="1028" y="1226"/>
                  </a:lnTo>
                  <a:lnTo>
                    <a:pt x="1028" y="0"/>
                  </a:lnTo>
                  <a:close/>
                  <a:moveTo>
                    <a:pt x="0" y="2333"/>
                  </a:moveTo>
                  <a:lnTo>
                    <a:pt x="0" y="8500"/>
                  </a:lnTo>
                  <a:lnTo>
                    <a:pt x="1028" y="8500"/>
                  </a:lnTo>
                  <a:lnTo>
                    <a:pt x="1028" y="233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2494500" y="789875"/>
              <a:ext cx="143325" cy="161125"/>
            </a:xfrm>
            <a:custGeom>
              <a:rect b="b" l="l" r="r" t="t"/>
              <a:pathLst>
                <a:path extrusionOk="0" h="6445" w="5733">
                  <a:moveTo>
                    <a:pt x="2887" y="870"/>
                  </a:moveTo>
                  <a:cubicBezTo>
                    <a:pt x="3361" y="870"/>
                    <a:pt x="3796" y="1068"/>
                    <a:pt x="4152" y="1463"/>
                  </a:cubicBezTo>
                  <a:cubicBezTo>
                    <a:pt x="4507" y="1858"/>
                    <a:pt x="4666" y="2412"/>
                    <a:pt x="4666" y="3163"/>
                  </a:cubicBezTo>
                  <a:cubicBezTo>
                    <a:pt x="4666" y="3993"/>
                    <a:pt x="4507" y="4586"/>
                    <a:pt x="4152" y="4981"/>
                  </a:cubicBezTo>
                  <a:cubicBezTo>
                    <a:pt x="3796" y="5377"/>
                    <a:pt x="3400" y="5574"/>
                    <a:pt x="2887" y="5574"/>
                  </a:cubicBezTo>
                  <a:cubicBezTo>
                    <a:pt x="2333" y="5574"/>
                    <a:pt x="1898" y="5377"/>
                    <a:pt x="1582" y="4981"/>
                  </a:cubicBezTo>
                  <a:cubicBezTo>
                    <a:pt x="1226" y="4586"/>
                    <a:pt x="1068" y="3993"/>
                    <a:pt x="1068" y="3202"/>
                  </a:cubicBezTo>
                  <a:cubicBezTo>
                    <a:pt x="1068" y="2412"/>
                    <a:pt x="1226" y="1819"/>
                    <a:pt x="1582" y="1463"/>
                  </a:cubicBezTo>
                  <a:cubicBezTo>
                    <a:pt x="1898" y="1068"/>
                    <a:pt x="2333" y="870"/>
                    <a:pt x="2887" y="870"/>
                  </a:cubicBezTo>
                  <a:close/>
                  <a:moveTo>
                    <a:pt x="2887" y="0"/>
                  </a:moveTo>
                  <a:cubicBezTo>
                    <a:pt x="2096" y="0"/>
                    <a:pt x="1463" y="237"/>
                    <a:pt x="949" y="672"/>
                  </a:cubicBezTo>
                  <a:cubicBezTo>
                    <a:pt x="317" y="1226"/>
                    <a:pt x="1" y="2056"/>
                    <a:pt x="1" y="3202"/>
                  </a:cubicBezTo>
                  <a:cubicBezTo>
                    <a:pt x="1" y="4230"/>
                    <a:pt x="238" y="5060"/>
                    <a:pt x="791" y="5614"/>
                  </a:cubicBezTo>
                  <a:cubicBezTo>
                    <a:pt x="1305" y="6167"/>
                    <a:pt x="2017" y="6444"/>
                    <a:pt x="2887" y="6444"/>
                  </a:cubicBezTo>
                  <a:cubicBezTo>
                    <a:pt x="3400" y="6444"/>
                    <a:pt x="3914" y="6286"/>
                    <a:pt x="4349" y="6049"/>
                  </a:cubicBezTo>
                  <a:cubicBezTo>
                    <a:pt x="4824" y="5812"/>
                    <a:pt x="5140" y="5456"/>
                    <a:pt x="5377" y="4981"/>
                  </a:cubicBezTo>
                  <a:cubicBezTo>
                    <a:pt x="5614" y="4547"/>
                    <a:pt x="5733" y="3914"/>
                    <a:pt x="5733" y="3123"/>
                  </a:cubicBezTo>
                  <a:cubicBezTo>
                    <a:pt x="5733" y="2135"/>
                    <a:pt x="5496" y="1384"/>
                    <a:pt x="4942" y="830"/>
                  </a:cubicBezTo>
                  <a:cubicBezTo>
                    <a:pt x="4389" y="277"/>
                    <a:pt x="3717" y="0"/>
                    <a:pt x="28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2668450" y="789875"/>
              <a:ext cx="125550" cy="157175"/>
            </a:xfrm>
            <a:custGeom>
              <a:rect b="b" l="l" r="r" t="t"/>
              <a:pathLst>
                <a:path extrusionOk="0" h="6287" w="5022">
                  <a:moveTo>
                    <a:pt x="2886" y="0"/>
                  </a:moveTo>
                  <a:cubicBezTo>
                    <a:pt x="2056" y="0"/>
                    <a:pt x="1384" y="316"/>
                    <a:pt x="949" y="1028"/>
                  </a:cubicBezTo>
                  <a:lnTo>
                    <a:pt x="949" y="119"/>
                  </a:lnTo>
                  <a:lnTo>
                    <a:pt x="1" y="119"/>
                  </a:lnTo>
                  <a:lnTo>
                    <a:pt x="1" y="6286"/>
                  </a:lnTo>
                  <a:lnTo>
                    <a:pt x="1068" y="6286"/>
                  </a:lnTo>
                  <a:lnTo>
                    <a:pt x="1068" y="2926"/>
                  </a:lnTo>
                  <a:cubicBezTo>
                    <a:pt x="1068" y="2135"/>
                    <a:pt x="1226" y="1621"/>
                    <a:pt x="1542" y="1305"/>
                  </a:cubicBezTo>
                  <a:cubicBezTo>
                    <a:pt x="1859" y="1028"/>
                    <a:pt x="2254" y="909"/>
                    <a:pt x="2689" y="909"/>
                  </a:cubicBezTo>
                  <a:cubicBezTo>
                    <a:pt x="2966" y="909"/>
                    <a:pt x="3203" y="949"/>
                    <a:pt x="3400" y="1107"/>
                  </a:cubicBezTo>
                  <a:cubicBezTo>
                    <a:pt x="3638" y="1226"/>
                    <a:pt x="3756" y="1384"/>
                    <a:pt x="3835" y="1582"/>
                  </a:cubicBezTo>
                  <a:cubicBezTo>
                    <a:pt x="3914" y="1819"/>
                    <a:pt x="3954" y="2135"/>
                    <a:pt x="3954" y="2530"/>
                  </a:cubicBezTo>
                  <a:lnTo>
                    <a:pt x="3954" y="6286"/>
                  </a:lnTo>
                  <a:lnTo>
                    <a:pt x="5021" y="6286"/>
                  </a:lnTo>
                  <a:lnTo>
                    <a:pt x="5021" y="2491"/>
                  </a:lnTo>
                  <a:cubicBezTo>
                    <a:pt x="5021" y="2016"/>
                    <a:pt x="4982" y="1700"/>
                    <a:pt x="4942" y="1502"/>
                  </a:cubicBezTo>
                  <a:cubicBezTo>
                    <a:pt x="4903" y="1186"/>
                    <a:pt x="4784" y="949"/>
                    <a:pt x="4626" y="712"/>
                  </a:cubicBezTo>
                  <a:cubicBezTo>
                    <a:pt x="4468" y="514"/>
                    <a:pt x="4231" y="316"/>
                    <a:pt x="3914" y="198"/>
                  </a:cubicBezTo>
                  <a:cubicBezTo>
                    <a:pt x="3598" y="79"/>
                    <a:pt x="3282" y="0"/>
                    <a:pt x="28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2823625" y="789875"/>
              <a:ext cx="127525" cy="161125"/>
            </a:xfrm>
            <a:custGeom>
              <a:rect b="b" l="l" r="r" t="t"/>
              <a:pathLst>
                <a:path extrusionOk="0" h="6445" w="5101">
                  <a:moveTo>
                    <a:pt x="2412" y="0"/>
                  </a:moveTo>
                  <a:cubicBezTo>
                    <a:pt x="2096" y="0"/>
                    <a:pt x="1779" y="40"/>
                    <a:pt x="1503" y="119"/>
                  </a:cubicBezTo>
                  <a:cubicBezTo>
                    <a:pt x="1226" y="198"/>
                    <a:pt x="1028" y="316"/>
                    <a:pt x="870" y="435"/>
                  </a:cubicBezTo>
                  <a:cubicBezTo>
                    <a:pt x="633" y="593"/>
                    <a:pt x="475" y="791"/>
                    <a:pt x="356" y="1028"/>
                  </a:cubicBezTo>
                  <a:cubicBezTo>
                    <a:pt x="238" y="1226"/>
                    <a:pt x="158" y="1502"/>
                    <a:pt x="158" y="1779"/>
                  </a:cubicBezTo>
                  <a:cubicBezTo>
                    <a:pt x="158" y="2056"/>
                    <a:pt x="238" y="2333"/>
                    <a:pt x="396" y="2609"/>
                  </a:cubicBezTo>
                  <a:cubicBezTo>
                    <a:pt x="554" y="2847"/>
                    <a:pt x="751" y="3044"/>
                    <a:pt x="1068" y="3163"/>
                  </a:cubicBezTo>
                  <a:cubicBezTo>
                    <a:pt x="1344" y="3321"/>
                    <a:pt x="1898" y="3479"/>
                    <a:pt x="2649" y="3677"/>
                  </a:cubicBezTo>
                  <a:cubicBezTo>
                    <a:pt x="3203" y="3835"/>
                    <a:pt x="3558" y="3954"/>
                    <a:pt x="3716" y="4033"/>
                  </a:cubicBezTo>
                  <a:cubicBezTo>
                    <a:pt x="3914" y="4151"/>
                    <a:pt x="4033" y="4349"/>
                    <a:pt x="4033" y="4586"/>
                  </a:cubicBezTo>
                  <a:cubicBezTo>
                    <a:pt x="4033" y="4863"/>
                    <a:pt x="3914" y="5100"/>
                    <a:pt x="3677" y="5258"/>
                  </a:cubicBezTo>
                  <a:cubicBezTo>
                    <a:pt x="3440" y="5456"/>
                    <a:pt x="3084" y="5574"/>
                    <a:pt x="2610" y="5574"/>
                  </a:cubicBezTo>
                  <a:cubicBezTo>
                    <a:pt x="2135" y="5574"/>
                    <a:pt x="1779" y="5456"/>
                    <a:pt x="1503" y="5219"/>
                  </a:cubicBezTo>
                  <a:cubicBezTo>
                    <a:pt x="1226" y="5021"/>
                    <a:pt x="1068" y="4705"/>
                    <a:pt x="1028" y="4270"/>
                  </a:cubicBezTo>
                  <a:lnTo>
                    <a:pt x="0" y="4467"/>
                  </a:lnTo>
                  <a:cubicBezTo>
                    <a:pt x="79" y="5100"/>
                    <a:pt x="356" y="5614"/>
                    <a:pt x="791" y="5930"/>
                  </a:cubicBezTo>
                  <a:cubicBezTo>
                    <a:pt x="1186" y="6246"/>
                    <a:pt x="1819" y="6444"/>
                    <a:pt x="2610" y="6444"/>
                  </a:cubicBezTo>
                  <a:cubicBezTo>
                    <a:pt x="3084" y="6444"/>
                    <a:pt x="3519" y="6326"/>
                    <a:pt x="3914" y="6167"/>
                  </a:cubicBezTo>
                  <a:cubicBezTo>
                    <a:pt x="4270" y="6009"/>
                    <a:pt x="4586" y="5772"/>
                    <a:pt x="4784" y="5456"/>
                  </a:cubicBezTo>
                  <a:cubicBezTo>
                    <a:pt x="4982" y="5140"/>
                    <a:pt x="5100" y="4823"/>
                    <a:pt x="5100" y="4467"/>
                  </a:cubicBezTo>
                  <a:cubicBezTo>
                    <a:pt x="5100" y="4112"/>
                    <a:pt x="5021" y="3835"/>
                    <a:pt x="4823" y="3598"/>
                  </a:cubicBezTo>
                  <a:cubicBezTo>
                    <a:pt x="4665" y="3361"/>
                    <a:pt x="4428" y="3163"/>
                    <a:pt x="4151" y="3044"/>
                  </a:cubicBezTo>
                  <a:cubicBezTo>
                    <a:pt x="3875" y="2926"/>
                    <a:pt x="3361" y="2768"/>
                    <a:pt x="2610" y="2570"/>
                  </a:cubicBezTo>
                  <a:cubicBezTo>
                    <a:pt x="2096" y="2412"/>
                    <a:pt x="1779" y="2333"/>
                    <a:pt x="1700" y="2293"/>
                  </a:cubicBezTo>
                  <a:cubicBezTo>
                    <a:pt x="1503" y="2214"/>
                    <a:pt x="1384" y="2135"/>
                    <a:pt x="1305" y="2016"/>
                  </a:cubicBezTo>
                  <a:cubicBezTo>
                    <a:pt x="1186" y="1898"/>
                    <a:pt x="1147" y="1779"/>
                    <a:pt x="1147" y="1661"/>
                  </a:cubicBezTo>
                  <a:cubicBezTo>
                    <a:pt x="1147" y="1423"/>
                    <a:pt x="1265" y="1265"/>
                    <a:pt x="1463" y="1107"/>
                  </a:cubicBezTo>
                  <a:cubicBezTo>
                    <a:pt x="1661" y="949"/>
                    <a:pt x="2017" y="870"/>
                    <a:pt x="2491" y="870"/>
                  </a:cubicBezTo>
                  <a:cubicBezTo>
                    <a:pt x="2886" y="870"/>
                    <a:pt x="3203" y="949"/>
                    <a:pt x="3440" y="1107"/>
                  </a:cubicBezTo>
                  <a:cubicBezTo>
                    <a:pt x="3677" y="1305"/>
                    <a:pt x="3796" y="1542"/>
                    <a:pt x="3835" y="1858"/>
                  </a:cubicBezTo>
                  <a:lnTo>
                    <a:pt x="4863" y="1740"/>
                  </a:lnTo>
                  <a:cubicBezTo>
                    <a:pt x="4784" y="1344"/>
                    <a:pt x="4665" y="1028"/>
                    <a:pt x="4507" y="791"/>
                  </a:cubicBezTo>
                  <a:cubicBezTo>
                    <a:pt x="4309" y="514"/>
                    <a:pt x="4072" y="356"/>
                    <a:pt x="3677" y="198"/>
                  </a:cubicBezTo>
                  <a:cubicBezTo>
                    <a:pt x="3321" y="79"/>
                    <a:pt x="2886" y="0"/>
                    <a:pt x="241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3066750" y="734525"/>
              <a:ext cx="160150" cy="212525"/>
            </a:xfrm>
            <a:custGeom>
              <a:rect b="b" l="l" r="r" t="t"/>
              <a:pathLst>
                <a:path extrusionOk="0" h="8501" w="6406">
                  <a:moveTo>
                    <a:pt x="2808" y="1028"/>
                  </a:moveTo>
                  <a:cubicBezTo>
                    <a:pt x="3401" y="1028"/>
                    <a:pt x="3835" y="1068"/>
                    <a:pt x="4112" y="1147"/>
                  </a:cubicBezTo>
                  <a:cubicBezTo>
                    <a:pt x="4349" y="1226"/>
                    <a:pt x="4547" y="1344"/>
                    <a:pt x="4666" y="1582"/>
                  </a:cubicBezTo>
                  <a:cubicBezTo>
                    <a:pt x="4824" y="1779"/>
                    <a:pt x="4863" y="2016"/>
                    <a:pt x="4863" y="2333"/>
                  </a:cubicBezTo>
                  <a:cubicBezTo>
                    <a:pt x="4863" y="2609"/>
                    <a:pt x="4824" y="2847"/>
                    <a:pt x="4666" y="3044"/>
                  </a:cubicBezTo>
                  <a:cubicBezTo>
                    <a:pt x="4507" y="3242"/>
                    <a:pt x="4310" y="3400"/>
                    <a:pt x="4033" y="3479"/>
                  </a:cubicBezTo>
                  <a:cubicBezTo>
                    <a:pt x="3796" y="3558"/>
                    <a:pt x="3440" y="3558"/>
                    <a:pt x="2926" y="3558"/>
                  </a:cubicBezTo>
                  <a:lnTo>
                    <a:pt x="1108" y="3558"/>
                  </a:lnTo>
                  <a:lnTo>
                    <a:pt x="1108" y="1028"/>
                  </a:lnTo>
                  <a:close/>
                  <a:moveTo>
                    <a:pt x="3084" y="4586"/>
                  </a:moveTo>
                  <a:cubicBezTo>
                    <a:pt x="3598" y="4586"/>
                    <a:pt x="4033" y="4626"/>
                    <a:pt x="4310" y="4705"/>
                  </a:cubicBezTo>
                  <a:cubicBezTo>
                    <a:pt x="4587" y="4823"/>
                    <a:pt x="4824" y="4982"/>
                    <a:pt x="4982" y="5219"/>
                  </a:cubicBezTo>
                  <a:cubicBezTo>
                    <a:pt x="5140" y="5456"/>
                    <a:pt x="5219" y="5733"/>
                    <a:pt x="5219" y="6049"/>
                  </a:cubicBezTo>
                  <a:cubicBezTo>
                    <a:pt x="5219" y="6326"/>
                    <a:pt x="5180" y="6563"/>
                    <a:pt x="5061" y="6761"/>
                  </a:cubicBezTo>
                  <a:cubicBezTo>
                    <a:pt x="4942" y="6958"/>
                    <a:pt x="4824" y="7116"/>
                    <a:pt x="4626" y="7235"/>
                  </a:cubicBezTo>
                  <a:cubicBezTo>
                    <a:pt x="4468" y="7354"/>
                    <a:pt x="4231" y="7393"/>
                    <a:pt x="3994" y="7472"/>
                  </a:cubicBezTo>
                  <a:cubicBezTo>
                    <a:pt x="3835" y="7472"/>
                    <a:pt x="3598" y="7512"/>
                    <a:pt x="3242" y="7512"/>
                  </a:cubicBezTo>
                  <a:lnTo>
                    <a:pt x="1108" y="7512"/>
                  </a:lnTo>
                  <a:lnTo>
                    <a:pt x="1108" y="4586"/>
                  </a:lnTo>
                  <a:close/>
                  <a:moveTo>
                    <a:pt x="1" y="0"/>
                  </a:moveTo>
                  <a:lnTo>
                    <a:pt x="1" y="8500"/>
                  </a:lnTo>
                  <a:lnTo>
                    <a:pt x="3242" y="8500"/>
                  </a:lnTo>
                  <a:cubicBezTo>
                    <a:pt x="3756" y="8500"/>
                    <a:pt x="4231" y="8460"/>
                    <a:pt x="4587" y="8342"/>
                  </a:cubicBezTo>
                  <a:cubicBezTo>
                    <a:pt x="4982" y="8263"/>
                    <a:pt x="5259" y="8105"/>
                    <a:pt x="5535" y="7947"/>
                  </a:cubicBezTo>
                  <a:cubicBezTo>
                    <a:pt x="5773" y="7749"/>
                    <a:pt x="5970" y="7472"/>
                    <a:pt x="6128" y="7156"/>
                  </a:cubicBezTo>
                  <a:cubicBezTo>
                    <a:pt x="6326" y="6800"/>
                    <a:pt x="6405" y="6444"/>
                    <a:pt x="6405" y="6049"/>
                  </a:cubicBezTo>
                  <a:cubicBezTo>
                    <a:pt x="6405" y="5535"/>
                    <a:pt x="6247" y="5100"/>
                    <a:pt x="5970" y="4744"/>
                  </a:cubicBezTo>
                  <a:cubicBezTo>
                    <a:pt x="5693" y="4389"/>
                    <a:pt x="5298" y="4151"/>
                    <a:pt x="4784" y="3993"/>
                  </a:cubicBezTo>
                  <a:cubicBezTo>
                    <a:pt x="5180" y="3796"/>
                    <a:pt x="5496" y="3519"/>
                    <a:pt x="5693" y="3203"/>
                  </a:cubicBezTo>
                  <a:cubicBezTo>
                    <a:pt x="5891" y="2886"/>
                    <a:pt x="5970" y="2530"/>
                    <a:pt x="5970" y="2175"/>
                  </a:cubicBezTo>
                  <a:cubicBezTo>
                    <a:pt x="5970" y="1779"/>
                    <a:pt x="5891" y="1423"/>
                    <a:pt x="5654" y="1068"/>
                  </a:cubicBezTo>
                  <a:cubicBezTo>
                    <a:pt x="5417" y="712"/>
                    <a:pt x="5140" y="435"/>
                    <a:pt x="4745" y="277"/>
                  </a:cubicBezTo>
                  <a:cubicBezTo>
                    <a:pt x="4349" y="79"/>
                    <a:pt x="3835" y="0"/>
                    <a:pt x="316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3247625" y="792825"/>
              <a:ext cx="140375" cy="216475"/>
            </a:xfrm>
            <a:custGeom>
              <a:rect b="b" l="l" r="r" t="t"/>
              <a:pathLst>
                <a:path extrusionOk="0" h="8659" w="5615">
                  <a:moveTo>
                    <a:pt x="0" y="1"/>
                  </a:moveTo>
                  <a:lnTo>
                    <a:pt x="2333" y="6168"/>
                  </a:lnTo>
                  <a:cubicBezTo>
                    <a:pt x="2293" y="6287"/>
                    <a:pt x="2254" y="6366"/>
                    <a:pt x="2214" y="6445"/>
                  </a:cubicBezTo>
                  <a:cubicBezTo>
                    <a:pt x="2096" y="6840"/>
                    <a:pt x="1977" y="7117"/>
                    <a:pt x="1898" y="7196"/>
                  </a:cubicBezTo>
                  <a:cubicBezTo>
                    <a:pt x="1819" y="7354"/>
                    <a:pt x="1700" y="7473"/>
                    <a:pt x="1582" y="7552"/>
                  </a:cubicBezTo>
                  <a:cubicBezTo>
                    <a:pt x="1424" y="7631"/>
                    <a:pt x="1226" y="7670"/>
                    <a:pt x="989" y="7670"/>
                  </a:cubicBezTo>
                  <a:cubicBezTo>
                    <a:pt x="831" y="7670"/>
                    <a:pt x="633" y="7631"/>
                    <a:pt x="396" y="7552"/>
                  </a:cubicBezTo>
                  <a:lnTo>
                    <a:pt x="396" y="7552"/>
                  </a:lnTo>
                  <a:lnTo>
                    <a:pt x="514" y="8540"/>
                  </a:lnTo>
                  <a:cubicBezTo>
                    <a:pt x="791" y="8619"/>
                    <a:pt x="989" y="8659"/>
                    <a:pt x="1186" y="8659"/>
                  </a:cubicBezTo>
                  <a:cubicBezTo>
                    <a:pt x="1542" y="8659"/>
                    <a:pt x="1819" y="8580"/>
                    <a:pt x="2056" y="8421"/>
                  </a:cubicBezTo>
                  <a:cubicBezTo>
                    <a:pt x="2293" y="8263"/>
                    <a:pt x="2491" y="8026"/>
                    <a:pt x="2689" y="7670"/>
                  </a:cubicBezTo>
                  <a:cubicBezTo>
                    <a:pt x="2847" y="7394"/>
                    <a:pt x="3044" y="6959"/>
                    <a:pt x="3282" y="6287"/>
                  </a:cubicBezTo>
                  <a:lnTo>
                    <a:pt x="5614" y="1"/>
                  </a:lnTo>
                  <a:lnTo>
                    <a:pt x="4586" y="1"/>
                  </a:lnTo>
                  <a:lnTo>
                    <a:pt x="3242" y="3598"/>
                  </a:lnTo>
                  <a:cubicBezTo>
                    <a:pt x="3084" y="4073"/>
                    <a:pt x="2965" y="4508"/>
                    <a:pt x="2847" y="5022"/>
                  </a:cubicBezTo>
                  <a:cubicBezTo>
                    <a:pt x="2689" y="4508"/>
                    <a:pt x="2570" y="4033"/>
                    <a:pt x="2372" y="3598"/>
                  </a:cubicBezTo>
                  <a:lnTo>
                    <a:pt x="1107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3500625" y="734525"/>
              <a:ext cx="27700" cy="212525"/>
            </a:xfrm>
            <a:custGeom>
              <a:rect b="b" l="l" r="r" t="t"/>
              <a:pathLst>
                <a:path extrusionOk="0" h="8501" w="1108">
                  <a:moveTo>
                    <a:pt x="1" y="0"/>
                  </a:moveTo>
                  <a:lnTo>
                    <a:pt x="1" y="8500"/>
                  </a:lnTo>
                  <a:lnTo>
                    <a:pt x="1108" y="8500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3574750" y="789875"/>
              <a:ext cx="125550" cy="157175"/>
            </a:xfrm>
            <a:custGeom>
              <a:rect b="b" l="l" r="r" t="t"/>
              <a:pathLst>
                <a:path extrusionOk="0" h="6287" w="5022">
                  <a:moveTo>
                    <a:pt x="2887" y="0"/>
                  </a:moveTo>
                  <a:cubicBezTo>
                    <a:pt x="2057" y="0"/>
                    <a:pt x="1385" y="316"/>
                    <a:pt x="950" y="1028"/>
                  </a:cubicBezTo>
                  <a:lnTo>
                    <a:pt x="950" y="119"/>
                  </a:lnTo>
                  <a:lnTo>
                    <a:pt x="1" y="119"/>
                  </a:lnTo>
                  <a:lnTo>
                    <a:pt x="1" y="6286"/>
                  </a:lnTo>
                  <a:lnTo>
                    <a:pt x="1068" y="6286"/>
                  </a:lnTo>
                  <a:lnTo>
                    <a:pt x="1068" y="2926"/>
                  </a:lnTo>
                  <a:cubicBezTo>
                    <a:pt x="1068" y="2135"/>
                    <a:pt x="1227" y="1621"/>
                    <a:pt x="1543" y="1305"/>
                  </a:cubicBezTo>
                  <a:cubicBezTo>
                    <a:pt x="1859" y="1028"/>
                    <a:pt x="2254" y="909"/>
                    <a:pt x="2689" y="909"/>
                  </a:cubicBezTo>
                  <a:cubicBezTo>
                    <a:pt x="2966" y="909"/>
                    <a:pt x="3203" y="949"/>
                    <a:pt x="3401" y="1107"/>
                  </a:cubicBezTo>
                  <a:cubicBezTo>
                    <a:pt x="3599" y="1226"/>
                    <a:pt x="3757" y="1384"/>
                    <a:pt x="3836" y="1582"/>
                  </a:cubicBezTo>
                  <a:cubicBezTo>
                    <a:pt x="3915" y="1819"/>
                    <a:pt x="3954" y="2135"/>
                    <a:pt x="3954" y="2530"/>
                  </a:cubicBezTo>
                  <a:lnTo>
                    <a:pt x="3954" y="6286"/>
                  </a:lnTo>
                  <a:lnTo>
                    <a:pt x="5022" y="6286"/>
                  </a:lnTo>
                  <a:lnTo>
                    <a:pt x="5022" y="2491"/>
                  </a:lnTo>
                  <a:cubicBezTo>
                    <a:pt x="5022" y="2016"/>
                    <a:pt x="4982" y="1700"/>
                    <a:pt x="4943" y="1502"/>
                  </a:cubicBezTo>
                  <a:cubicBezTo>
                    <a:pt x="4903" y="1186"/>
                    <a:pt x="4785" y="949"/>
                    <a:pt x="4626" y="712"/>
                  </a:cubicBezTo>
                  <a:cubicBezTo>
                    <a:pt x="4468" y="514"/>
                    <a:pt x="4231" y="316"/>
                    <a:pt x="3915" y="198"/>
                  </a:cubicBezTo>
                  <a:cubicBezTo>
                    <a:pt x="3599" y="79"/>
                    <a:pt x="3282" y="0"/>
                    <a:pt x="28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3731900" y="789875"/>
              <a:ext cx="134450" cy="161125"/>
            </a:xfrm>
            <a:custGeom>
              <a:rect b="b" l="l" r="r" t="t"/>
              <a:pathLst>
                <a:path extrusionOk="0" h="6445" w="5378">
                  <a:moveTo>
                    <a:pt x="2808" y="0"/>
                  </a:moveTo>
                  <a:cubicBezTo>
                    <a:pt x="2294" y="0"/>
                    <a:pt x="1780" y="119"/>
                    <a:pt x="1345" y="356"/>
                  </a:cubicBezTo>
                  <a:cubicBezTo>
                    <a:pt x="871" y="633"/>
                    <a:pt x="554" y="989"/>
                    <a:pt x="317" y="1502"/>
                  </a:cubicBezTo>
                  <a:cubicBezTo>
                    <a:pt x="119" y="1977"/>
                    <a:pt x="1" y="2570"/>
                    <a:pt x="1" y="3242"/>
                  </a:cubicBezTo>
                  <a:cubicBezTo>
                    <a:pt x="1" y="4270"/>
                    <a:pt x="238" y="5060"/>
                    <a:pt x="752" y="5614"/>
                  </a:cubicBezTo>
                  <a:cubicBezTo>
                    <a:pt x="1266" y="6167"/>
                    <a:pt x="1938" y="6444"/>
                    <a:pt x="2808" y="6444"/>
                  </a:cubicBezTo>
                  <a:cubicBezTo>
                    <a:pt x="3480" y="6444"/>
                    <a:pt x="4033" y="6207"/>
                    <a:pt x="4508" y="5812"/>
                  </a:cubicBezTo>
                  <a:cubicBezTo>
                    <a:pt x="4943" y="5416"/>
                    <a:pt x="5259" y="4863"/>
                    <a:pt x="5377" y="4151"/>
                  </a:cubicBezTo>
                  <a:lnTo>
                    <a:pt x="4350" y="4033"/>
                  </a:lnTo>
                  <a:cubicBezTo>
                    <a:pt x="4270" y="4547"/>
                    <a:pt x="4073" y="4942"/>
                    <a:pt x="3796" y="5179"/>
                  </a:cubicBezTo>
                  <a:cubicBezTo>
                    <a:pt x="3519" y="5456"/>
                    <a:pt x="3203" y="5574"/>
                    <a:pt x="2768" y="5574"/>
                  </a:cubicBezTo>
                  <a:cubicBezTo>
                    <a:pt x="2294" y="5574"/>
                    <a:pt x="1859" y="5377"/>
                    <a:pt x="1543" y="5021"/>
                  </a:cubicBezTo>
                  <a:cubicBezTo>
                    <a:pt x="1226" y="4626"/>
                    <a:pt x="1068" y="4033"/>
                    <a:pt x="1068" y="3202"/>
                  </a:cubicBezTo>
                  <a:cubicBezTo>
                    <a:pt x="1068" y="2372"/>
                    <a:pt x="1226" y="1779"/>
                    <a:pt x="1582" y="1423"/>
                  </a:cubicBezTo>
                  <a:cubicBezTo>
                    <a:pt x="1898" y="1028"/>
                    <a:pt x="2333" y="870"/>
                    <a:pt x="2847" y="870"/>
                  </a:cubicBezTo>
                  <a:cubicBezTo>
                    <a:pt x="3203" y="870"/>
                    <a:pt x="3480" y="949"/>
                    <a:pt x="3717" y="1186"/>
                  </a:cubicBezTo>
                  <a:cubicBezTo>
                    <a:pt x="3994" y="1384"/>
                    <a:pt x="4152" y="1700"/>
                    <a:pt x="4231" y="2095"/>
                  </a:cubicBezTo>
                  <a:lnTo>
                    <a:pt x="5259" y="1937"/>
                  </a:lnTo>
                  <a:cubicBezTo>
                    <a:pt x="5140" y="1305"/>
                    <a:pt x="4863" y="830"/>
                    <a:pt x="4429" y="514"/>
                  </a:cubicBezTo>
                  <a:cubicBezTo>
                    <a:pt x="4033" y="158"/>
                    <a:pt x="3480" y="0"/>
                    <a:pt x="2808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3878175" y="789875"/>
              <a:ext cx="144325" cy="161125"/>
            </a:xfrm>
            <a:custGeom>
              <a:rect b="b" l="l" r="r" t="t"/>
              <a:pathLst>
                <a:path extrusionOk="0" h="6445" w="5773">
                  <a:moveTo>
                    <a:pt x="2887" y="870"/>
                  </a:moveTo>
                  <a:cubicBezTo>
                    <a:pt x="3401" y="870"/>
                    <a:pt x="3836" y="1068"/>
                    <a:pt x="4191" y="1463"/>
                  </a:cubicBezTo>
                  <a:cubicBezTo>
                    <a:pt x="4547" y="1858"/>
                    <a:pt x="4705" y="2412"/>
                    <a:pt x="4705" y="3163"/>
                  </a:cubicBezTo>
                  <a:cubicBezTo>
                    <a:pt x="4705" y="3993"/>
                    <a:pt x="4547" y="4586"/>
                    <a:pt x="4191" y="4981"/>
                  </a:cubicBezTo>
                  <a:cubicBezTo>
                    <a:pt x="3836" y="5377"/>
                    <a:pt x="3401" y="5574"/>
                    <a:pt x="2887" y="5574"/>
                  </a:cubicBezTo>
                  <a:cubicBezTo>
                    <a:pt x="2373" y="5574"/>
                    <a:pt x="1938" y="5377"/>
                    <a:pt x="1582" y="4981"/>
                  </a:cubicBezTo>
                  <a:cubicBezTo>
                    <a:pt x="1266" y="4586"/>
                    <a:pt x="1068" y="3993"/>
                    <a:pt x="1068" y="3202"/>
                  </a:cubicBezTo>
                  <a:cubicBezTo>
                    <a:pt x="1068" y="2412"/>
                    <a:pt x="1266" y="1819"/>
                    <a:pt x="1582" y="1463"/>
                  </a:cubicBezTo>
                  <a:cubicBezTo>
                    <a:pt x="1938" y="1068"/>
                    <a:pt x="2373" y="870"/>
                    <a:pt x="2887" y="870"/>
                  </a:cubicBezTo>
                  <a:close/>
                  <a:moveTo>
                    <a:pt x="2887" y="0"/>
                  </a:moveTo>
                  <a:cubicBezTo>
                    <a:pt x="2136" y="0"/>
                    <a:pt x="1503" y="237"/>
                    <a:pt x="950" y="672"/>
                  </a:cubicBezTo>
                  <a:cubicBezTo>
                    <a:pt x="317" y="1226"/>
                    <a:pt x="1" y="2056"/>
                    <a:pt x="1" y="3202"/>
                  </a:cubicBezTo>
                  <a:cubicBezTo>
                    <a:pt x="1" y="4230"/>
                    <a:pt x="278" y="5060"/>
                    <a:pt x="792" y="5614"/>
                  </a:cubicBezTo>
                  <a:cubicBezTo>
                    <a:pt x="1345" y="6167"/>
                    <a:pt x="2017" y="6444"/>
                    <a:pt x="2887" y="6444"/>
                  </a:cubicBezTo>
                  <a:cubicBezTo>
                    <a:pt x="3440" y="6444"/>
                    <a:pt x="3915" y="6286"/>
                    <a:pt x="4389" y="6049"/>
                  </a:cubicBezTo>
                  <a:cubicBezTo>
                    <a:pt x="4824" y="5812"/>
                    <a:pt x="5180" y="5456"/>
                    <a:pt x="5417" y="4981"/>
                  </a:cubicBezTo>
                  <a:cubicBezTo>
                    <a:pt x="5654" y="4547"/>
                    <a:pt x="5773" y="3914"/>
                    <a:pt x="5773" y="3123"/>
                  </a:cubicBezTo>
                  <a:cubicBezTo>
                    <a:pt x="5773" y="2135"/>
                    <a:pt x="5496" y="1384"/>
                    <a:pt x="4982" y="830"/>
                  </a:cubicBezTo>
                  <a:cubicBezTo>
                    <a:pt x="4429" y="277"/>
                    <a:pt x="3757" y="0"/>
                    <a:pt x="28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4053125" y="789875"/>
              <a:ext cx="208550" cy="157175"/>
            </a:xfrm>
            <a:custGeom>
              <a:rect b="b" l="l" r="r" t="t"/>
              <a:pathLst>
                <a:path extrusionOk="0" h="6287" w="8342">
                  <a:moveTo>
                    <a:pt x="2807" y="0"/>
                  </a:moveTo>
                  <a:cubicBezTo>
                    <a:pt x="2372" y="0"/>
                    <a:pt x="2017" y="79"/>
                    <a:pt x="1700" y="277"/>
                  </a:cubicBezTo>
                  <a:cubicBezTo>
                    <a:pt x="1384" y="475"/>
                    <a:pt x="1107" y="712"/>
                    <a:pt x="910" y="989"/>
                  </a:cubicBezTo>
                  <a:lnTo>
                    <a:pt x="910" y="119"/>
                  </a:lnTo>
                  <a:lnTo>
                    <a:pt x="0" y="119"/>
                  </a:lnTo>
                  <a:lnTo>
                    <a:pt x="0" y="6286"/>
                  </a:lnTo>
                  <a:lnTo>
                    <a:pt x="1028" y="6286"/>
                  </a:lnTo>
                  <a:lnTo>
                    <a:pt x="1028" y="3084"/>
                  </a:lnTo>
                  <a:cubicBezTo>
                    <a:pt x="1028" y="2530"/>
                    <a:pt x="1107" y="2095"/>
                    <a:pt x="1226" y="1819"/>
                  </a:cubicBezTo>
                  <a:cubicBezTo>
                    <a:pt x="1305" y="1502"/>
                    <a:pt x="1503" y="1305"/>
                    <a:pt x="1740" y="1147"/>
                  </a:cubicBezTo>
                  <a:cubicBezTo>
                    <a:pt x="2017" y="989"/>
                    <a:pt x="2254" y="909"/>
                    <a:pt x="2570" y="909"/>
                  </a:cubicBezTo>
                  <a:cubicBezTo>
                    <a:pt x="2965" y="909"/>
                    <a:pt x="3242" y="1028"/>
                    <a:pt x="3400" y="1265"/>
                  </a:cubicBezTo>
                  <a:cubicBezTo>
                    <a:pt x="3558" y="1463"/>
                    <a:pt x="3637" y="1819"/>
                    <a:pt x="3637" y="2293"/>
                  </a:cubicBezTo>
                  <a:lnTo>
                    <a:pt x="3637" y="6286"/>
                  </a:lnTo>
                  <a:lnTo>
                    <a:pt x="4705" y="6286"/>
                  </a:lnTo>
                  <a:lnTo>
                    <a:pt x="4705" y="2728"/>
                  </a:lnTo>
                  <a:cubicBezTo>
                    <a:pt x="4705" y="2095"/>
                    <a:pt x="4823" y="1621"/>
                    <a:pt x="5140" y="1344"/>
                  </a:cubicBezTo>
                  <a:cubicBezTo>
                    <a:pt x="5416" y="1028"/>
                    <a:pt x="5772" y="909"/>
                    <a:pt x="6207" y="909"/>
                  </a:cubicBezTo>
                  <a:cubicBezTo>
                    <a:pt x="6444" y="909"/>
                    <a:pt x="6642" y="949"/>
                    <a:pt x="6840" y="1068"/>
                  </a:cubicBezTo>
                  <a:cubicBezTo>
                    <a:pt x="6998" y="1186"/>
                    <a:pt x="7116" y="1344"/>
                    <a:pt x="7195" y="1502"/>
                  </a:cubicBezTo>
                  <a:cubicBezTo>
                    <a:pt x="7275" y="1700"/>
                    <a:pt x="7275" y="1977"/>
                    <a:pt x="7275" y="2412"/>
                  </a:cubicBezTo>
                  <a:lnTo>
                    <a:pt x="7275" y="6286"/>
                  </a:lnTo>
                  <a:lnTo>
                    <a:pt x="8342" y="6286"/>
                  </a:lnTo>
                  <a:lnTo>
                    <a:pt x="8342" y="2056"/>
                  </a:lnTo>
                  <a:cubicBezTo>
                    <a:pt x="8342" y="1344"/>
                    <a:pt x="8184" y="830"/>
                    <a:pt x="7828" y="514"/>
                  </a:cubicBezTo>
                  <a:cubicBezTo>
                    <a:pt x="7512" y="158"/>
                    <a:pt x="7037" y="0"/>
                    <a:pt x="6444" y="0"/>
                  </a:cubicBezTo>
                  <a:cubicBezTo>
                    <a:pt x="5654" y="0"/>
                    <a:pt x="5021" y="356"/>
                    <a:pt x="4547" y="1068"/>
                  </a:cubicBezTo>
                  <a:cubicBezTo>
                    <a:pt x="4428" y="751"/>
                    <a:pt x="4191" y="475"/>
                    <a:pt x="3914" y="277"/>
                  </a:cubicBezTo>
                  <a:cubicBezTo>
                    <a:pt x="3637" y="79"/>
                    <a:pt x="3242" y="0"/>
                    <a:pt x="280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4291300" y="789875"/>
              <a:ext cx="141375" cy="161125"/>
            </a:xfrm>
            <a:custGeom>
              <a:rect b="b" l="l" r="r" t="t"/>
              <a:pathLst>
                <a:path extrusionOk="0" h="6445" w="5655">
                  <a:moveTo>
                    <a:pt x="2887" y="870"/>
                  </a:moveTo>
                  <a:cubicBezTo>
                    <a:pt x="3401" y="870"/>
                    <a:pt x="3836" y="1068"/>
                    <a:pt x="4192" y="1463"/>
                  </a:cubicBezTo>
                  <a:cubicBezTo>
                    <a:pt x="4389" y="1700"/>
                    <a:pt x="4508" y="2095"/>
                    <a:pt x="4587" y="2609"/>
                  </a:cubicBezTo>
                  <a:lnTo>
                    <a:pt x="1147" y="2609"/>
                  </a:lnTo>
                  <a:cubicBezTo>
                    <a:pt x="1187" y="2095"/>
                    <a:pt x="1345" y="1661"/>
                    <a:pt x="1661" y="1344"/>
                  </a:cubicBezTo>
                  <a:cubicBezTo>
                    <a:pt x="2017" y="1028"/>
                    <a:pt x="2413" y="870"/>
                    <a:pt x="2887" y="870"/>
                  </a:cubicBezTo>
                  <a:close/>
                  <a:moveTo>
                    <a:pt x="2887" y="0"/>
                  </a:moveTo>
                  <a:cubicBezTo>
                    <a:pt x="2017" y="0"/>
                    <a:pt x="1345" y="277"/>
                    <a:pt x="792" y="870"/>
                  </a:cubicBezTo>
                  <a:cubicBezTo>
                    <a:pt x="278" y="1423"/>
                    <a:pt x="1" y="2214"/>
                    <a:pt x="1" y="3281"/>
                  </a:cubicBezTo>
                  <a:cubicBezTo>
                    <a:pt x="1" y="4270"/>
                    <a:pt x="278" y="5021"/>
                    <a:pt x="792" y="5614"/>
                  </a:cubicBezTo>
                  <a:cubicBezTo>
                    <a:pt x="1306" y="6167"/>
                    <a:pt x="2017" y="6444"/>
                    <a:pt x="2926" y="6444"/>
                  </a:cubicBezTo>
                  <a:cubicBezTo>
                    <a:pt x="3638" y="6444"/>
                    <a:pt x="4231" y="6246"/>
                    <a:pt x="4705" y="5891"/>
                  </a:cubicBezTo>
                  <a:cubicBezTo>
                    <a:pt x="5140" y="5574"/>
                    <a:pt x="5457" y="5060"/>
                    <a:pt x="5654" y="4428"/>
                  </a:cubicBezTo>
                  <a:lnTo>
                    <a:pt x="4547" y="4309"/>
                  </a:lnTo>
                  <a:cubicBezTo>
                    <a:pt x="4389" y="4744"/>
                    <a:pt x="4192" y="5060"/>
                    <a:pt x="3915" y="5258"/>
                  </a:cubicBezTo>
                  <a:cubicBezTo>
                    <a:pt x="3638" y="5456"/>
                    <a:pt x="3322" y="5574"/>
                    <a:pt x="2926" y="5574"/>
                  </a:cubicBezTo>
                  <a:cubicBezTo>
                    <a:pt x="2413" y="5574"/>
                    <a:pt x="1978" y="5377"/>
                    <a:pt x="1661" y="5021"/>
                  </a:cubicBezTo>
                  <a:cubicBezTo>
                    <a:pt x="1306" y="4665"/>
                    <a:pt x="1108" y="4151"/>
                    <a:pt x="1068" y="3479"/>
                  </a:cubicBezTo>
                  <a:lnTo>
                    <a:pt x="5654" y="3479"/>
                  </a:lnTo>
                  <a:cubicBezTo>
                    <a:pt x="5654" y="3361"/>
                    <a:pt x="5654" y="3242"/>
                    <a:pt x="5654" y="3202"/>
                  </a:cubicBezTo>
                  <a:cubicBezTo>
                    <a:pt x="5654" y="2175"/>
                    <a:pt x="5417" y="1384"/>
                    <a:pt x="4903" y="830"/>
                  </a:cubicBezTo>
                  <a:cubicBezTo>
                    <a:pt x="4350" y="277"/>
                    <a:pt x="3678" y="0"/>
                    <a:pt x="28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4538400" y="789875"/>
              <a:ext cx="141350" cy="161125"/>
            </a:xfrm>
            <a:custGeom>
              <a:rect b="b" l="l" r="r" t="t"/>
              <a:pathLst>
                <a:path extrusionOk="0" h="6445" w="5654">
                  <a:moveTo>
                    <a:pt x="4270" y="3202"/>
                  </a:moveTo>
                  <a:lnTo>
                    <a:pt x="4270" y="3598"/>
                  </a:lnTo>
                  <a:cubicBezTo>
                    <a:pt x="4270" y="4033"/>
                    <a:pt x="4230" y="4388"/>
                    <a:pt x="4112" y="4626"/>
                  </a:cubicBezTo>
                  <a:cubicBezTo>
                    <a:pt x="3954" y="4942"/>
                    <a:pt x="3756" y="5179"/>
                    <a:pt x="3440" y="5337"/>
                  </a:cubicBezTo>
                  <a:cubicBezTo>
                    <a:pt x="3124" y="5535"/>
                    <a:pt x="2768" y="5614"/>
                    <a:pt x="2372" y="5614"/>
                  </a:cubicBezTo>
                  <a:cubicBezTo>
                    <a:pt x="1938" y="5614"/>
                    <a:pt x="1621" y="5495"/>
                    <a:pt x="1424" y="5337"/>
                  </a:cubicBezTo>
                  <a:cubicBezTo>
                    <a:pt x="1226" y="5140"/>
                    <a:pt x="1107" y="4902"/>
                    <a:pt x="1107" y="4626"/>
                  </a:cubicBezTo>
                  <a:cubicBezTo>
                    <a:pt x="1107" y="4467"/>
                    <a:pt x="1147" y="4270"/>
                    <a:pt x="1265" y="4151"/>
                  </a:cubicBezTo>
                  <a:cubicBezTo>
                    <a:pt x="1345" y="3993"/>
                    <a:pt x="1503" y="3874"/>
                    <a:pt x="1661" y="3795"/>
                  </a:cubicBezTo>
                  <a:cubicBezTo>
                    <a:pt x="1858" y="3716"/>
                    <a:pt x="2135" y="3637"/>
                    <a:pt x="2570" y="3598"/>
                  </a:cubicBezTo>
                  <a:cubicBezTo>
                    <a:pt x="3321" y="3479"/>
                    <a:pt x="3914" y="3361"/>
                    <a:pt x="4270" y="3202"/>
                  </a:cubicBezTo>
                  <a:close/>
                  <a:moveTo>
                    <a:pt x="2965" y="0"/>
                  </a:moveTo>
                  <a:cubicBezTo>
                    <a:pt x="2412" y="0"/>
                    <a:pt x="1977" y="79"/>
                    <a:pt x="1542" y="198"/>
                  </a:cubicBezTo>
                  <a:cubicBezTo>
                    <a:pt x="1147" y="356"/>
                    <a:pt x="870" y="554"/>
                    <a:pt x="633" y="830"/>
                  </a:cubicBezTo>
                  <a:cubicBezTo>
                    <a:pt x="435" y="1107"/>
                    <a:pt x="277" y="1463"/>
                    <a:pt x="198" y="1898"/>
                  </a:cubicBezTo>
                  <a:lnTo>
                    <a:pt x="1186" y="2016"/>
                  </a:lnTo>
                  <a:cubicBezTo>
                    <a:pt x="1305" y="1582"/>
                    <a:pt x="1503" y="1305"/>
                    <a:pt x="1740" y="1107"/>
                  </a:cubicBezTo>
                  <a:cubicBezTo>
                    <a:pt x="1938" y="949"/>
                    <a:pt x="2333" y="870"/>
                    <a:pt x="2807" y="870"/>
                  </a:cubicBezTo>
                  <a:cubicBezTo>
                    <a:pt x="3321" y="870"/>
                    <a:pt x="3717" y="989"/>
                    <a:pt x="3993" y="1226"/>
                  </a:cubicBezTo>
                  <a:cubicBezTo>
                    <a:pt x="4191" y="1384"/>
                    <a:pt x="4270" y="1700"/>
                    <a:pt x="4270" y="2095"/>
                  </a:cubicBezTo>
                  <a:cubicBezTo>
                    <a:pt x="4270" y="2135"/>
                    <a:pt x="4270" y="2254"/>
                    <a:pt x="4270" y="2372"/>
                  </a:cubicBezTo>
                  <a:cubicBezTo>
                    <a:pt x="3875" y="2530"/>
                    <a:pt x="3282" y="2649"/>
                    <a:pt x="2412" y="2728"/>
                  </a:cubicBezTo>
                  <a:cubicBezTo>
                    <a:pt x="2017" y="2807"/>
                    <a:pt x="1700" y="2847"/>
                    <a:pt x="1503" y="2886"/>
                  </a:cubicBezTo>
                  <a:cubicBezTo>
                    <a:pt x="1226" y="2965"/>
                    <a:pt x="989" y="3084"/>
                    <a:pt x="752" y="3242"/>
                  </a:cubicBezTo>
                  <a:cubicBezTo>
                    <a:pt x="514" y="3400"/>
                    <a:pt x="356" y="3598"/>
                    <a:pt x="198" y="3835"/>
                  </a:cubicBezTo>
                  <a:cubicBezTo>
                    <a:pt x="79" y="4072"/>
                    <a:pt x="0" y="4349"/>
                    <a:pt x="0" y="4665"/>
                  </a:cubicBezTo>
                  <a:cubicBezTo>
                    <a:pt x="0" y="5179"/>
                    <a:pt x="198" y="5614"/>
                    <a:pt x="554" y="5930"/>
                  </a:cubicBezTo>
                  <a:cubicBezTo>
                    <a:pt x="910" y="6246"/>
                    <a:pt x="1424" y="6444"/>
                    <a:pt x="2096" y="6444"/>
                  </a:cubicBezTo>
                  <a:cubicBezTo>
                    <a:pt x="2531" y="6444"/>
                    <a:pt x="2886" y="6365"/>
                    <a:pt x="3242" y="6207"/>
                  </a:cubicBezTo>
                  <a:cubicBezTo>
                    <a:pt x="3598" y="6088"/>
                    <a:pt x="3993" y="5851"/>
                    <a:pt x="4389" y="5535"/>
                  </a:cubicBezTo>
                  <a:cubicBezTo>
                    <a:pt x="4389" y="5812"/>
                    <a:pt x="4468" y="6088"/>
                    <a:pt x="4586" y="6286"/>
                  </a:cubicBezTo>
                  <a:lnTo>
                    <a:pt x="5654" y="6286"/>
                  </a:lnTo>
                  <a:cubicBezTo>
                    <a:pt x="5535" y="6049"/>
                    <a:pt x="5456" y="5812"/>
                    <a:pt x="5417" y="5535"/>
                  </a:cubicBezTo>
                  <a:cubicBezTo>
                    <a:pt x="5377" y="5298"/>
                    <a:pt x="5337" y="4665"/>
                    <a:pt x="5337" y="3716"/>
                  </a:cubicBezTo>
                  <a:lnTo>
                    <a:pt x="5337" y="2333"/>
                  </a:lnTo>
                  <a:cubicBezTo>
                    <a:pt x="5337" y="1858"/>
                    <a:pt x="5337" y="1542"/>
                    <a:pt x="5298" y="1344"/>
                  </a:cubicBezTo>
                  <a:cubicBezTo>
                    <a:pt x="5219" y="1068"/>
                    <a:pt x="5100" y="830"/>
                    <a:pt x="4942" y="633"/>
                  </a:cubicBezTo>
                  <a:cubicBezTo>
                    <a:pt x="4824" y="475"/>
                    <a:pt x="4547" y="316"/>
                    <a:pt x="4230" y="198"/>
                  </a:cubicBezTo>
                  <a:cubicBezTo>
                    <a:pt x="3914" y="40"/>
                    <a:pt x="3479" y="0"/>
                    <a:pt x="296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4712350" y="789875"/>
              <a:ext cx="124550" cy="157175"/>
            </a:xfrm>
            <a:custGeom>
              <a:rect b="b" l="l" r="r" t="t"/>
              <a:pathLst>
                <a:path extrusionOk="0" h="6287" w="4982">
                  <a:moveTo>
                    <a:pt x="2886" y="0"/>
                  </a:moveTo>
                  <a:cubicBezTo>
                    <a:pt x="2056" y="0"/>
                    <a:pt x="1384" y="316"/>
                    <a:pt x="949" y="1028"/>
                  </a:cubicBezTo>
                  <a:lnTo>
                    <a:pt x="949" y="119"/>
                  </a:lnTo>
                  <a:lnTo>
                    <a:pt x="0" y="119"/>
                  </a:lnTo>
                  <a:lnTo>
                    <a:pt x="0" y="6286"/>
                  </a:lnTo>
                  <a:lnTo>
                    <a:pt x="1028" y="6286"/>
                  </a:lnTo>
                  <a:lnTo>
                    <a:pt x="1028" y="2926"/>
                  </a:lnTo>
                  <a:cubicBezTo>
                    <a:pt x="1028" y="2135"/>
                    <a:pt x="1186" y="1621"/>
                    <a:pt x="1503" y="1305"/>
                  </a:cubicBezTo>
                  <a:cubicBezTo>
                    <a:pt x="1858" y="1028"/>
                    <a:pt x="2214" y="909"/>
                    <a:pt x="2689" y="909"/>
                  </a:cubicBezTo>
                  <a:cubicBezTo>
                    <a:pt x="2965" y="909"/>
                    <a:pt x="3203" y="949"/>
                    <a:pt x="3400" y="1107"/>
                  </a:cubicBezTo>
                  <a:cubicBezTo>
                    <a:pt x="3598" y="1226"/>
                    <a:pt x="3756" y="1384"/>
                    <a:pt x="3835" y="1582"/>
                  </a:cubicBezTo>
                  <a:cubicBezTo>
                    <a:pt x="3914" y="1819"/>
                    <a:pt x="3954" y="2135"/>
                    <a:pt x="3954" y="2530"/>
                  </a:cubicBezTo>
                  <a:lnTo>
                    <a:pt x="3954" y="6286"/>
                  </a:lnTo>
                  <a:lnTo>
                    <a:pt x="4982" y="6286"/>
                  </a:lnTo>
                  <a:lnTo>
                    <a:pt x="4982" y="2491"/>
                  </a:lnTo>
                  <a:cubicBezTo>
                    <a:pt x="4982" y="2016"/>
                    <a:pt x="4982" y="1700"/>
                    <a:pt x="4942" y="1502"/>
                  </a:cubicBezTo>
                  <a:cubicBezTo>
                    <a:pt x="4863" y="1186"/>
                    <a:pt x="4784" y="949"/>
                    <a:pt x="4626" y="712"/>
                  </a:cubicBezTo>
                  <a:cubicBezTo>
                    <a:pt x="4468" y="514"/>
                    <a:pt x="4230" y="316"/>
                    <a:pt x="3914" y="198"/>
                  </a:cubicBezTo>
                  <a:cubicBezTo>
                    <a:pt x="3598" y="79"/>
                    <a:pt x="3242" y="0"/>
                    <a:pt x="28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4867525" y="734525"/>
              <a:ext cx="133450" cy="216475"/>
            </a:xfrm>
            <a:custGeom>
              <a:rect b="b" l="l" r="r" t="t"/>
              <a:pathLst>
                <a:path extrusionOk="0" h="8659" w="5338">
                  <a:moveTo>
                    <a:pt x="2688" y="3084"/>
                  </a:moveTo>
                  <a:cubicBezTo>
                    <a:pt x="3163" y="3084"/>
                    <a:pt x="3598" y="3282"/>
                    <a:pt x="3914" y="3677"/>
                  </a:cubicBezTo>
                  <a:cubicBezTo>
                    <a:pt x="4230" y="4072"/>
                    <a:pt x="4388" y="4665"/>
                    <a:pt x="4388" y="5535"/>
                  </a:cubicBezTo>
                  <a:cubicBezTo>
                    <a:pt x="4388" y="6286"/>
                    <a:pt x="4230" y="6840"/>
                    <a:pt x="3914" y="7235"/>
                  </a:cubicBezTo>
                  <a:cubicBezTo>
                    <a:pt x="3598" y="7591"/>
                    <a:pt x="3202" y="7788"/>
                    <a:pt x="2767" y="7788"/>
                  </a:cubicBezTo>
                  <a:cubicBezTo>
                    <a:pt x="2293" y="7788"/>
                    <a:pt x="1898" y="7591"/>
                    <a:pt x="1581" y="7195"/>
                  </a:cubicBezTo>
                  <a:cubicBezTo>
                    <a:pt x="1226" y="6800"/>
                    <a:pt x="1068" y="6207"/>
                    <a:pt x="1068" y="5416"/>
                  </a:cubicBezTo>
                  <a:cubicBezTo>
                    <a:pt x="1068" y="4626"/>
                    <a:pt x="1226" y="4033"/>
                    <a:pt x="1542" y="3637"/>
                  </a:cubicBezTo>
                  <a:cubicBezTo>
                    <a:pt x="1858" y="3282"/>
                    <a:pt x="2254" y="3084"/>
                    <a:pt x="2688" y="3084"/>
                  </a:cubicBezTo>
                  <a:close/>
                  <a:moveTo>
                    <a:pt x="4309" y="0"/>
                  </a:moveTo>
                  <a:lnTo>
                    <a:pt x="4309" y="3044"/>
                  </a:lnTo>
                  <a:cubicBezTo>
                    <a:pt x="4112" y="2807"/>
                    <a:pt x="3874" y="2609"/>
                    <a:pt x="3598" y="2451"/>
                  </a:cubicBezTo>
                  <a:cubicBezTo>
                    <a:pt x="3321" y="2293"/>
                    <a:pt x="2965" y="2214"/>
                    <a:pt x="2609" y="2214"/>
                  </a:cubicBezTo>
                  <a:cubicBezTo>
                    <a:pt x="2095" y="2214"/>
                    <a:pt x="1661" y="2333"/>
                    <a:pt x="1226" y="2609"/>
                  </a:cubicBezTo>
                  <a:cubicBezTo>
                    <a:pt x="830" y="2886"/>
                    <a:pt x="514" y="3242"/>
                    <a:pt x="316" y="3756"/>
                  </a:cubicBezTo>
                  <a:cubicBezTo>
                    <a:pt x="119" y="4270"/>
                    <a:pt x="0" y="4823"/>
                    <a:pt x="0" y="5416"/>
                  </a:cubicBezTo>
                  <a:cubicBezTo>
                    <a:pt x="0" y="6049"/>
                    <a:pt x="119" y="6602"/>
                    <a:pt x="356" y="7116"/>
                  </a:cubicBezTo>
                  <a:cubicBezTo>
                    <a:pt x="554" y="7591"/>
                    <a:pt x="870" y="7947"/>
                    <a:pt x="1305" y="8223"/>
                  </a:cubicBezTo>
                  <a:cubicBezTo>
                    <a:pt x="1700" y="8500"/>
                    <a:pt x="2174" y="8658"/>
                    <a:pt x="2649" y="8658"/>
                  </a:cubicBezTo>
                  <a:cubicBezTo>
                    <a:pt x="3400" y="8658"/>
                    <a:pt x="3993" y="8342"/>
                    <a:pt x="4388" y="7709"/>
                  </a:cubicBezTo>
                  <a:lnTo>
                    <a:pt x="4388" y="8500"/>
                  </a:lnTo>
                  <a:lnTo>
                    <a:pt x="5337" y="850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5122500" y="731550"/>
              <a:ext cx="227350" cy="223400"/>
            </a:xfrm>
            <a:custGeom>
              <a:rect b="b" l="l" r="r" t="t"/>
              <a:pathLst>
                <a:path extrusionOk="0" h="8936" w="9094">
                  <a:moveTo>
                    <a:pt x="1780" y="712"/>
                  </a:moveTo>
                  <a:cubicBezTo>
                    <a:pt x="2057" y="712"/>
                    <a:pt x="2254" y="831"/>
                    <a:pt x="2452" y="1029"/>
                  </a:cubicBezTo>
                  <a:cubicBezTo>
                    <a:pt x="2610" y="1266"/>
                    <a:pt x="2689" y="1661"/>
                    <a:pt x="2689" y="2175"/>
                  </a:cubicBezTo>
                  <a:cubicBezTo>
                    <a:pt x="2689" y="2768"/>
                    <a:pt x="2610" y="3203"/>
                    <a:pt x="2452" y="3401"/>
                  </a:cubicBezTo>
                  <a:cubicBezTo>
                    <a:pt x="2294" y="3638"/>
                    <a:pt x="2057" y="3756"/>
                    <a:pt x="1780" y="3756"/>
                  </a:cubicBezTo>
                  <a:cubicBezTo>
                    <a:pt x="1543" y="3756"/>
                    <a:pt x="1345" y="3638"/>
                    <a:pt x="1147" y="3440"/>
                  </a:cubicBezTo>
                  <a:cubicBezTo>
                    <a:pt x="989" y="3203"/>
                    <a:pt x="910" y="2808"/>
                    <a:pt x="910" y="2254"/>
                  </a:cubicBezTo>
                  <a:cubicBezTo>
                    <a:pt x="910" y="1661"/>
                    <a:pt x="989" y="1266"/>
                    <a:pt x="1147" y="1029"/>
                  </a:cubicBezTo>
                  <a:cubicBezTo>
                    <a:pt x="1305" y="831"/>
                    <a:pt x="1543" y="712"/>
                    <a:pt x="1780" y="712"/>
                  </a:cubicBezTo>
                  <a:close/>
                  <a:moveTo>
                    <a:pt x="1780" y="1"/>
                  </a:moveTo>
                  <a:cubicBezTo>
                    <a:pt x="1187" y="1"/>
                    <a:pt x="752" y="198"/>
                    <a:pt x="436" y="633"/>
                  </a:cubicBezTo>
                  <a:cubicBezTo>
                    <a:pt x="119" y="1029"/>
                    <a:pt x="1" y="1542"/>
                    <a:pt x="1" y="2175"/>
                  </a:cubicBezTo>
                  <a:cubicBezTo>
                    <a:pt x="1" y="2926"/>
                    <a:pt x="159" y="3519"/>
                    <a:pt x="475" y="3915"/>
                  </a:cubicBezTo>
                  <a:cubicBezTo>
                    <a:pt x="831" y="4270"/>
                    <a:pt x="1266" y="4468"/>
                    <a:pt x="1780" y="4468"/>
                  </a:cubicBezTo>
                  <a:cubicBezTo>
                    <a:pt x="2294" y="4468"/>
                    <a:pt x="2729" y="4270"/>
                    <a:pt x="3084" y="3875"/>
                  </a:cubicBezTo>
                  <a:cubicBezTo>
                    <a:pt x="3440" y="3519"/>
                    <a:pt x="3598" y="2966"/>
                    <a:pt x="3598" y="2215"/>
                  </a:cubicBezTo>
                  <a:cubicBezTo>
                    <a:pt x="3598" y="1503"/>
                    <a:pt x="3440" y="949"/>
                    <a:pt x="3084" y="554"/>
                  </a:cubicBezTo>
                  <a:cubicBezTo>
                    <a:pt x="2729" y="159"/>
                    <a:pt x="2294" y="1"/>
                    <a:pt x="1780" y="1"/>
                  </a:cubicBezTo>
                  <a:close/>
                  <a:moveTo>
                    <a:pt x="7275" y="5180"/>
                  </a:moveTo>
                  <a:cubicBezTo>
                    <a:pt x="7552" y="5180"/>
                    <a:pt x="7749" y="5259"/>
                    <a:pt x="7947" y="5496"/>
                  </a:cubicBezTo>
                  <a:cubicBezTo>
                    <a:pt x="8105" y="5733"/>
                    <a:pt x="8184" y="6089"/>
                    <a:pt x="8184" y="6642"/>
                  </a:cubicBezTo>
                  <a:cubicBezTo>
                    <a:pt x="8184" y="7235"/>
                    <a:pt x="8105" y="7670"/>
                    <a:pt x="7947" y="7868"/>
                  </a:cubicBezTo>
                  <a:cubicBezTo>
                    <a:pt x="7789" y="8105"/>
                    <a:pt x="7552" y="8224"/>
                    <a:pt x="7275" y="8224"/>
                  </a:cubicBezTo>
                  <a:cubicBezTo>
                    <a:pt x="7038" y="8224"/>
                    <a:pt x="6801" y="8105"/>
                    <a:pt x="6643" y="7868"/>
                  </a:cubicBezTo>
                  <a:cubicBezTo>
                    <a:pt x="6484" y="7670"/>
                    <a:pt x="6366" y="7275"/>
                    <a:pt x="6366" y="6721"/>
                  </a:cubicBezTo>
                  <a:cubicBezTo>
                    <a:pt x="6366" y="6128"/>
                    <a:pt x="6484" y="5733"/>
                    <a:pt x="6643" y="5496"/>
                  </a:cubicBezTo>
                  <a:cubicBezTo>
                    <a:pt x="6801" y="5259"/>
                    <a:pt x="7038" y="5180"/>
                    <a:pt x="7275" y="5180"/>
                  </a:cubicBezTo>
                  <a:close/>
                  <a:moveTo>
                    <a:pt x="6445" y="1"/>
                  </a:moveTo>
                  <a:lnTo>
                    <a:pt x="1819" y="8935"/>
                  </a:lnTo>
                  <a:lnTo>
                    <a:pt x="2650" y="8935"/>
                  </a:lnTo>
                  <a:lnTo>
                    <a:pt x="7275" y="1"/>
                  </a:lnTo>
                  <a:close/>
                  <a:moveTo>
                    <a:pt x="7275" y="4428"/>
                  </a:moveTo>
                  <a:cubicBezTo>
                    <a:pt x="6682" y="4428"/>
                    <a:pt x="6247" y="4666"/>
                    <a:pt x="5931" y="5061"/>
                  </a:cubicBezTo>
                  <a:cubicBezTo>
                    <a:pt x="5615" y="5496"/>
                    <a:pt x="5456" y="6010"/>
                    <a:pt x="5456" y="6642"/>
                  </a:cubicBezTo>
                  <a:cubicBezTo>
                    <a:pt x="5456" y="7393"/>
                    <a:pt x="5654" y="7986"/>
                    <a:pt x="5970" y="8342"/>
                  </a:cubicBezTo>
                  <a:cubicBezTo>
                    <a:pt x="6326" y="8738"/>
                    <a:pt x="6761" y="8935"/>
                    <a:pt x="7275" y="8935"/>
                  </a:cubicBezTo>
                  <a:cubicBezTo>
                    <a:pt x="7789" y="8935"/>
                    <a:pt x="8224" y="8738"/>
                    <a:pt x="8580" y="8342"/>
                  </a:cubicBezTo>
                  <a:cubicBezTo>
                    <a:pt x="8935" y="7947"/>
                    <a:pt x="9094" y="7393"/>
                    <a:pt x="9094" y="6682"/>
                  </a:cubicBezTo>
                  <a:cubicBezTo>
                    <a:pt x="9094" y="5970"/>
                    <a:pt x="8935" y="5377"/>
                    <a:pt x="8580" y="5021"/>
                  </a:cubicBezTo>
                  <a:cubicBezTo>
                    <a:pt x="8224" y="4626"/>
                    <a:pt x="7789" y="4428"/>
                    <a:pt x="7275" y="442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5454600" y="734525"/>
              <a:ext cx="272800" cy="212525"/>
            </a:xfrm>
            <a:custGeom>
              <a:rect b="b" l="l" r="r" t="t"/>
              <a:pathLst>
                <a:path extrusionOk="0" h="8501" w="10912">
                  <a:moveTo>
                    <a:pt x="0" y="0"/>
                  </a:moveTo>
                  <a:lnTo>
                    <a:pt x="2254" y="8500"/>
                  </a:lnTo>
                  <a:lnTo>
                    <a:pt x="3400" y="8500"/>
                  </a:lnTo>
                  <a:lnTo>
                    <a:pt x="5179" y="2016"/>
                  </a:lnTo>
                  <a:cubicBezTo>
                    <a:pt x="5258" y="1740"/>
                    <a:pt x="5337" y="1423"/>
                    <a:pt x="5456" y="1028"/>
                  </a:cubicBezTo>
                  <a:cubicBezTo>
                    <a:pt x="5456" y="1147"/>
                    <a:pt x="5574" y="1503"/>
                    <a:pt x="5693" y="2016"/>
                  </a:cubicBezTo>
                  <a:lnTo>
                    <a:pt x="7512" y="8500"/>
                  </a:lnTo>
                  <a:lnTo>
                    <a:pt x="8579" y="8500"/>
                  </a:lnTo>
                  <a:lnTo>
                    <a:pt x="10911" y="0"/>
                  </a:lnTo>
                  <a:lnTo>
                    <a:pt x="9765" y="0"/>
                  </a:lnTo>
                  <a:lnTo>
                    <a:pt x="8460" y="5456"/>
                  </a:lnTo>
                  <a:cubicBezTo>
                    <a:pt x="8263" y="6168"/>
                    <a:pt x="8144" y="6761"/>
                    <a:pt x="8026" y="7314"/>
                  </a:cubicBezTo>
                  <a:cubicBezTo>
                    <a:pt x="7907" y="6365"/>
                    <a:pt x="7670" y="5377"/>
                    <a:pt x="7353" y="4309"/>
                  </a:cubicBezTo>
                  <a:lnTo>
                    <a:pt x="6167" y="0"/>
                  </a:lnTo>
                  <a:lnTo>
                    <a:pt x="4784" y="0"/>
                  </a:lnTo>
                  <a:lnTo>
                    <a:pt x="3163" y="5733"/>
                  </a:lnTo>
                  <a:cubicBezTo>
                    <a:pt x="3123" y="5891"/>
                    <a:pt x="3005" y="6405"/>
                    <a:pt x="2807" y="7314"/>
                  </a:cubicBezTo>
                  <a:cubicBezTo>
                    <a:pt x="2688" y="6721"/>
                    <a:pt x="2570" y="6168"/>
                    <a:pt x="2451" y="5575"/>
                  </a:cubicBezTo>
                  <a:lnTo>
                    <a:pt x="114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5740225" y="789875"/>
              <a:ext cx="144325" cy="161125"/>
            </a:xfrm>
            <a:custGeom>
              <a:rect b="b" l="l" r="r" t="t"/>
              <a:pathLst>
                <a:path extrusionOk="0" h="6445" w="5773">
                  <a:moveTo>
                    <a:pt x="2886" y="870"/>
                  </a:moveTo>
                  <a:cubicBezTo>
                    <a:pt x="3400" y="870"/>
                    <a:pt x="3835" y="1068"/>
                    <a:pt x="4191" y="1463"/>
                  </a:cubicBezTo>
                  <a:cubicBezTo>
                    <a:pt x="4547" y="1858"/>
                    <a:pt x="4705" y="2412"/>
                    <a:pt x="4705" y="3163"/>
                  </a:cubicBezTo>
                  <a:cubicBezTo>
                    <a:pt x="4705" y="3993"/>
                    <a:pt x="4547" y="4586"/>
                    <a:pt x="4191" y="4981"/>
                  </a:cubicBezTo>
                  <a:cubicBezTo>
                    <a:pt x="3835" y="5377"/>
                    <a:pt x="3400" y="5574"/>
                    <a:pt x="2886" y="5574"/>
                  </a:cubicBezTo>
                  <a:cubicBezTo>
                    <a:pt x="2372" y="5574"/>
                    <a:pt x="1938" y="5377"/>
                    <a:pt x="1582" y="4981"/>
                  </a:cubicBezTo>
                  <a:cubicBezTo>
                    <a:pt x="1266" y="4586"/>
                    <a:pt x="1068" y="3993"/>
                    <a:pt x="1068" y="3202"/>
                  </a:cubicBezTo>
                  <a:cubicBezTo>
                    <a:pt x="1068" y="2412"/>
                    <a:pt x="1266" y="1819"/>
                    <a:pt x="1582" y="1463"/>
                  </a:cubicBezTo>
                  <a:cubicBezTo>
                    <a:pt x="1938" y="1068"/>
                    <a:pt x="2372" y="870"/>
                    <a:pt x="2886" y="870"/>
                  </a:cubicBezTo>
                  <a:close/>
                  <a:moveTo>
                    <a:pt x="2886" y="0"/>
                  </a:moveTo>
                  <a:cubicBezTo>
                    <a:pt x="2135" y="0"/>
                    <a:pt x="1503" y="237"/>
                    <a:pt x="949" y="672"/>
                  </a:cubicBezTo>
                  <a:cubicBezTo>
                    <a:pt x="317" y="1226"/>
                    <a:pt x="0" y="2056"/>
                    <a:pt x="0" y="3202"/>
                  </a:cubicBezTo>
                  <a:cubicBezTo>
                    <a:pt x="0" y="4230"/>
                    <a:pt x="277" y="5060"/>
                    <a:pt x="791" y="5614"/>
                  </a:cubicBezTo>
                  <a:cubicBezTo>
                    <a:pt x="1345" y="6167"/>
                    <a:pt x="2017" y="6444"/>
                    <a:pt x="2886" y="6444"/>
                  </a:cubicBezTo>
                  <a:cubicBezTo>
                    <a:pt x="3440" y="6444"/>
                    <a:pt x="3914" y="6286"/>
                    <a:pt x="4389" y="6049"/>
                  </a:cubicBezTo>
                  <a:cubicBezTo>
                    <a:pt x="4824" y="5812"/>
                    <a:pt x="5179" y="5456"/>
                    <a:pt x="5417" y="4981"/>
                  </a:cubicBezTo>
                  <a:cubicBezTo>
                    <a:pt x="5654" y="4547"/>
                    <a:pt x="5772" y="3914"/>
                    <a:pt x="5772" y="3123"/>
                  </a:cubicBezTo>
                  <a:cubicBezTo>
                    <a:pt x="5772" y="2135"/>
                    <a:pt x="5496" y="1384"/>
                    <a:pt x="4982" y="830"/>
                  </a:cubicBezTo>
                  <a:cubicBezTo>
                    <a:pt x="4428" y="277"/>
                    <a:pt x="3756" y="0"/>
                    <a:pt x="28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5915150" y="789875"/>
              <a:ext cx="208575" cy="157175"/>
            </a:xfrm>
            <a:custGeom>
              <a:rect b="b" l="l" r="r" t="t"/>
              <a:pathLst>
                <a:path extrusionOk="0" h="6287" w="8343">
                  <a:moveTo>
                    <a:pt x="2808" y="0"/>
                  </a:moveTo>
                  <a:cubicBezTo>
                    <a:pt x="2373" y="0"/>
                    <a:pt x="2017" y="79"/>
                    <a:pt x="1701" y="277"/>
                  </a:cubicBezTo>
                  <a:cubicBezTo>
                    <a:pt x="1385" y="475"/>
                    <a:pt x="1108" y="712"/>
                    <a:pt x="950" y="989"/>
                  </a:cubicBezTo>
                  <a:lnTo>
                    <a:pt x="950" y="119"/>
                  </a:lnTo>
                  <a:lnTo>
                    <a:pt x="1" y="119"/>
                  </a:lnTo>
                  <a:lnTo>
                    <a:pt x="1" y="6286"/>
                  </a:lnTo>
                  <a:lnTo>
                    <a:pt x="1029" y="6286"/>
                  </a:lnTo>
                  <a:lnTo>
                    <a:pt x="1029" y="3084"/>
                  </a:lnTo>
                  <a:cubicBezTo>
                    <a:pt x="1029" y="2530"/>
                    <a:pt x="1108" y="2095"/>
                    <a:pt x="1226" y="1819"/>
                  </a:cubicBezTo>
                  <a:cubicBezTo>
                    <a:pt x="1306" y="1502"/>
                    <a:pt x="1503" y="1305"/>
                    <a:pt x="1740" y="1147"/>
                  </a:cubicBezTo>
                  <a:cubicBezTo>
                    <a:pt x="2017" y="989"/>
                    <a:pt x="2254" y="909"/>
                    <a:pt x="2571" y="909"/>
                  </a:cubicBezTo>
                  <a:cubicBezTo>
                    <a:pt x="2966" y="909"/>
                    <a:pt x="3243" y="1028"/>
                    <a:pt x="3401" y="1265"/>
                  </a:cubicBezTo>
                  <a:cubicBezTo>
                    <a:pt x="3559" y="1463"/>
                    <a:pt x="3638" y="1819"/>
                    <a:pt x="3638" y="2293"/>
                  </a:cubicBezTo>
                  <a:lnTo>
                    <a:pt x="3638" y="6286"/>
                  </a:lnTo>
                  <a:lnTo>
                    <a:pt x="4705" y="6286"/>
                  </a:lnTo>
                  <a:lnTo>
                    <a:pt x="4705" y="2728"/>
                  </a:lnTo>
                  <a:cubicBezTo>
                    <a:pt x="4705" y="2095"/>
                    <a:pt x="4824" y="1621"/>
                    <a:pt x="5140" y="1344"/>
                  </a:cubicBezTo>
                  <a:cubicBezTo>
                    <a:pt x="5417" y="1028"/>
                    <a:pt x="5773" y="909"/>
                    <a:pt x="6208" y="909"/>
                  </a:cubicBezTo>
                  <a:cubicBezTo>
                    <a:pt x="6445" y="909"/>
                    <a:pt x="6643" y="949"/>
                    <a:pt x="6840" y="1068"/>
                  </a:cubicBezTo>
                  <a:cubicBezTo>
                    <a:pt x="6998" y="1186"/>
                    <a:pt x="7117" y="1344"/>
                    <a:pt x="7196" y="1502"/>
                  </a:cubicBezTo>
                  <a:cubicBezTo>
                    <a:pt x="7275" y="1700"/>
                    <a:pt x="7275" y="1977"/>
                    <a:pt x="7275" y="2412"/>
                  </a:cubicBezTo>
                  <a:lnTo>
                    <a:pt x="7275" y="6286"/>
                  </a:lnTo>
                  <a:lnTo>
                    <a:pt x="8343" y="6286"/>
                  </a:lnTo>
                  <a:lnTo>
                    <a:pt x="8343" y="2056"/>
                  </a:lnTo>
                  <a:cubicBezTo>
                    <a:pt x="8343" y="1344"/>
                    <a:pt x="8184" y="830"/>
                    <a:pt x="7829" y="514"/>
                  </a:cubicBezTo>
                  <a:cubicBezTo>
                    <a:pt x="7512" y="158"/>
                    <a:pt x="7038" y="0"/>
                    <a:pt x="6445" y="0"/>
                  </a:cubicBezTo>
                  <a:cubicBezTo>
                    <a:pt x="5654" y="0"/>
                    <a:pt x="5022" y="356"/>
                    <a:pt x="4547" y="1068"/>
                  </a:cubicBezTo>
                  <a:cubicBezTo>
                    <a:pt x="4429" y="751"/>
                    <a:pt x="4191" y="475"/>
                    <a:pt x="3915" y="277"/>
                  </a:cubicBezTo>
                  <a:cubicBezTo>
                    <a:pt x="3638" y="79"/>
                    <a:pt x="3243" y="0"/>
                    <a:pt x="2808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6153350" y="789875"/>
              <a:ext cx="141350" cy="161125"/>
            </a:xfrm>
            <a:custGeom>
              <a:rect b="b" l="l" r="r" t="t"/>
              <a:pathLst>
                <a:path extrusionOk="0" h="6445" w="5654">
                  <a:moveTo>
                    <a:pt x="2887" y="870"/>
                  </a:moveTo>
                  <a:cubicBezTo>
                    <a:pt x="3400" y="870"/>
                    <a:pt x="3835" y="1068"/>
                    <a:pt x="4191" y="1463"/>
                  </a:cubicBezTo>
                  <a:cubicBezTo>
                    <a:pt x="4389" y="1700"/>
                    <a:pt x="4507" y="2095"/>
                    <a:pt x="4586" y="2609"/>
                  </a:cubicBezTo>
                  <a:lnTo>
                    <a:pt x="1147" y="2609"/>
                  </a:lnTo>
                  <a:cubicBezTo>
                    <a:pt x="1187" y="2095"/>
                    <a:pt x="1345" y="1661"/>
                    <a:pt x="1661" y="1344"/>
                  </a:cubicBezTo>
                  <a:cubicBezTo>
                    <a:pt x="2017" y="1028"/>
                    <a:pt x="2412" y="870"/>
                    <a:pt x="2887" y="870"/>
                  </a:cubicBezTo>
                  <a:close/>
                  <a:moveTo>
                    <a:pt x="2887" y="0"/>
                  </a:moveTo>
                  <a:cubicBezTo>
                    <a:pt x="2017" y="0"/>
                    <a:pt x="1345" y="277"/>
                    <a:pt x="791" y="870"/>
                  </a:cubicBezTo>
                  <a:cubicBezTo>
                    <a:pt x="277" y="1423"/>
                    <a:pt x="1" y="2214"/>
                    <a:pt x="1" y="3281"/>
                  </a:cubicBezTo>
                  <a:cubicBezTo>
                    <a:pt x="1" y="4270"/>
                    <a:pt x="277" y="5021"/>
                    <a:pt x="791" y="5614"/>
                  </a:cubicBezTo>
                  <a:cubicBezTo>
                    <a:pt x="1305" y="6167"/>
                    <a:pt x="2017" y="6444"/>
                    <a:pt x="2926" y="6444"/>
                  </a:cubicBezTo>
                  <a:cubicBezTo>
                    <a:pt x="3638" y="6444"/>
                    <a:pt x="4231" y="6246"/>
                    <a:pt x="4705" y="5891"/>
                  </a:cubicBezTo>
                  <a:cubicBezTo>
                    <a:pt x="5140" y="5574"/>
                    <a:pt x="5456" y="5060"/>
                    <a:pt x="5654" y="4428"/>
                  </a:cubicBezTo>
                  <a:lnTo>
                    <a:pt x="4547" y="4309"/>
                  </a:lnTo>
                  <a:cubicBezTo>
                    <a:pt x="4389" y="4744"/>
                    <a:pt x="4191" y="5060"/>
                    <a:pt x="3914" y="5258"/>
                  </a:cubicBezTo>
                  <a:cubicBezTo>
                    <a:pt x="3638" y="5456"/>
                    <a:pt x="3321" y="5574"/>
                    <a:pt x="2926" y="5574"/>
                  </a:cubicBezTo>
                  <a:cubicBezTo>
                    <a:pt x="2412" y="5574"/>
                    <a:pt x="1977" y="5377"/>
                    <a:pt x="1661" y="5021"/>
                  </a:cubicBezTo>
                  <a:cubicBezTo>
                    <a:pt x="1305" y="4665"/>
                    <a:pt x="1107" y="4151"/>
                    <a:pt x="1068" y="3479"/>
                  </a:cubicBezTo>
                  <a:lnTo>
                    <a:pt x="5654" y="3479"/>
                  </a:lnTo>
                  <a:cubicBezTo>
                    <a:pt x="5654" y="3361"/>
                    <a:pt x="5654" y="3242"/>
                    <a:pt x="5654" y="3202"/>
                  </a:cubicBezTo>
                  <a:cubicBezTo>
                    <a:pt x="5654" y="2175"/>
                    <a:pt x="5417" y="1384"/>
                    <a:pt x="4903" y="830"/>
                  </a:cubicBezTo>
                  <a:cubicBezTo>
                    <a:pt x="4349" y="277"/>
                    <a:pt x="3677" y="0"/>
                    <a:pt x="28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6327300" y="789875"/>
              <a:ext cx="124550" cy="157175"/>
            </a:xfrm>
            <a:custGeom>
              <a:rect b="b" l="l" r="r" t="t"/>
              <a:pathLst>
                <a:path extrusionOk="0" h="6287" w="4982">
                  <a:moveTo>
                    <a:pt x="2886" y="0"/>
                  </a:moveTo>
                  <a:cubicBezTo>
                    <a:pt x="2017" y="0"/>
                    <a:pt x="1384" y="316"/>
                    <a:pt x="910" y="1028"/>
                  </a:cubicBezTo>
                  <a:lnTo>
                    <a:pt x="910" y="119"/>
                  </a:lnTo>
                  <a:lnTo>
                    <a:pt x="0" y="119"/>
                  </a:lnTo>
                  <a:lnTo>
                    <a:pt x="0" y="6286"/>
                  </a:lnTo>
                  <a:lnTo>
                    <a:pt x="1028" y="6286"/>
                  </a:lnTo>
                  <a:lnTo>
                    <a:pt x="1028" y="2926"/>
                  </a:lnTo>
                  <a:cubicBezTo>
                    <a:pt x="1028" y="2135"/>
                    <a:pt x="1187" y="1621"/>
                    <a:pt x="1503" y="1305"/>
                  </a:cubicBezTo>
                  <a:cubicBezTo>
                    <a:pt x="1819" y="1028"/>
                    <a:pt x="2214" y="909"/>
                    <a:pt x="2649" y="909"/>
                  </a:cubicBezTo>
                  <a:cubicBezTo>
                    <a:pt x="2926" y="909"/>
                    <a:pt x="3203" y="949"/>
                    <a:pt x="3400" y="1107"/>
                  </a:cubicBezTo>
                  <a:cubicBezTo>
                    <a:pt x="3598" y="1226"/>
                    <a:pt x="3756" y="1384"/>
                    <a:pt x="3835" y="1582"/>
                  </a:cubicBezTo>
                  <a:cubicBezTo>
                    <a:pt x="3914" y="1819"/>
                    <a:pt x="3954" y="2135"/>
                    <a:pt x="3954" y="2530"/>
                  </a:cubicBezTo>
                  <a:lnTo>
                    <a:pt x="3954" y="6286"/>
                  </a:lnTo>
                  <a:lnTo>
                    <a:pt x="4982" y="6286"/>
                  </a:lnTo>
                  <a:lnTo>
                    <a:pt x="4982" y="2491"/>
                  </a:lnTo>
                  <a:cubicBezTo>
                    <a:pt x="4982" y="2016"/>
                    <a:pt x="4982" y="1700"/>
                    <a:pt x="4942" y="1502"/>
                  </a:cubicBezTo>
                  <a:cubicBezTo>
                    <a:pt x="4863" y="1186"/>
                    <a:pt x="4745" y="949"/>
                    <a:pt x="4586" y="712"/>
                  </a:cubicBezTo>
                  <a:cubicBezTo>
                    <a:pt x="4468" y="514"/>
                    <a:pt x="4231" y="316"/>
                    <a:pt x="3914" y="198"/>
                  </a:cubicBezTo>
                  <a:cubicBezTo>
                    <a:pt x="3598" y="79"/>
                    <a:pt x="3242" y="0"/>
                    <a:pt x="288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17"/>
          <p:cNvSpPr/>
          <p:nvPr/>
        </p:nvSpPr>
        <p:spPr>
          <a:xfrm>
            <a:off x="4139700" y="568225"/>
            <a:ext cx="286800" cy="17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7"/>
          <p:cNvSpPr/>
          <p:nvPr/>
        </p:nvSpPr>
        <p:spPr>
          <a:xfrm>
            <a:off x="5872300" y="3209550"/>
            <a:ext cx="181800" cy="1351200"/>
          </a:xfrm>
          <a:prstGeom prst="rect">
            <a:avLst/>
          </a:prstGeom>
          <a:solidFill>
            <a:srgbClr val="FF0000">
              <a:alpha val="770"/>
            </a:srgbClr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7"/>
          <p:cNvSpPr/>
          <p:nvPr/>
        </p:nvSpPr>
        <p:spPr>
          <a:xfrm>
            <a:off x="6054100" y="3209550"/>
            <a:ext cx="181800" cy="1351200"/>
          </a:xfrm>
          <a:prstGeom prst="rect">
            <a:avLst/>
          </a:prstGeom>
          <a:solidFill>
            <a:srgbClr val="FF0000">
              <a:alpha val="770"/>
            </a:srgbClr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8"/>
          <p:cNvSpPr txBox="1"/>
          <p:nvPr>
            <p:ph idx="1" type="body"/>
          </p:nvPr>
        </p:nvSpPr>
        <p:spPr>
          <a:xfrm>
            <a:off x="311700" y="1266325"/>
            <a:ext cx="85206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Recommendation:</a:t>
            </a:r>
            <a:endParaRPr b="1" sz="1600"/>
          </a:p>
        </p:txBody>
      </p:sp>
      <p:sp>
        <p:nvSpPr>
          <p:cNvPr id="1193" name="Google Shape;119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4" name="Google Shape;1194;p18"/>
          <p:cNvSpPr txBox="1"/>
          <p:nvPr>
            <p:ph idx="1" type="body"/>
          </p:nvPr>
        </p:nvSpPr>
        <p:spPr>
          <a:xfrm>
            <a:off x="311700" y="3466950"/>
            <a:ext cx="8613600" cy="1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Future Work: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Incorporate maintenance and city events calendars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Group turnstiles by their nearest physical entry/exit to the station</a:t>
            </a:r>
            <a:endParaRPr sz="1600"/>
          </a:p>
        </p:txBody>
      </p:sp>
      <p:graphicFrame>
        <p:nvGraphicFramePr>
          <p:cNvPr id="1195" name="Google Shape;1195;p18"/>
          <p:cNvGraphicFramePr/>
          <p:nvPr/>
        </p:nvGraphicFramePr>
        <p:xfrm>
          <a:off x="601000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{3DD5E19E-B61F-4BE5-8D66-F4A999F8DEEE}</a:tableStyleId>
              </a:tblPr>
              <a:tblGrid>
                <a:gridCol w="1068325"/>
                <a:gridCol w="1464775"/>
                <a:gridCol w="1423025"/>
                <a:gridCol w="1402150"/>
                <a:gridCol w="1381275"/>
              </a:tblGrid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Street Teams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8:00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12:00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16:00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20:00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Penn Station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Penn Station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Penn Station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Grand Central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Grand Central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Grand Central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Grand Central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Penn Station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Fulton St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Herald Sq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Fulton St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Herald Sq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World Trade Center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Rockefeller Center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Herald Sq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 St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 Authority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 St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 St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Fulton St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