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1b36a62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1b36a62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1b36a62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1b36a62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9cbe0a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9cbe0a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1b36a62c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1b36a62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1b36a62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1b36a62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1b36a6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1b36a6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9cbe0a3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9cbe0a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1b36a62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1b36a62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9cbe0a3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9cbe0a3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1b36a62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1b36a62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IWgf-5lEh2SxmSt_visoWbkTvhO0KgVd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#Support</a:t>
            </a:r>
            <a:endParaRPr b="1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Topic Modeling and Sentiment Analysis of Twitter Customer Service Conversations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458450" y="915075"/>
            <a:ext cx="32952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Work:</a:t>
            </a:r>
            <a:endParaRPr b="1" sz="3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82075" y="1754900"/>
            <a:ext cx="83583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Clustering on a conversation level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Comparing tweet sentiment with customer reviews from Yelp or Google My Business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357950" y="1798000"/>
            <a:ext cx="64281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8A1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sz="9600">
              <a:solidFill>
                <a:srgbClr val="38A1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0" y="2237150"/>
            <a:ext cx="2908430" cy="13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75" y="990600"/>
            <a:ext cx="1646751" cy="16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875" y="2702035"/>
            <a:ext cx="1796177" cy="174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3776" y="878750"/>
            <a:ext cx="2209025" cy="22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125" y="3193400"/>
            <a:ext cx="2774175" cy="19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8252" y="990600"/>
            <a:ext cx="3937147" cy="38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#SentimentAnalysis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7364" l="0" r="0" t="0"/>
          <a:stretch/>
        </p:blipFill>
        <p:spPr>
          <a:xfrm>
            <a:off x="153100" y="3708100"/>
            <a:ext cx="4541401" cy="7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350" y="1180400"/>
            <a:ext cx="5008249" cy="12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63900" y="3719375"/>
            <a:ext cx="4541400" cy="763500"/>
          </a:xfrm>
          <a:prstGeom prst="rect">
            <a:avLst/>
          </a:prstGeom>
          <a:noFill/>
          <a:ln cap="flat" cmpd="sng" w="38100">
            <a:solidFill>
              <a:srgbClr val="38A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983375" y="1180338"/>
            <a:ext cx="5008200" cy="1254300"/>
          </a:xfrm>
          <a:prstGeom prst="rect">
            <a:avLst/>
          </a:prstGeom>
          <a:noFill/>
          <a:ln cap="flat" cmpd="sng" w="38100">
            <a:solidFill>
              <a:srgbClr val="38A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7"/>
          <p:cNvCxnSpPr/>
          <p:nvPr/>
        </p:nvCxnSpPr>
        <p:spPr>
          <a:xfrm>
            <a:off x="6797725" y="2206200"/>
            <a:ext cx="0" cy="731100"/>
          </a:xfrm>
          <a:prstGeom prst="straightConnector1">
            <a:avLst/>
          </a:prstGeom>
          <a:noFill/>
          <a:ln cap="flat" cmpd="sng" w="38100">
            <a:solidFill>
              <a:srgbClr val="38A1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2007850" y="3031900"/>
            <a:ext cx="0" cy="731100"/>
          </a:xfrm>
          <a:prstGeom prst="straightConnector1">
            <a:avLst/>
          </a:prstGeom>
          <a:noFill/>
          <a:ln cap="flat" cmpd="sng" w="38100">
            <a:solidFill>
              <a:srgbClr val="38A1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/>
          <p:nvPr/>
        </p:nvSpPr>
        <p:spPr>
          <a:xfrm>
            <a:off x="229300" y="860500"/>
            <a:ext cx="3557100" cy="2171400"/>
          </a:xfrm>
          <a:prstGeom prst="roundRect">
            <a:avLst>
              <a:gd fmla="val 16667" name="adj"/>
            </a:avLst>
          </a:prstGeom>
          <a:solidFill>
            <a:srgbClr val="38A1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525375" y="1950400"/>
            <a:ext cx="32844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@Walmart</a:t>
            </a:r>
            <a:endParaRPr sz="4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98500" y="925975"/>
            <a:ext cx="26298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2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0.634</a:t>
            </a:r>
            <a:endParaRPr b="1" sz="72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7364" l="0" r="0" t="0"/>
          <a:stretch/>
        </p:blipFill>
        <p:spPr>
          <a:xfrm>
            <a:off x="153100" y="3708100"/>
            <a:ext cx="4541401" cy="7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5084650" y="2726025"/>
            <a:ext cx="3557100" cy="2171400"/>
          </a:xfrm>
          <a:prstGeom prst="roundRect">
            <a:avLst>
              <a:gd fmla="val 16667" name="adj"/>
            </a:avLst>
          </a:prstGeom>
          <a:solidFill>
            <a:srgbClr val="38A1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363200" y="2805325"/>
            <a:ext cx="3000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-0.251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078800" y="3971125"/>
            <a:ext cx="36642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@KFC_UKI_Help</a:t>
            </a:r>
            <a:endParaRPr sz="36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350" y="1180400"/>
            <a:ext cx="5008249" cy="12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163900" y="3719375"/>
            <a:ext cx="4541400" cy="763500"/>
          </a:xfrm>
          <a:prstGeom prst="rect">
            <a:avLst/>
          </a:prstGeom>
          <a:noFill/>
          <a:ln cap="flat" cmpd="sng" w="38100">
            <a:solidFill>
              <a:srgbClr val="38A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983375" y="1180338"/>
            <a:ext cx="5008200" cy="1254300"/>
          </a:xfrm>
          <a:prstGeom prst="rect">
            <a:avLst/>
          </a:prstGeom>
          <a:noFill/>
          <a:ln cap="flat" cmpd="sng" w="38100">
            <a:solidFill>
              <a:srgbClr val="38A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1058" r="0" t="0"/>
          <a:stretch/>
        </p:blipFill>
        <p:spPr>
          <a:xfrm>
            <a:off x="4463225" y="809100"/>
            <a:ext cx="4464876" cy="419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75" y="795225"/>
            <a:ext cx="4125380" cy="419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#TopicModeling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785075" y="77400"/>
            <a:ext cx="9822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8A1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sz="12000">
              <a:solidFill>
                <a:srgbClr val="38A1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820950" y="123100"/>
            <a:ext cx="16812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Phones</a:t>
            </a:r>
            <a:endParaRPr b="1" sz="30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820950" y="1615600"/>
            <a:ext cx="1833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Attention</a:t>
            </a:r>
            <a:endParaRPr b="1" sz="3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848550" y="3200525"/>
            <a:ext cx="16260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Gaming</a:t>
            </a:r>
            <a:endParaRPr b="1" sz="3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113938" y="2426413"/>
            <a:ext cx="21420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Deliveries</a:t>
            </a:r>
            <a:endParaRPr b="1" sz="30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059988" y="594750"/>
            <a:ext cx="14349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</a:t>
            </a:r>
            <a:endParaRPr b="1" sz="30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50" y="651451"/>
            <a:ext cx="2004798" cy="9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806700" y="1519225"/>
            <a:ext cx="8619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8A1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12000">
              <a:solidFill>
                <a:srgbClr val="38A1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806975" y="3164700"/>
            <a:ext cx="9384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8A1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sz="12000">
              <a:solidFill>
                <a:srgbClr val="38A1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4607" t="0"/>
          <a:stretch/>
        </p:blipFill>
        <p:spPr>
          <a:xfrm>
            <a:off x="1851275" y="3732675"/>
            <a:ext cx="1986000" cy="102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5097200" y="559900"/>
            <a:ext cx="11775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8A1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1" sz="12000">
              <a:solidFill>
                <a:srgbClr val="38A1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675" y="2144000"/>
            <a:ext cx="1986000" cy="9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00" y="1086150"/>
            <a:ext cx="2141999" cy="10739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064350" y="2412775"/>
            <a:ext cx="10908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8A1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sz="12000">
              <a:solidFill>
                <a:srgbClr val="38A1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6200" y="2921725"/>
            <a:ext cx="2141994" cy="10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A1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 title="3D_Cluster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100" y="124613"/>
            <a:ext cx="6525700" cy="48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