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D91CC7-F2A9-4ECD-90BA-67B050E7452F}">
  <a:tblStyle styleId="{4CD91CC7-F2A9-4ECD-90BA-67B050E74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ecee291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ecee291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fb67edb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fb67ed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cee291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cee291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fb67ed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fb67ed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fb67ed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fb67ed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fb67ed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fb67ed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fb67ed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fb67ed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rr5KPzFkjqjv50w2g8iDU-DGcnaPugwj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18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latin typeface="Arial"/>
                <a:ea typeface="Arial"/>
                <a:cs typeface="Arial"/>
                <a:sym typeface="Arial"/>
              </a:rPr>
              <a:t>Project Mcnulty</a:t>
            </a:r>
            <a:endParaRPr b="0"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 Davis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01100" y="2082950"/>
            <a:ext cx="5665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MLB Pitcher Injury Prediction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75" y="1559075"/>
            <a:ext cx="4802226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0"/>
            <a:ext cx="9144000" cy="135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94850" y="1559075"/>
            <a:ext cx="34116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34343"/>
                </a:solidFill>
              </a:rPr>
              <a:t>The Challenge:</a:t>
            </a:r>
            <a:endParaRPr b="1" sz="2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Predict MLB pitcher injuries </a:t>
            </a:r>
            <a:r>
              <a:rPr lang="en" sz="2000">
                <a:solidFill>
                  <a:srgbClr val="434343"/>
                </a:solidFill>
              </a:rPr>
              <a:t>using binary classification.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330300" y="1559075"/>
            <a:ext cx="42357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Baseball-Reference.com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BrooksBaseball.com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Spotrac.com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Kaggle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MLB.com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9144000" cy="135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Exploring the Data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3800"/>
            <a:ext cx="3812399" cy="25236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Google Shape;75;p15"/>
          <p:cNvGraphicFramePr/>
          <p:nvPr/>
        </p:nvGraphicFramePr>
        <p:xfrm>
          <a:off x="406835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{4CD91CC7-F2A9-4ECD-90BA-67B050E7452F}</a:tableStyleId>
              </a:tblPr>
              <a:tblGrid>
                <a:gridCol w="2349750"/>
                <a:gridCol w="1414100"/>
                <a:gridCol w="1197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Feature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Injured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Healthy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Most Common Age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Avg Speed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86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83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Tommy John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29.4%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17.3%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Avg W-L Record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0.430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0.368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Avg IP/Game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2.89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2.41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5" y="76175"/>
            <a:ext cx="6858149" cy="49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75" y="1057650"/>
            <a:ext cx="4317700" cy="43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0"/>
            <a:ext cx="9144000" cy="135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Modeling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65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{4CD91CC7-F2A9-4ECD-90BA-67B050E7452F}</a:tableStyleId>
              </a:tblPr>
              <a:tblGrid>
                <a:gridCol w="2936200"/>
                <a:gridCol w="1160200"/>
              </a:tblGrid>
              <a:tr h="427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CLASSIFICATION MODEL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ROC AUC</a:t>
                      </a:r>
                      <a:endParaRPr b="1"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Logistic Regression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0.6773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K-Nearest Neighbors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0.6003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Linear SVM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0.6969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Random Forest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0.5940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Linear SVM with Smote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0.6906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Linear SVM with Adasyn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0.6965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9144000" cy="135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Results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54200"/>
            <a:ext cx="40662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0.7072 ROC AUC on hold out data (2018 injuries)</a:t>
            </a:r>
            <a:endParaRPr sz="2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00" y="1354200"/>
            <a:ext cx="3809720" cy="34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2968750"/>
            <a:ext cx="40662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Source Code Pro"/>
              <a:buChar char="●"/>
            </a:pPr>
            <a:r>
              <a:rPr lang="en" sz="2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 App with pitcher stats pages and 2019 injury predictions</a:t>
            </a:r>
            <a:endParaRPr sz="2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0"/>
            <a:ext cx="9144000" cy="520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3" name="Google Shape;103;p19" title="flaskmovi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50" y="0"/>
            <a:ext cx="7528025" cy="5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925550"/>
            <a:ext cx="8520600" cy="18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