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BBCE2-2078-426D-AC32-CA0984177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177BD-CDB1-436B-90BD-853AD1742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DAA94-32F4-4B08-81AB-6F6C3F5A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DDB15-999F-488F-A2D2-A297C6AD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7F36B-5E6C-4F57-90C1-C86B9735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0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B2D2C-C69A-4927-8141-735D6D94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1F68B-D3E2-4D7D-97AA-5214AF969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ED57A-36BE-4041-A27A-60E3E722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1C93A-B530-40ED-89A7-3EAC16BE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99421-00A7-43C1-B119-08506D9B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06A990-5E02-4DC4-AF10-113B8E3A2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8BF5D-6B8D-43CA-9F28-2A8E418D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BA877-4BDF-490B-B97A-31DF637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58A91-A238-438A-8FFD-B5A75ECA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8085E-3C26-4373-9A30-59F471A5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98555-B057-4414-B490-53B1E665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DF3E7-57D2-4234-8CD7-EA75422C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D1586-ED00-4255-816E-F2D60247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36282-C3B7-4D0A-B5F8-96C62F32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062E2-80A3-46C4-AE3B-5183400B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0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0FA1-57AE-4654-8657-0BC1BD58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EF53A-330F-4156-8675-463DB75B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706E0-DEED-4EED-B4DF-2C000AEB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DD7C7-E201-475E-BB41-A079113F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114D5-AD72-47EC-B0AF-E3E08317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20131-E41F-4C85-8CF5-3309A296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34E8E-4168-4098-AD10-F268E6ADA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9BE99-328B-4E2B-8F38-32CBDA93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B7963-EC3C-4BC9-B190-9FBC5B3E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884AE-4351-43A1-B0D0-3FC84667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405D8-CF0C-45EF-BE81-0769EB66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21D8-20AE-43A2-8C84-BC79FC0A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98A14-86BE-4455-8044-BF1AB2D3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F8F0F-31E0-4B90-9D65-F15EEE49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C0F17-8C59-4D63-9E64-D0F5E076F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2536CA-FFED-4C3E-99BE-3EC72B59A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89872E-A0F1-49D2-87FC-35FAC3B0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41185-D9DA-444C-8BDE-5C13B8DE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1078B8-57F5-48B7-A69E-14B29F8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99EB-648A-493F-8FC0-DC852FF4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30E43C-EFC5-4483-AE6E-CB627CA3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C74A7-887B-4C22-88DB-0E95087E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07DB32-43E6-45FC-8532-96775E62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8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D225A3-E93D-4FC0-BD86-1809D07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AF4780-9A60-4929-B5B6-E936EEDE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44B9BF-29B5-4D3D-BE2C-A1345AF4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A7E26-1381-4481-B058-79B87FF1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4DA22-60CF-42B5-9645-BF2F3115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738B9-EC39-4B14-B506-68ECEEA5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CFDB4-8CCD-4968-868D-25297D1D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084AE-2473-4801-A804-DA00EE29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B290E-9FAD-47BF-90BF-FA9D5311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7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AAE00-E215-4A36-A975-ABE4A48C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D555A0-EC52-4B18-8A79-39F5B5127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DC75E-35AF-49EA-8236-D7938131F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9FDA1-1A63-4A1E-A12A-6949A03F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DCF9E-A3A7-4EE1-8415-9D946D33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B0B52-CC95-4B4A-B057-B25E7C3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2FA0E-6996-406A-BB49-C9A3E265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6047D-B047-441B-950D-048957D3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1D3B2-12D0-408B-8BBB-1CC025915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4D2A-12CB-49E2-8792-7D577F50EEB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BB397-EF13-4AC7-9C4D-9D7E24485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69428-686E-4CE7-8454-B5D75568A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CDEA-4D09-4C39-AD54-3BA6A667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.runoob.com/more/svgeditor/#dele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35DB6-D6FB-462F-B052-B143C13A5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写字机器人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2F99D1-0774-4087-A295-4FA207AF0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354790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F2E44-8AA7-4972-A3AB-AACE480C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343"/>
            <a:ext cx="10515600" cy="5371620"/>
          </a:xfrm>
        </p:spPr>
        <p:txBody>
          <a:bodyPr/>
          <a:lstStyle/>
          <a:p>
            <a:r>
              <a:rPr lang="zh-CN" altLang="en-US" dirty="0"/>
              <a:t>在你的电脑上，打开电脑蓝牙选项</a:t>
            </a:r>
            <a:r>
              <a:rPr lang="en-US" altLang="zh-CN" dirty="0"/>
              <a:t>-&gt;</a:t>
            </a:r>
            <a:r>
              <a:rPr lang="zh-CN" altLang="en-US" dirty="0"/>
              <a:t>添加蓝牙设备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EV3</a:t>
            </a:r>
            <a:r>
              <a:rPr lang="zh-CN" altLang="en-US" dirty="0"/>
              <a:t>上，在蓝牙菜单上选择</a:t>
            </a:r>
            <a:r>
              <a:rPr lang="en-US" altLang="zh-CN" dirty="0"/>
              <a:t>Start Scan</a:t>
            </a:r>
            <a:r>
              <a:rPr lang="zh-CN" altLang="en-US" dirty="0"/>
              <a:t>。它应该就能找到你的电脑了。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FD4D72-305C-439F-A756-D92C985D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1826"/>
            <a:ext cx="2614612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32047-D789-45A0-A44A-77EFD96C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EV3</a:t>
            </a:r>
            <a:r>
              <a:rPr lang="zh-CN" altLang="en-US" dirty="0"/>
              <a:t>的</a:t>
            </a:r>
            <a:r>
              <a:rPr lang="en-US" altLang="zh-CN" dirty="0"/>
              <a:t>scan</a:t>
            </a:r>
            <a:r>
              <a:rPr lang="zh-CN" altLang="en-US" dirty="0"/>
              <a:t>选项中找到你的电脑并进行连接，同时电脑会弹出“是否同意配对”的选项，选择“配对”按钮。</a:t>
            </a:r>
            <a:endParaRPr lang="en-US" altLang="zh-CN" dirty="0"/>
          </a:p>
          <a:p>
            <a:r>
              <a:rPr lang="zh-CN" altLang="en-US" dirty="0"/>
              <a:t>至此，</a:t>
            </a:r>
            <a:r>
              <a:rPr lang="en-US" altLang="zh-CN" dirty="0"/>
              <a:t>EV3</a:t>
            </a:r>
            <a:r>
              <a:rPr lang="zh-CN" altLang="en-US" dirty="0"/>
              <a:t>与电脑配对完成。</a:t>
            </a:r>
          </a:p>
        </p:txBody>
      </p:sp>
    </p:spTree>
    <p:extLst>
      <p:ext uri="{BB962C8B-B14F-4D97-AF65-F5344CB8AC3E}">
        <p14:creationId xmlns:p14="http://schemas.microsoft.com/office/powerpoint/2010/main" val="72494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7ABBC-37FC-4E43-92F0-354407AF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电脑设置网络共享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09D56-FAB4-46CE-A174-7136ECDF7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在电脑的网络选项中，打开“网络和共享中心”，选择“更改适配器设置”，进入“网络连接”，右键点击已连接的网络，选择“属性”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D34B8-5360-46C0-AB01-A2DD04C6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124201"/>
            <a:ext cx="5424487" cy="3052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1DB14B-252E-41E2-837D-869CDBE39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87" y="3124202"/>
            <a:ext cx="5421781" cy="30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4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3FD50-D59D-47F0-80EE-6AB64B7E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设置网络共享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C5561-C765-4993-B89F-E70DEC7F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8901" cy="4351338"/>
          </a:xfrm>
        </p:spPr>
        <p:txBody>
          <a:bodyPr/>
          <a:lstStyle/>
          <a:p>
            <a:r>
              <a:rPr lang="zh-CN" altLang="en-US" dirty="0"/>
              <a:t>在“网络属性”的“共享”中，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选中“允许其他网络用户通过此计算机的</a:t>
            </a:r>
            <a:r>
              <a:rPr lang="en-US" altLang="zh-CN" dirty="0"/>
              <a:t>Internet</a:t>
            </a:r>
            <a:r>
              <a:rPr lang="zh-CN" altLang="en-US" dirty="0"/>
              <a:t>连接来连接”。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128ADC-3F56-4144-A2EA-65DA2201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1" y="386308"/>
            <a:ext cx="4076700" cy="57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5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3E2B-7205-418B-BED6-83B78F5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电脑远程登录</a:t>
            </a:r>
            <a:r>
              <a:rPr lang="en-US" altLang="zh-CN" dirty="0"/>
              <a:t>EV3 dev</a:t>
            </a:r>
            <a:r>
              <a:rPr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F9366-01F1-4225-AA02-90C8406A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EV3</a:t>
            </a:r>
            <a:r>
              <a:rPr lang="zh-CN" altLang="en-US" dirty="0"/>
              <a:t>和电脑蓝牙连接好之后，打开</a:t>
            </a:r>
            <a:r>
              <a:rPr lang="en-US" altLang="zh-CN" dirty="0" err="1"/>
              <a:t>MobaXterm</a:t>
            </a:r>
            <a:r>
              <a:rPr lang="zh-CN" altLang="en-US" dirty="0"/>
              <a:t>进行远程登录。</a:t>
            </a:r>
            <a:endParaRPr lang="en-US" altLang="zh-CN" dirty="0"/>
          </a:p>
          <a:p>
            <a:r>
              <a:rPr lang="zh-CN" altLang="en-US" dirty="0"/>
              <a:t>选择左上角的“</a:t>
            </a:r>
            <a:r>
              <a:rPr lang="en-US" altLang="zh-CN" dirty="0"/>
              <a:t>Session</a:t>
            </a:r>
            <a:r>
              <a:rPr lang="zh-CN" altLang="en-US" dirty="0"/>
              <a:t>”</a:t>
            </a:r>
            <a:r>
              <a:rPr lang="en-US" altLang="zh-CN" dirty="0"/>
              <a:t>-&gt;</a:t>
            </a:r>
            <a:r>
              <a:rPr lang="zh-CN" altLang="en-US" dirty="0"/>
              <a:t>“</a:t>
            </a:r>
            <a:r>
              <a:rPr lang="en-US" altLang="zh-CN" dirty="0"/>
              <a:t>SSH</a:t>
            </a:r>
            <a:r>
              <a:rPr lang="zh-CN" altLang="en-US" dirty="0"/>
              <a:t>”，在“</a:t>
            </a:r>
            <a:r>
              <a:rPr lang="en-US" altLang="zh-CN" dirty="0"/>
              <a:t>Remote host</a:t>
            </a:r>
            <a:r>
              <a:rPr lang="zh-CN" altLang="en-US" dirty="0"/>
              <a:t>”文本框中填上</a:t>
            </a:r>
            <a:r>
              <a:rPr lang="en-US" altLang="zh-CN" dirty="0"/>
              <a:t>EV3</a:t>
            </a:r>
            <a:r>
              <a:rPr lang="zh-CN" altLang="en-US" dirty="0"/>
              <a:t>屏幕上显示的</a:t>
            </a:r>
            <a:r>
              <a:rPr lang="en-US" altLang="zh-CN" dirty="0"/>
              <a:t>IP</a:t>
            </a:r>
            <a:r>
              <a:rPr lang="zh-CN" altLang="en-US" dirty="0"/>
              <a:t>地址（每台</a:t>
            </a:r>
            <a:r>
              <a:rPr lang="en-US" altLang="zh-CN" dirty="0"/>
              <a:t>EV3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地址不一定是一样的）</a:t>
            </a:r>
            <a:endParaRPr lang="en-US" altLang="zh-CN" dirty="0"/>
          </a:p>
          <a:p>
            <a:r>
              <a:rPr lang="zh-CN" altLang="en-US" dirty="0"/>
              <a:t>正确填写</a:t>
            </a:r>
            <a:r>
              <a:rPr lang="en-US" altLang="zh-CN" dirty="0"/>
              <a:t>EV3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地址之后点击“</a:t>
            </a:r>
            <a:r>
              <a:rPr lang="en-US" altLang="zh-CN" dirty="0"/>
              <a:t>OK</a:t>
            </a:r>
            <a:r>
              <a:rPr lang="zh-CN" altLang="en-US" dirty="0"/>
              <a:t>”进行连接。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F92635-6472-4B7F-9B9D-960969E2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77" y="3616207"/>
            <a:ext cx="3594100" cy="2752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97807D-AF60-468C-B929-796F32ED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77" y="3616207"/>
            <a:ext cx="4279223" cy="28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0C328-46BE-40BA-A37C-712777F3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EV3 dev Linux</a:t>
            </a:r>
            <a:r>
              <a:rPr lang="zh-CN" altLang="en-US" dirty="0"/>
              <a:t>系统登录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35D9E-7619-48AC-A7E7-4D01538B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特别注意：</a:t>
            </a:r>
            <a:endParaRPr lang="en-US" altLang="zh-CN" dirty="0"/>
          </a:p>
          <a:p>
            <a:r>
              <a:rPr lang="zh-CN" altLang="en-US" dirty="0"/>
              <a:t>账户：</a:t>
            </a:r>
            <a:r>
              <a:rPr lang="en-US" altLang="zh-CN" dirty="0"/>
              <a:t>robot      </a:t>
            </a:r>
            <a:r>
              <a:rPr lang="zh-CN" altLang="en-US" dirty="0"/>
              <a:t>（如果账户填错是不存在的，会造成无法登录）</a:t>
            </a:r>
            <a:endParaRPr lang="en-US" altLang="zh-CN" dirty="0"/>
          </a:p>
          <a:p>
            <a:r>
              <a:rPr lang="zh-CN" altLang="en-US" dirty="0"/>
              <a:t>密码：</a:t>
            </a:r>
            <a:r>
              <a:rPr lang="en-US" altLang="zh-CN" dirty="0"/>
              <a:t>maker     </a:t>
            </a:r>
            <a:r>
              <a:rPr lang="zh-CN" altLang="en-US" dirty="0"/>
              <a:t>（输入密码时密码是不可见的）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5ADF4-E86B-458A-8F36-A8638FE7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592883" cy="2747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3EBF2F-FB2A-47A2-9F73-60A432B2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83" y="3429000"/>
            <a:ext cx="3592883" cy="27488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61CC85-E436-4ACF-9AA5-7E93238E2D18}"/>
              </a:ext>
            </a:extLst>
          </p:cNvPr>
          <p:cNvSpPr txBox="1"/>
          <p:nvPr/>
        </p:nvSpPr>
        <p:spPr>
          <a:xfrm>
            <a:off x="8023966" y="3429000"/>
            <a:ext cx="3176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输入密码之后按下回车登录系统，登录系统之后界面如图所示。</a:t>
            </a:r>
          </a:p>
        </p:txBody>
      </p:sp>
    </p:spTree>
    <p:extLst>
      <p:ext uri="{BB962C8B-B14F-4D97-AF65-F5344CB8AC3E}">
        <p14:creationId xmlns:p14="http://schemas.microsoft.com/office/powerpoint/2010/main" val="380778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3280B-E9D5-44AD-B048-406DD5A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开启</a:t>
            </a:r>
            <a:r>
              <a:rPr lang="en-US" altLang="zh-CN" dirty="0"/>
              <a:t>root</a:t>
            </a:r>
            <a:r>
              <a:rPr lang="zh-CN" altLang="en-US" dirty="0"/>
              <a:t>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5B042-0DA9-4190-92B3-6A0A306F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root</a:t>
            </a:r>
            <a:r>
              <a:rPr lang="zh-CN" altLang="en-US" dirty="0"/>
              <a:t>权限命令：</a:t>
            </a:r>
            <a:r>
              <a:rPr lang="en-US" altLang="zh-CN" dirty="0" err="1"/>
              <a:t>sudo</a:t>
            </a:r>
            <a:r>
              <a:rPr lang="en-US" altLang="zh-CN" dirty="0"/>
              <a:t> passwd root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root</a:t>
            </a:r>
            <a:r>
              <a:rPr lang="zh-CN" altLang="en-US" dirty="0"/>
              <a:t>密码：</a:t>
            </a:r>
            <a:r>
              <a:rPr lang="en-US" altLang="zh-CN" dirty="0"/>
              <a:t>maker</a:t>
            </a:r>
          </a:p>
          <a:p>
            <a:r>
              <a:rPr lang="zh-CN" altLang="en-US" dirty="0"/>
              <a:t>确认</a:t>
            </a:r>
            <a:r>
              <a:rPr lang="en-US" altLang="zh-CN" dirty="0"/>
              <a:t>root</a:t>
            </a:r>
            <a:r>
              <a:rPr lang="zh-CN" altLang="en-US" dirty="0"/>
              <a:t>密码：</a:t>
            </a:r>
            <a:r>
              <a:rPr lang="en-US" altLang="zh-CN" dirty="0"/>
              <a:t>maker</a:t>
            </a:r>
          </a:p>
          <a:p>
            <a:r>
              <a:rPr lang="zh-CN" altLang="en-US" dirty="0"/>
              <a:t>（输入</a:t>
            </a:r>
            <a:r>
              <a:rPr lang="en-US" altLang="zh-CN" dirty="0"/>
              <a:t>root</a:t>
            </a:r>
            <a:r>
              <a:rPr lang="zh-CN" altLang="en-US" dirty="0"/>
              <a:t>密码时密码是不可见的）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开启</a:t>
            </a:r>
            <a:r>
              <a:rPr lang="en-US" altLang="zh-CN" dirty="0"/>
              <a:t>root</a:t>
            </a:r>
            <a:r>
              <a:rPr lang="zh-CN" altLang="en-US" dirty="0"/>
              <a:t>权限：</a:t>
            </a:r>
            <a:r>
              <a:rPr lang="en-US" altLang="zh-CN" dirty="0" err="1"/>
              <a:t>su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root</a:t>
            </a:r>
            <a:r>
              <a:rPr lang="zh-CN" altLang="en-US" dirty="0"/>
              <a:t>密码：</a:t>
            </a:r>
            <a:r>
              <a:rPr lang="en-US" altLang="zh-CN" dirty="0"/>
              <a:t>maker</a:t>
            </a:r>
          </a:p>
          <a:p>
            <a:r>
              <a:rPr lang="zh-CN" altLang="en-US" dirty="0"/>
              <a:t>（输入</a:t>
            </a:r>
            <a:r>
              <a:rPr lang="en-US" altLang="zh-CN" dirty="0"/>
              <a:t>root</a:t>
            </a:r>
            <a:r>
              <a:rPr lang="zh-CN" altLang="en-US" dirty="0"/>
              <a:t>密码时密码是不可见的）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1AB152-E105-4DEE-9947-4D247FD4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6413"/>
            <a:ext cx="3514725" cy="781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D3B45A-A862-4BB0-BB57-4714650A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4325"/>
            <a:ext cx="3752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5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B9A0-5CEE-464F-A43F-6E6B8027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EV3 Linux</a:t>
            </a:r>
            <a:r>
              <a:rPr lang="zh-CN" altLang="en-US" dirty="0"/>
              <a:t>系统文件上传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416A3-B4BE-4CAC-801C-A333353D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首先方式有两种：</a:t>
            </a:r>
            <a:endParaRPr lang="en-US" altLang="zh-CN" dirty="0"/>
          </a:p>
          <a:p>
            <a:r>
              <a:rPr lang="zh-CN" altLang="en-US" dirty="0"/>
              <a:t>一、先上传压缩包再解压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MobaXterm</a:t>
            </a:r>
            <a:r>
              <a:rPr lang="zh-CN" altLang="en-US" dirty="0"/>
              <a:t>上传</a:t>
            </a:r>
            <a:r>
              <a:rPr lang="en-US" altLang="zh-CN" dirty="0"/>
              <a:t>ev3-print3rbot-master.zip</a:t>
            </a:r>
            <a:r>
              <a:rPr lang="zh-CN" altLang="en-US" dirty="0"/>
              <a:t>和</a:t>
            </a:r>
            <a:r>
              <a:rPr lang="en-US" altLang="zh-CN" dirty="0"/>
              <a:t>ev3dev-lang-python-ev3dev-stretch.zip</a:t>
            </a:r>
            <a:r>
              <a:rPr lang="zh-CN" altLang="en-US" dirty="0"/>
              <a:t>两个压缩包到</a:t>
            </a:r>
            <a:r>
              <a:rPr lang="en-US" altLang="zh-CN" dirty="0"/>
              <a:t>EV3</a:t>
            </a:r>
            <a:r>
              <a:rPr lang="zh-CN" altLang="en-US" dirty="0"/>
              <a:t>主机中。</a:t>
            </a:r>
            <a:endParaRPr lang="en-US" altLang="zh-CN" dirty="0"/>
          </a:p>
          <a:p>
            <a:r>
              <a:rPr lang="zh-CN" altLang="en-US" dirty="0"/>
              <a:t>使用命令：</a:t>
            </a:r>
            <a:endParaRPr lang="en-US" altLang="zh-CN" dirty="0"/>
          </a:p>
          <a:p>
            <a:r>
              <a:rPr lang="en-US" altLang="zh-CN" dirty="0"/>
              <a:t>unzip ev3-print3rbot-master.zip</a:t>
            </a:r>
          </a:p>
          <a:p>
            <a:r>
              <a:rPr lang="en-US" altLang="zh-CN" dirty="0"/>
              <a:t>unzip ev3dev-lang-python-ev3dev-stretch.zip</a:t>
            </a:r>
          </a:p>
          <a:p>
            <a:r>
              <a:rPr lang="zh-CN" altLang="en-US" dirty="0"/>
              <a:t>解压完压缩包之后可以使用</a:t>
            </a:r>
            <a:r>
              <a:rPr lang="en-US" altLang="zh-CN" dirty="0"/>
              <a:t>ls</a:t>
            </a:r>
            <a:r>
              <a:rPr lang="zh-CN" altLang="en-US" dirty="0"/>
              <a:t>命令查看文件夹，</a:t>
            </a:r>
            <a:endParaRPr lang="en-US" altLang="zh-CN" dirty="0"/>
          </a:p>
          <a:p>
            <a:r>
              <a:rPr lang="zh-CN" altLang="en-US" dirty="0"/>
              <a:t>或在</a:t>
            </a:r>
            <a:r>
              <a:rPr lang="en-US" altLang="zh-CN" dirty="0" err="1"/>
              <a:t>MobaXterm</a:t>
            </a:r>
            <a:r>
              <a:rPr lang="zh-CN" altLang="en-US" dirty="0"/>
              <a:t>左侧文件夹查看。</a:t>
            </a:r>
          </a:p>
        </p:txBody>
      </p:sp>
    </p:spTree>
    <p:extLst>
      <p:ext uri="{BB962C8B-B14F-4D97-AF65-F5344CB8AC3E}">
        <p14:creationId xmlns:p14="http://schemas.microsoft.com/office/powerpoint/2010/main" val="120789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674A5-1480-41DE-B244-17A1B97E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398"/>
            <a:ext cx="10515600" cy="5413565"/>
          </a:xfrm>
        </p:spPr>
        <p:txBody>
          <a:bodyPr/>
          <a:lstStyle/>
          <a:p>
            <a:r>
              <a:rPr lang="zh-CN" altLang="en-US" dirty="0"/>
              <a:t>二、先解压再上传文件</a:t>
            </a:r>
            <a:endParaRPr lang="en-US" altLang="zh-CN" dirty="0"/>
          </a:p>
          <a:p>
            <a:r>
              <a:rPr lang="zh-CN" altLang="en-US" dirty="0"/>
              <a:t>先在电脑上解压</a:t>
            </a:r>
            <a:r>
              <a:rPr lang="en-US" altLang="zh-CN" dirty="0"/>
              <a:t>ev3-print3rbot-master.zip</a:t>
            </a:r>
            <a:r>
              <a:rPr lang="zh-CN" altLang="en-US" dirty="0"/>
              <a:t>和</a:t>
            </a:r>
            <a:r>
              <a:rPr lang="en-US" altLang="zh-CN" dirty="0"/>
              <a:t>ev3dev-lang-python-ev3dev-stretch.zip</a:t>
            </a:r>
            <a:r>
              <a:rPr lang="zh-CN" altLang="en-US" dirty="0"/>
              <a:t>两个压缩包。</a:t>
            </a:r>
            <a:endParaRPr lang="en-US" altLang="zh-CN" dirty="0"/>
          </a:p>
          <a:p>
            <a:r>
              <a:rPr lang="zh-CN" altLang="en-US" dirty="0"/>
              <a:t>再将解压文件通过</a:t>
            </a:r>
            <a:r>
              <a:rPr lang="en-US" altLang="zh-CN" dirty="0" err="1"/>
              <a:t>MobaXterm</a:t>
            </a:r>
            <a:r>
              <a:rPr lang="zh-CN" altLang="en-US" dirty="0"/>
              <a:t>上传至</a:t>
            </a:r>
            <a:r>
              <a:rPr lang="en-US" altLang="zh-CN" dirty="0"/>
              <a:t>EV3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上传之后同样可以使用</a:t>
            </a:r>
            <a:r>
              <a:rPr lang="en-US" altLang="zh-CN" dirty="0"/>
              <a:t>ls</a:t>
            </a:r>
            <a:r>
              <a:rPr lang="zh-CN" altLang="en-US" dirty="0"/>
              <a:t>命令查看文件夹，</a:t>
            </a:r>
            <a:endParaRPr lang="en-US" altLang="zh-CN" dirty="0"/>
          </a:p>
          <a:p>
            <a:r>
              <a:rPr lang="zh-CN" altLang="en-US" dirty="0"/>
              <a:t>或在</a:t>
            </a:r>
            <a:r>
              <a:rPr lang="en-US" altLang="zh-CN" dirty="0" err="1"/>
              <a:t>MobaXterm</a:t>
            </a:r>
            <a:r>
              <a:rPr lang="zh-CN" altLang="en-US" dirty="0"/>
              <a:t>左侧文件夹查看。</a:t>
            </a:r>
          </a:p>
        </p:txBody>
      </p:sp>
    </p:spTree>
    <p:extLst>
      <p:ext uri="{BB962C8B-B14F-4D97-AF65-F5344CB8AC3E}">
        <p14:creationId xmlns:p14="http://schemas.microsoft.com/office/powerpoint/2010/main" val="208033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80987-C420-4120-A4B7-77C2B82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EV3 Linux</a:t>
            </a:r>
            <a:r>
              <a:rPr lang="zh-CN" altLang="en-US" dirty="0"/>
              <a:t>系统文件上传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1B646-11FC-4DB3-AE2D-9C20E9E5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1725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MobaXterm</a:t>
            </a:r>
            <a:r>
              <a:rPr lang="zh-CN" altLang="en-US" dirty="0"/>
              <a:t>左侧文件夹栏找到上传按钮   </a:t>
            </a:r>
            <a:endParaRPr lang="en-US" altLang="zh-CN" dirty="0"/>
          </a:p>
          <a:p>
            <a:r>
              <a:rPr lang="zh-CN" altLang="en-US" dirty="0"/>
              <a:t>选中需要上传的文件</a:t>
            </a:r>
            <a:endParaRPr lang="en-US" altLang="zh-CN" dirty="0"/>
          </a:p>
          <a:p>
            <a:r>
              <a:rPr lang="zh-CN" altLang="en-US" dirty="0"/>
              <a:t>点击“打开”</a:t>
            </a:r>
            <a:endParaRPr lang="en-US" altLang="zh-CN" dirty="0"/>
          </a:p>
          <a:p>
            <a:r>
              <a:rPr lang="zh-CN" altLang="en-US" dirty="0"/>
              <a:t>文件开始上传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D78C93-71EF-4159-96C9-C7D09D47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365125"/>
            <a:ext cx="4333875" cy="3314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5418A5-17A3-49D0-B914-6C651FBC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40" y="2316410"/>
            <a:ext cx="228600" cy="22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CDF79C-3020-4FDD-853E-258F48F1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24" y="3679824"/>
            <a:ext cx="4333875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D2354-9AE6-4FED-8A3D-0D820890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下载工具和程序文件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45EC7-25BE-406A-92C4-FD8B3AF0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zh-CN" altLang="en-US" dirty="0"/>
              <a:t>下载工具：</a:t>
            </a:r>
            <a:r>
              <a:rPr lang="en-US" altLang="zh-CN" dirty="0"/>
              <a:t>Visual Studio Code/</a:t>
            </a:r>
            <a:r>
              <a:rPr lang="zh-CN" altLang="en-US" dirty="0"/>
              <a:t>格式化工具</a:t>
            </a:r>
            <a:r>
              <a:rPr lang="en-US" altLang="zh-CN" dirty="0"/>
              <a:t>/</a:t>
            </a:r>
            <a:r>
              <a:rPr lang="zh-CN" altLang="en-US" dirty="0"/>
              <a:t>烧录工具</a:t>
            </a:r>
            <a:endParaRPr lang="en-US" altLang="zh-CN" dirty="0"/>
          </a:p>
          <a:p>
            <a:r>
              <a:rPr lang="zh-CN" altLang="en-US" dirty="0"/>
              <a:t>下载文件：</a:t>
            </a:r>
            <a:r>
              <a:rPr lang="en-US" altLang="zh-CN" dirty="0"/>
              <a:t>EV3 dev</a:t>
            </a:r>
            <a:r>
              <a:rPr lang="zh-CN" altLang="en-US" dirty="0"/>
              <a:t>系统镜像</a:t>
            </a:r>
            <a:r>
              <a:rPr lang="en-US" altLang="zh-CN" dirty="0"/>
              <a:t>/</a:t>
            </a:r>
            <a:r>
              <a:rPr lang="zh-CN" altLang="en-US" dirty="0"/>
              <a:t>写字机器人程序文件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71A4B95-E022-4512-B135-9E41167F9EBD}"/>
              </a:ext>
            </a:extLst>
          </p:cNvPr>
          <p:cNvSpPr txBox="1">
            <a:spLocks/>
          </p:cNvSpPr>
          <p:nvPr/>
        </p:nvSpPr>
        <p:spPr>
          <a:xfrm>
            <a:off x="838200" y="2975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准备工具：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1798721-11A0-42B2-AD1C-C5BDDDB2E6FD}"/>
              </a:ext>
            </a:extLst>
          </p:cNvPr>
          <p:cNvSpPr txBox="1">
            <a:spLocks/>
          </p:cNvSpPr>
          <p:nvPr/>
        </p:nvSpPr>
        <p:spPr>
          <a:xfrm>
            <a:off x="838200" y="4097308"/>
            <a:ext cx="10515600" cy="20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SD</a:t>
            </a:r>
            <a:r>
              <a:rPr lang="zh-CN" altLang="en-US" dirty="0"/>
              <a:t>卡一张</a:t>
            </a:r>
            <a:r>
              <a:rPr lang="en-US" altLang="zh-CN" dirty="0"/>
              <a:t>/</a:t>
            </a:r>
            <a:r>
              <a:rPr lang="zh-CN" altLang="en-US" dirty="0"/>
              <a:t>读卡器（可选）</a:t>
            </a:r>
            <a:endParaRPr lang="en-US" altLang="zh-CN" dirty="0"/>
          </a:p>
          <a:p>
            <a:r>
              <a:rPr lang="en-US" altLang="zh-CN" dirty="0"/>
              <a:t>EV3</a:t>
            </a:r>
          </a:p>
          <a:p>
            <a:r>
              <a:rPr lang="zh-CN" altLang="en-US" dirty="0"/>
              <a:t>数据线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104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8D29B-7575-466E-97DB-880B497F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SVG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EFF21-3DEF-42EF-BDE6-5B64E527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想要快速入门</a:t>
            </a:r>
            <a:r>
              <a:rPr lang="en-US" altLang="zh-CN" dirty="0"/>
              <a:t>SVG</a:t>
            </a:r>
            <a:r>
              <a:rPr lang="zh-CN" altLang="en-US" dirty="0"/>
              <a:t>文本语言还有点难度</a:t>
            </a:r>
            <a:endParaRPr lang="en-US" altLang="zh-CN" dirty="0"/>
          </a:p>
          <a:p>
            <a:r>
              <a:rPr lang="zh-CN" altLang="en-US" dirty="0"/>
              <a:t>所以需要借助</a:t>
            </a:r>
            <a:r>
              <a:rPr lang="en-US" altLang="zh-CN" dirty="0"/>
              <a:t>SVG</a:t>
            </a:r>
            <a:r>
              <a:rPr lang="zh-CN" altLang="en-US" dirty="0"/>
              <a:t>在线编辑器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>
                <a:hlinkClick r:id="rId2"/>
              </a:rPr>
              <a:t>SVG</a:t>
            </a:r>
            <a:r>
              <a:rPr lang="zh-CN" altLang="en-US" dirty="0">
                <a:hlinkClick r:id="rId2"/>
              </a:rPr>
              <a:t>在线编辑器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78D13-0D1D-43A6-8218-48BAD6CE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176588"/>
            <a:ext cx="6096000" cy="3000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2F006C-CE7F-4CF5-93C4-40CAD460FF2A}"/>
              </a:ext>
            </a:extLst>
          </p:cNvPr>
          <p:cNvSpPr txBox="1"/>
          <p:nvPr/>
        </p:nvSpPr>
        <p:spPr>
          <a:xfrm>
            <a:off x="838200" y="3429000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SVG</a:t>
            </a:r>
            <a:r>
              <a:rPr lang="zh-CN" altLang="en-US" sz="2800" dirty="0"/>
              <a:t>在线编辑器右侧点击“</a:t>
            </a:r>
            <a:r>
              <a:rPr lang="en-US" altLang="zh-CN" sz="2800" dirty="0"/>
              <a:t>Size</a:t>
            </a:r>
            <a:r>
              <a:rPr lang="zh-CN" altLang="en-US" sz="2800" dirty="0"/>
              <a:t>”选择</a:t>
            </a:r>
            <a:r>
              <a:rPr lang="en-US" altLang="zh-CN" sz="2800" dirty="0"/>
              <a:t>640</a:t>
            </a:r>
            <a:r>
              <a:rPr lang="zh-CN" altLang="en-US" sz="2800" dirty="0"/>
              <a:t>*</a:t>
            </a:r>
            <a:r>
              <a:rPr lang="en-US" altLang="zh-CN" sz="2800" dirty="0"/>
              <a:t>480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837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35C28-3509-4D7A-B54E-7D2133CD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E8CE8-1CE9-4373-AD3A-97AA32B9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r>
              <a:rPr lang="zh-CN" altLang="en-US" dirty="0"/>
              <a:t>点击编辑器左侧工具栏中的画笔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现在画上你喜欢的图案或写上你想要写的字</a:t>
            </a:r>
            <a:endParaRPr lang="en-US" altLang="zh-CN" dirty="0"/>
          </a:p>
          <a:p>
            <a:r>
              <a:rPr lang="zh-CN" altLang="en-US" dirty="0"/>
              <a:t>写完之后</a:t>
            </a:r>
            <a:endParaRPr lang="en-US" altLang="zh-CN" dirty="0"/>
          </a:p>
          <a:p>
            <a:r>
              <a:rPr lang="zh-CN" altLang="en-US" dirty="0"/>
              <a:t>点击“文件”</a:t>
            </a:r>
            <a:r>
              <a:rPr lang="en-US" altLang="zh-CN" dirty="0"/>
              <a:t>-&gt;</a:t>
            </a:r>
            <a:r>
              <a:rPr lang="zh-CN" altLang="en-US" dirty="0"/>
              <a:t>“保存图片”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FF205-32D8-49FC-915C-09F6B901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681037"/>
            <a:ext cx="6096000" cy="3003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C49483-1122-4A15-BD20-BB9ADC69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79" y="2182812"/>
            <a:ext cx="485775" cy="552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75E3A5-77D1-4C91-AAD4-A4749012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684587"/>
            <a:ext cx="2933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3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989B-3C09-441C-8E87-A4B21780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SVG</a:t>
            </a:r>
            <a:r>
              <a:rPr lang="zh-CN" altLang="en-US" dirty="0"/>
              <a:t>文件方法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E356D-BDDD-4307-9C8B-DC588C3E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一、重命名为个性化名字，修改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二、重命名为</a:t>
            </a:r>
            <a:r>
              <a:rPr lang="en-US" altLang="zh-CN" dirty="0" err="1"/>
              <a:t>test.svg</a:t>
            </a:r>
            <a:r>
              <a:rPr lang="zh-CN" altLang="en-US" dirty="0"/>
              <a:t>，无需修改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082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CEF6E-2674-4F78-9894-808B1EBD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一、重命名为个性化名字，修改</a:t>
            </a:r>
            <a:r>
              <a:rPr lang="en-US" altLang="zh-CN" sz="4000" dirty="0"/>
              <a:t>python</a:t>
            </a:r>
            <a:r>
              <a:rPr lang="zh-CN" altLang="en-US" sz="4000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9D703-3966-44F7-B7F7-7B97AB9D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将保存好的文件重命名为自选名字（建议只包含字母和数字）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MobaXterm</a:t>
            </a:r>
            <a:r>
              <a:rPr lang="zh-CN" altLang="en-US" dirty="0"/>
              <a:t>左侧文件夹栏打开</a:t>
            </a:r>
            <a:r>
              <a:rPr lang="en-US" altLang="zh-CN" dirty="0"/>
              <a:t>ev3-print3rbot-master-&gt;image</a:t>
            </a:r>
          </a:p>
          <a:p>
            <a:r>
              <a:rPr lang="zh-CN" altLang="en-US" dirty="0"/>
              <a:t>点击上传文件按钮（</a:t>
            </a:r>
            <a:r>
              <a:rPr lang="en-US" altLang="zh-CN" dirty="0"/>
              <a:t>upload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将保存好的</a:t>
            </a:r>
            <a:r>
              <a:rPr lang="en-US" altLang="zh-CN" dirty="0"/>
              <a:t>SVG</a:t>
            </a:r>
            <a:r>
              <a:rPr lang="zh-CN" altLang="en-US" dirty="0"/>
              <a:t>文件上传至</a:t>
            </a:r>
            <a:r>
              <a:rPr lang="en-US" altLang="zh-CN" dirty="0"/>
              <a:t>EV3</a:t>
            </a:r>
          </a:p>
        </p:txBody>
      </p:sp>
    </p:spTree>
    <p:extLst>
      <p:ext uri="{BB962C8B-B14F-4D97-AF65-F5344CB8AC3E}">
        <p14:creationId xmlns:p14="http://schemas.microsoft.com/office/powerpoint/2010/main" val="246867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2BAA7-0A10-4DA6-99A2-24BFBA0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writer.py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533BC-C84E-4375-A0E5-9B2C0B0F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MobaXterm</a:t>
            </a:r>
            <a:r>
              <a:rPr lang="zh-CN" altLang="en-US" dirty="0"/>
              <a:t>打开</a:t>
            </a:r>
            <a:r>
              <a:rPr lang="en-US" altLang="zh-CN" dirty="0"/>
              <a:t>ev3-print3rbot-master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zh-CN" altLang="en-US" dirty="0"/>
              <a:t>找到</a:t>
            </a:r>
            <a:r>
              <a:rPr lang="en-US" altLang="zh-CN" dirty="0"/>
              <a:t>writer.py</a:t>
            </a:r>
            <a:r>
              <a:rPr lang="zh-CN" altLang="en-US" dirty="0"/>
              <a:t>文件双击打开（软件会自动开启</a:t>
            </a:r>
            <a:r>
              <a:rPr lang="en-US" altLang="zh-CN" dirty="0"/>
              <a:t>Visual Studio Code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writer.py</a:t>
            </a:r>
            <a:r>
              <a:rPr lang="zh-CN" altLang="en-US" dirty="0"/>
              <a:t>文件中下滑至底部，</a:t>
            </a:r>
            <a:endParaRPr lang="en-US" altLang="zh-CN" dirty="0"/>
          </a:p>
          <a:p>
            <a:r>
              <a:rPr lang="zh-CN" altLang="en-US" dirty="0"/>
              <a:t>找到“</a:t>
            </a:r>
            <a:r>
              <a:rPr lang="en-US" altLang="zh-CN" dirty="0" err="1"/>
              <a:t>test.svg</a:t>
            </a:r>
            <a:r>
              <a:rPr lang="zh-CN" altLang="en-US" dirty="0"/>
              <a:t>”修改为“自选命名</a:t>
            </a:r>
            <a:r>
              <a:rPr lang="en-US" altLang="zh-CN" dirty="0"/>
              <a:t>.</a:t>
            </a:r>
            <a:r>
              <a:rPr lang="en-US" altLang="zh-CN" dirty="0" err="1"/>
              <a:t>svg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保存</a:t>
            </a:r>
            <a:r>
              <a:rPr lang="en-US" altLang="zh-CN" dirty="0"/>
              <a:t>writer.py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在提示框中选择</a:t>
            </a:r>
            <a:r>
              <a:rPr lang="en-US" altLang="zh-CN" dirty="0"/>
              <a:t>Yes</a:t>
            </a:r>
          </a:p>
          <a:p>
            <a:r>
              <a:rPr lang="zh-CN" altLang="en-US" dirty="0"/>
              <a:t>至此，</a:t>
            </a:r>
            <a:r>
              <a:rPr lang="en-US" altLang="zh-CN" dirty="0"/>
              <a:t>EV3</a:t>
            </a:r>
            <a:r>
              <a:rPr lang="zh-CN" altLang="en-US" dirty="0"/>
              <a:t>中的</a:t>
            </a:r>
            <a:r>
              <a:rPr lang="en-US" altLang="zh-CN" dirty="0"/>
              <a:t>writer.py</a:t>
            </a:r>
            <a:r>
              <a:rPr lang="zh-CN" altLang="en-US" dirty="0"/>
              <a:t>文件已保存。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4AAB4-7293-4CC0-B1F3-3983AD70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09" y="2775612"/>
            <a:ext cx="4273492" cy="34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EFB07-3816-472E-B6F0-66CF578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二、重命名为</a:t>
            </a:r>
            <a:r>
              <a:rPr lang="en-US" altLang="zh-CN" sz="4000" dirty="0" err="1"/>
              <a:t>test.svg</a:t>
            </a:r>
            <a:r>
              <a:rPr lang="zh-CN" altLang="en-US" sz="4000" dirty="0"/>
              <a:t>，无需修改</a:t>
            </a:r>
            <a:r>
              <a:rPr lang="en-US" altLang="zh-CN" sz="4000" dirty="0"/>
              <a:t>python</a:t>
            </a:r>
            <a:r>
              <a:rPr lang="zh-CN" altLang="en-US" sz="4000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3C9D7-3D2D-42D0-9029-60620218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MobaXterm</a:t>
            </a:r>
            <a:r>
              <a:rPr lang="zh-CN" altLang="en-US" dirty="0"/>
              <a:t>打开</a:t>
            </a:r>
            <a:r>
              <a:rPr lang="en-US" altLang="zh-CN" dirty="0"/>
              <a:t>ev3-print3rbot-master-&gt;image</a:t>
            </a:r>
          </a:p>
          <a:p>
            <a:r>
              <a:rPr lang="zh-CN" altLang="en-US" dirty="0"/>
              <a:t>删除</a:t>
            </a:r>
            <a:r>
              <a:rPr lang="en-US" altLang="zh-CN" dirty="0" err="1"/>
              <a:t>test.svg</a:t>
            </a:r>
            <a:endParaRPr lang="en-US" altLang="zh-CN" dirty="0"/>
          </a:p>
          <a:p>
            <a:r>
              <a:rPr lang="zh-CN" altLang="en-US" dirty="0"/>
              <a:t>将保存好的文件重命名为</a:t>
            </a:r>
            <a:r>
              <a:rPr lang="en-US" altLang="zh-CN" dirty="0" err="1"/>
              <a:t>test.svg</a:t>
            </a:r>
            <a:endParaRPr lang="en-US" altLang="zh-CN" dirty="0"/>
          </a:p>
          <a:p>
            <a:r>
              <a:rPr lang="zh-CN" altLang="en-US" dirty="0"/>
              <a:t>点击上传按钮，将重命名好的</a:t>
            </a:r>
            <a:r>
              <a:rPr lang="en-US" altLang="zh-CN" dirty="0" err="1"/>
              <a:t>test.svg</a:t>
            </a:r>
            <a:r>
              <a:rPr lang="zh-CN" altLang="en-US" dirty="0"/>
              <a:t>文件上传至</a:t>
            </a:r>
            <a:r>
              <a:rPr lang="en-US" altLang="zh-CN" dirty="0"/>
              <a:t>EV3</a:t>
            </a:r>
          </a:p>
          <a:p>
            <a:r>
              <a:rPr lang="zh-CN" altLang="en-US" dirty="0"/>
              <a:t>上传完成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35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364-C8EE-4598-9307-7079A2CD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EV3</a:t>
            </a:r>
            <a:r>
              <a:rPr lang="zh-CN" altLang="en-US" dirty="0"/>
              <a:t>写字机器人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304A6-D193-4A88-8023-462D128A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EV3</a:t>
            </a:r>
            <a:r>
              <a:rPr lang="zh-CN" altLang="en-US" dirty="0"/>
              <a:t>主机中进入</a:t>
            </a:r>
            <a:r>
              <a:rPr lang="en-US" altLang="zh-CN" dirty="0"/>
              <a:t>ev3-print3rbot-master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zh-CN" altLang="en-US" dirty="0"/>
              <a:t>选中</a:t>
            </a:r>
            <a:r>
              <a:rPr lang="en-US" altLang="zh-CN" dirty="0"/>
              <a:t>writer.py</a:t>
            </a:r>
            <a:r>
              <a:rPr lang="zh-CN" altLang="en-US" dirty="0"/>
              <a:t>文件，点击运行。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等待写字机器人复位</a:t>
            </a:r>
            <a:endParaRPr lang="en-US" altLang="zh-CN" dirty="0"/>
          </a:p>
          <a:p>
            <a:r>
              <a:rPr lang="zh-CN" altLang="en-US" dirty="0"/>
              <a:t>调节好笔离纸面的高度</a:t>
            </a:r>
            <a:endParaRPr lang="en-US" altLang="zh-CN" dirty="0"/>
          </a:p>
          <a:p>
            <a:r>
              <a:rPr lang="zh-CN" altLang="en-US" dirty="0"/>
              <a:t>如果需要写的内容多的话，等待的时间会比较长</a:t>
            </a:r>
            <a:endParaRPr lang="en-US" altLang="zh-CN" dirty="0"/>
          </a:p>
          <a:p>
            <a:r>
              <a:rPr lang="zh-CN" altLang="en-US" dirty="0"/>
              <a:t>请耐心等待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793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D3B57-0987-4456-B655-ACEAB5B1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</a:t>
            </a:r>
            <a:r>
              <a:rPr lang="en-US" altLang="zh-CN" dirty="0"/>
              <a:t>SD</a:t>
            </a:r>
            <a:r>
              <a:rPr lang="zh-CN" altLang="en-US" dirty="0"/>
              <a:t>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D4411-D561-4A65-BC51-31FED7D7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SD</a:t>
            </a:r>
            <a:r>
              <a:rPr lang="zh-CN" altLang="en-US" dirty="0"/>
              <a:t>卡插到电脑上，待电脑读取到</a:t>
            </a:r>
            <a:r>
              <a:rPr lang="en-US" altLang="zh-CN" dirty="0"/>
              <a:t>SD</a:t>
            </a:r>
            <a:r>
              <a:rPr lang="zh-CN" altLang="en-US" dirty="0"/>
              <a:t>卡时，使用格式化工具对</a:t>
            </a:r>
            <a:r>
              <a:rPr lang="en-US" altLang="zh-CN" dirty="0"/>
              <a:t>SD</a:t>
            </a:r>
            <a:r>
              <a:rPr lang="zh-CN" altLang="en-US" dirty="0"/>
              <a:t>卡进行格式化（注意：请提前将</a:t>
            </a:r>
            <a:r>
              <a:rPr lang="en-US" altLang="zh-CN" dirty="0"/>
              <a:t>SD</a:t>
            </a:r>
            <a:r>
              <a:rPr lang="zh-CN" altLang="en-US" dirty="0"/>
              <a:t>卡内的资料另外保存好，格式化之后会将资料清除）。</a:t>
            </a:r>
            <a:endParaRPr lang="en-US" altLang="zh-CN" dirty="0"/>
          </a:p>
          <a:p>
            <a:r>
              <a:rPr lang="zh-CN" altLang="en-US" dirty="0"/>
              <a:t>格式化完成之后将</a:t>
            </a:r>
            <a:r>
              <a:rPr lang="en-US" altLang="zh-CN" dirty="0"/>
              <a:t>SD</a:t>
            </a:r>
            <a:r>
              <a:rPr lang="zh-CN" altLang="en-US" dirty="0"/>
              <a:t>弹出再重新插到电脑上。</a:t>
            </a:r>
          </a:p>
        </p:txBody>
      </p:sp>
    </p:spTree>
    <p:extLst>
      <p:ext uri="{BB962C8B-B14F-4D97-AF65-F5344CB8AC3E}">
        <p14:creationId xmlns:p14="http://schemas.microsoft.com/office/powerpoint/2010/main" val="39499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B8156-7C9D-4802-A3F4-5068B76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EV3 dev</a:t>
            </a:r>
            <a:r>
              <a:rPr lang="zh-CN" altLang="en-US" dirty="0"/>
              <a:t>系统镜像烧写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4C46E-9CA7-42E6-9EA7-5544072E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解压下载的系统压缩文件，得到</a:t>
            </a:r>
            <a:r>
              <a:rPr lang="en-US" altLang="zh-CN" dirty="0" err="1"/>
              <a:t>img</a:t>
            </a:r>
            <a:r>
              <a:rPr lang="zh-CN" altLang="en-US" dirty="0"/>
              <a:t>镜像文件</a:t>
            </a:r>
            <a:endParaRPr lang="en-US" altLang="zh-CN" dirty="0"/>
          </a:p>
          <a:p>
            <a:r>
              <a:rPr lang="zh-CN" altLang="en-US" dirty="0"/>
              <a:t>运行烧录软件</a:t>
            </a:r>
            <a:endParaRPr lang="en-US" altLang="zh-CN" dirty="0"/>
          </a:p>
          <a:p>
            <a:r>
              <a:rPr lang="zh-CN" altLang="en-US" dirty="0"/>
              <a:t>点击“浏览”按钮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A446D2-A577-4729-9A42-BC4186B2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3302000"/>
            <a:ext cx="4136514" cy="28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3A3D6-7E97-4561-A200-492CE986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300"/>
            <a:ext cx="10515600" cy="5427663"/>
          </a:xfrm>
        </p:spPr>
        <p:txBody>
          <a:bodyPr/>
          <a:lstStyle/>
          <a:p>
            <a:r>
              <a:rPr lang="zh-CN" altLang="en-US" dirty="0"/>
              <a:t>选择“</a:t>
            </a:r>
            <a:r>
              <a:rPr lang="en-US" altLang="zh-CN" dirty="0"/>
              <a:t>ev3dev-stretch-ev3-generic-2018-11-13.img</a:t>
            </a:r>
            <a:r>
              <a:rPr lang="zh-CN" altLang="en-US" dirty="0"/>
              <a:t>”文件</a:t>
            </a:r>
            <a:endParaRPr lang="en-US" altLang="zh-CN" dirty="0"/>
          </a:p>
          <a:p>
            <a:r>
              <a:rPr lang="zh-CN" altLang="en-US" dirty="0"/>
              <a:t>点击打开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6122A8-3A94-4160-B4DF-7426F457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643"/>
            <a:ext cx="6007100" cy="33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3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7B888-F146-4555-A8EB-D2F4FF49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r>
              <a:rPr lang="zh-CN" altLang="en-US" dirty="0"/>
              <a:t>“设备”选择</a:t>
            </a:r>
            <a:r>
              <a:rPr lang="en-US" altLang="zh-CN" dirty="0"/>
              <a:t>SD</a:t>
            </a:r>
            <a:r>
              <a:rPr lang="zh-CN" altLang="en-US" dirty="0"/>
              <a:t>卡，确定正确无误之后，点击“写入”按钮，</a:t>
            </a:r>
            <a:endParaRPr lang="en-US" altLang="zh-CN" dirty="0"/>
          </a:p>
          <a:p>
            <a:r>
              <a:rPr lang="en-US" altLang="zh-CN" dirty="0"/>
              <a:t>EV3 dev</a:t>
            </a:r>
            <a:r>
              <a:rPr lang="zh-CN" altLang="en-US" dirty="0"/>
              <a:t>系统镜像开始烧录，请耐心等待，不要随意操作，可能会导致烧录中断。</a:t>
            </a:r>
            <a:endParaRPr lang="en-US" altLang="zh-CN" dirty="0"/>
          </a:p>
          <a:p>
            <a:r>
              <a:rPr lang="zh-CN" altLang="en-US" dirty="0"/>
              <a:t>若烧录中断</a:t>
            </a:r>
            <a:r>
              <a:rPr lang="en-US" altLang="zh-CN" dirty="0"/>
              <a:t>/</a:t>
            </a:r>
            <a:r>
              <a:rPr lang="zh-CN" altLang="en-US" dirty="0"/>
              <a:t>失败，需要格式化内存卡再重新烧录。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91449E-52F4-42B8-8DBB-1971A208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976563"/>
            <a:ext cx="4600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725FD-306B-4558-9DF5-AEFDC6BE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A3B78-031A-4008-BD87-BE944EB9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请注意安装完后，</a:t>
            </a:r>
            <a:r>
              <a:rPr lang="en-US" altLang="zh-CN" dirty="0"/>
              <a:t>Windows</a:t>
            </a:r>
            <a:r>
              <a:rPr lang="zh-CN" altLang="en-US" dirty="0"/>
              <a:t>系统下看到</a:t>
            </a:r>
            <a:r>
              <a:rPr lang="en-US" altLang="zh-CN" dirty="0"/>
              <a:t>SD</a:t>
            </a:r>
            <a:r>
              <a:rPr lang="zh-CN" altLang="en-US" dirty="0"/>
              <a:t>卡只有几十</a:t>
            </a:r>
            <a:r>
              <a:rPr lang="en-US" altLang="zh-CN" dirty="0"/>
              <a:t>MB</a:t>
            </a:r>
            <a:r>
              <a:rPr lang="zh-CN" altLang="en-US" dirty="0"/>
              <a:t>了，这是正常现象，因为</a:t>
            </a:r>
            <a:r>
              <a:rPr lang="en-US" altLang="zh-CN" dirty="0"/>
              <a:t>Linux</a:t>
            </a:r>
            <a:r>
              <a:rPr lang="zh-CN" altLang="en-US" dirty="0"/>
              <a:t>下的磁盘分区</a:t>
            </a:r>
            <a:r>
              <a:rPr lang="en-US" altLang="zh-CN" dirty="0"/>
              <a:t>Windows</a:t>
            </a:r>
            <a:r>
              <a:rPr lang="zh-CN" altLang="en-US" dirty="0"/>
              <a:t>系统下是看不到的。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烧录完成后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系统可能会提示“无法识别</a:t>
            </a:r>
            <a:r>
              <a:rPr lang="en-US" altLang="zh-CN" dirty="0">
                <a:solidFill>
                  <a:srgbClr val="FF0000"/>
                </a:solidFill>
              </a:rPr>
              <a:t>SD</a:t>
            </a:r>
            <a:r>
              <a:rPr lang="zh-CN" altLang="en-US" dirty="0">
                <a:solidFill>
                  <a:srgbClr val="FF0000"/>
                </a:solidFill>
              </a:rPr>
              <a:t>卡”或建议“格式化内存卡”，这是一定不要选择格式化</a:t>
            </a:r>
            <a:r>
              <a:rPr lang="en-US" altLang="zh-CN" dirty="0">
                <a:solidFill>
                  <a:srgbClr val="FF0000"/>
                </a:solidFill>
              </a:rPr>
              <a:t>SD</a:t>
            </a:r>
            <a:r>
              <a:rPr lang="zh-CN" altLang="en-US" dirty="0">
                <a:solidFill>
                  <a:srgbClr val="FF0000"/>
                </a:solidFill>
              </a:rPr>
              <a:t>卡！！！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如果不小心选择了格式化</a:t>
            </a:r>
            <a:r>
              <a:rPr lang="en-US" altLang="zh-CN" dirty="0"/>
              <a:t>SD</a:t>
            </a:r>
            <a:r>
              <a:rPr lang="zh-CN" altLang="en-US" dirty="0"/>
              <a:t>卡，则需要重新按照</a:t>
            </a:r>
            <a:r>
              <a:rPr lang="en-US" altLang="zh-CN" dirty="0"/>
              <a:t>【EV3 dev</a:t>
            </a:r>
            <a:r>
              <a:rPr lang="zh-CN" altLang="en-US" dirty="0"/>
              <a:t>系统镜像烧录</a:t>
            </a:r>
            <a:r>
              <a:rPr lang="en-US" altLang="zh-CN" dirty="0"/>
              <a:t>】</a:t>
            </a:r>
            <a:r>
              <a:rPr lang="zh-CN" altLang="en-US" dirty="0"/>
              <a:t>步骤进行操作，请注意红色部分的提示。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76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951D4-F406-42B2-A770-3336C7A7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EV3 dev</a:t>
            </a:r>
            <a:r>
              <a:rPr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9170A-9A64-4B13-A356-BC51E212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将烧录好</a:t>
            </a:r>
            <a:r>
              <a:rPr lang="en-US" altLang="zh-CN" dirty="0"/>
              <a:t>EV3 dev</a:t>
            </a:r>
            <a:r>
              <a:rPr lang="zh-CN" altLang="en-US" dirty="0"/>
              <a:t>系统镜像的</a:t>
            </a:r>
            <a:r>
              <a:rPr lang="en-US" altLang="zh-CN" dirty="0"/>
              <a:t>SD</a:t>
            </a:r>
            <a:r>
              <a:rPr lang="zh-CN" altLang="en-US" dirty="0"/>
              <a:t>卡插入到</a:t>
            </a:r>
            <a:r>
              <a:rPr lang="en-US" altLang="zh-CN" dirty="0"/>
              <a:t>EV3</a:t>
            </a:r>
          </a:p>
          <a:p>
            <a:r>
              <a:rPr lang="zh-CN" altLang="en-US" dirty="0"/>
              <a:t>按下开机按钮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EV3 dev</a:t>
            </a:r>
            <a:r>
              <a:rPr lang="zh-CN" altLang="en-US" dirty="0"/>
              <a:t>系统启动，启动时间有点长，请耐心等待。</a:t>
            </a:r>
          </a:p>
        </p:txBody>
      </p:sp>
    </p:spTree>
    <p:extLst>
      <p:ext uri="{BB962C8B-B14F-4D97-AF65-F5344CB8AC3E}">
        <p14:creationId xmlns:p14="http://schemas.microsoft.com/office/powerpoint/2010/main" val="224998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6C5D-AAD5-4C1C-83C5-3C87F130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与电脑蓝牙配对连接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A230D-F7E5-4356-BA76-C7658BD1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EV3</a:t>
            </a:r>
            <a:r>
              <a:rPr lang="zh-CN" altLang="en-US" dirty="0"/>
              <a:t>上，首先检查蓝牙是否已经开启，打开“</a:t>
            </a:r>
            <a:r>
              <a:rPr lang="en-US" altLang="zh-CN" dirty="0"/>
              <a:t>Wireless and Networks”</a:t>
            </a:r>
            <a:r>
              <a:rPr lang="zh-CN" altLang="en-US" dirty="0"/>
              <a:t>选项，确保“</a:t>
            </a:r>
            <a:r>
              <a:rPr lang="en-US" altLang="zh-CN" dirty="0"/>
              <a:t>Powered</a:t>
            </a:r>
            <a:r>
              <a:rPr lang="zh-CN" altLang="en-US" dirty="0"/>
              <a:t>”选项已经选上，“</a:t>
            </a:r>
            <a:r>
              <a:rPr lang="en-US" altLang="zh-CN" dirty="0"/>
              <a:t>Visible</a:t>
            </a:r>
            <a:r>
              <a:rPr lang="zh-CN" altLang="en-US" dirty="0"/>
              <a:t>”选项可不选，状态栏中电池旁边的蓝牙图标也表示蓝牙已打开。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5765B2-A7AF-4706-92EA-5479268D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0438"/>
            <a:ext cx="37147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Microsoft Office PowerPoint</Application>
  <PresentationFormat>宽屏</PresentationFormat>
  <Paragraphs>120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写字机器人</vt:lpstr>
      <vt:lpstr>下载工具和程序文件</vt:lpstr>
      <vt:lpstr>格式化SD卡</vt:lpstr>
      <vt:lpstr>EV3 dev系统镜像烧写</vt:lpstr>
      <vt:lpstr>PowerPoint 演示文稿</vt:lpstr>
      <vt:lpstr>PowerPoint 演示文稿</vt:lpstr>
      <vt:lpstr>重要提示</vt:lpstr>
      <vt:lpstr>启动EV3 dev系统</vt:lpstr>
      <vt:lpstr>与电脑蓝牙配对连接</vt:lpstr>
      <vt:lpstr>PowerPoint 演示文稿</vt:lpstr>
      <vt:lpstr>PowerPoint 演示文稿</vt:lpstr>
      <vt:lpstr>电脑设置网络共享</vt:lpstr>
      <vt:lpstr>设置网络共享</vt:lpstr>
      <vt:lpstr>电脑远程登录EV3 dev系统</vt:lpstr>
      <vt:lpstr>EV3 dev Linux系统登录</vt:lpstr>
      <vt:lpstr>开启root权限</vt:lpstr>
      <vt:lpstr>EV3 Linux系统文件上传</vt:lpstr>
      <vt:lpstr>PowerPoint 演示文稿</vt:lpstr>
      <vt:lpstr>EV3 Linux系统文件上传</vt:lpstr>
      <vt:lpstr>编写SVG文件</vt:lpstr>
      <vt:lpstr>制作图像</vt:lpstr>
      <vt:lpstr>处理SVG文件方法</vt:lpstr>
      <vt:lpstr>一、重命名为个性化名字，修改python文件</vt:lpstr>
      <vt:lpstr>修改writer.py文件</vt:lpstr>
      <vt:lpstr>二、重命名为test.svg，无需修改python文件</vt:lpstr>
      <vt:lpstr>运行EV3写字机器人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写字机器人</dc:title>
  <dc:creator>陈帅气</dc:creator>
  <cp:lastModifiedBy> </cp:lastModifiedBy>
  <cp:revision>43</cp:revision>
  <dcterms:created xsi:type="dcterms:W3CDTF">2018-12-29T08:38:46Z</dcterms:created>
  <dcterms:modified xsi:type="dcterms:W3CDTF">2018-12-31T06:07:47Z</dcterms:modified>
</cp:coreProperties>
</file>