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0" r:id="rId8"/>
    <p:sldId id="263" r:id="rId9"/>
    <p:sldId id="267" r:id="rId10"/>
    <p:sldId id="271" r:id="rId11"/>
    <p:sldId id="272" r:id="rId12"/>
    <p:sldId id="273" r:id="rId13"/>
    <p:sldId id="259" r:id="rId14"/>
    <p:sldId id="260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512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kern="1200" baseline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4400" kern="1200" baseline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讲</a:t>
            </a:r>
            <a:endParaRPr lang="zh-CN" altLang="en-US" sz="4400" kern="1200" baseline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512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/>
            <a:r>
              <a:rPr lang="en-US" altLang="zh-CN" sz="32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OLED12864</a:t>
            </a:r>
            <a:r>
              <a:rPr lang="zh-CN" altLang="en-US" sz="32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驱动显示实验</a:t>
            </a:r>
            <a:r>
              <a:rPr lang="zh-CN" altLang="en-US" sz="3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32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5123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直接连接符 5124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9125" y="706120"/>
            <a:ext cx="3510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6.2 汉字字模的生成方法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其方法与图像的相似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6.2.1 打开软件以后；如下操作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738630"/>
            <a:ext cx="500951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663575"/>
            <a:ext cx="6035675" cy="3572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870" y="4620895"/>
            <a:ext cx="6510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6.2.3 之后操作与图像取模操作一样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说明：本操作只适合亚博智能</a:t>
            </a:r>
            <a:r>
              <a:rPr lang="zh-CN" altLang="en-US">
                <a:solidFill>
                  <a:schemeClr val="bg1"/>
                </a:solidFill>
              </a:rPr>
              <a:t>提供的程序中；因为扫描方式不同；对应该的程序会有些不同；大家可以试着来修改一下。想了解的更多；还是希望大家多动动手操作一下，找一下感觉。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9217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直接连接符 9218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7" name="副标题 9219"/>
          <p:cNvSpPr>
            <a:spLocks noGrp="1"/>
          </p:cNvSpPr>
          <p:nvPr>
            <p:ph type="subTitle" idx="1"/>
          </p:nvPr>
        </p:nvSpPr>
        <p:spPr>
          <a:xfrm>
            <a:off x="34925" y="647700"/>
            <a:ext cx="8839200" cy="5562600"/>
          </a:xfrm>
        </p:spPr>
        <p:txBody>
          <a:bodyPr anchor="t"/>
          <a:p>
            <a:pPr algn="l" defTabSz="914400"/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参考源程序：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display.setTextSize(1);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显示字符的大小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display.setTextColor(WHITE);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字符的颜色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display.setCursor(0,0);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光标位置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display.println("Hello, world!");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打印字符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display.setTextColor(BLACK, WHITE); // 'inverted' text</a:t>
            </a:r>
            <a:endParaRPr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display.println(3.141592);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打印数字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display.setTextSize(2);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数字大小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display.setTextColor(WHITE);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字符颜色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display.print("0x"); display.println(0xDEADBEEF, HEX);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打印</a:t>
            </a:r>
            <a:r>
              <a:rPr lang="en-US" altLang="zh-CN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进制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display.display();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显示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delay(2000);</a:t>
            </a:r>
            <a:r>
              <a:rPr 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延时</a:t>
            </a:r>
            <a:endParaRPr lang="zh-CN" altLang="en-US" sz="20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endParaRPr lang="en-US" altLang="zh-CN" sz="2000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3313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直接连接符 13314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" name="矩形 13316"/>
          <p:cNvSpPr>
            <a:spLocks noRot="1"/>
          </p:cNvSpPr>
          <p:nvPr/>
        </p:nvSpPr>
        <p:spPr>
          <a:xfrm>
            <a:off x="381000" y="2057400"/>
            <a:ext cx="8229600" cy="2697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96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谢谢大家！</a:t>
            </a:r>
            <a:endParaRPr lang="zh-CN" altLang="en-US" sz="96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6147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直接连接符 6148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副标题 6152"/>
          <p:cNvSpPr>
            <a:spLocks noGrp="1" noRot="1"/>
          </p:cNvSpPr>
          <p:nvPr>
            <p:ph type="subTitle" idx="1"/>
          </p:nvPr>
        </p:nvSpPr>
        <p:spPr>
          <a:xfrm>
            <a:off x="0" y="1450975"/>
            <a:ext cx="8915400" cy="5407025"/>
          </a:xfrm>
        </p:spPr>
        <p:txBody>
          <a:bodyPr anchor="t"/>
          <a:p>
            <a:pPr algn="l" defTabSz="914400">
              <a:lnSpc>
                <a:spcPct val="80000"/>
              </a:lnSpc>
            </a:pPr>
            <a:r>
              <a:rPr lang="en-US" altLang="zh-CN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OLED，即有机发光二极管（ Organic Light Emitting Diode）。 OLED 由于同时具备自发光，不需背光源、对比度高、厚度薄、视角广、反应速度快、可用于挠曲性面板、使用温度范围广、构造及</a:t>
            </a:r>
            <a:endParaRPr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r>
              <a:rPr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制程较简单等优异之特性，被认为是下一代的平面显示器新兴应用技术。LCD 都需要背光，而 OLED 不需要，因为它是自发光的。这样同样的显示OLED 效果要来得好一些。以目前的技术，OLED 的尺寸还难以大型化，但是分辨率确可以做到很高。</a:t>
            </a:r>
            <a:endParaRPr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该屏有以下特点：</a:t>
            </a:r>
            <a:endParaRPr lang="zh-CN" altLang="en-US" sz="2400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zh-CN" altLang="en-US" sz="2400" b="1" kern="1200" baseline="0">
                <a:solidFill>
                  <a:schemeClr val="bg1"/>
                </a:solidFill>
                <a:ea typeface="+mn-ea"/>
                <a:cs typeface="+mn-cs"/>
              </a:rPr>
              <a:t>①</a:t>
            </a:r>
            <a:r>
              <a:rPr lang="zh-CN" altLang="en-US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0.96 寸OLED 有黄蓝，白，蓝三种颜色可选；               其中黄蓝是屏上1/4 部分为黄光，下3/4 为蓝；而且是固定区域显示固定颜色，颜色和显示区域均不能修改；白光则为纯白，也就是黑底白字；</a:t>
            </a:r>
            <a:endParaRPr lang="zh-CN" altLang="en-US" sz="2400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6" name="矩形 6160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570" y="685800"/>
            <a:ext cx="3724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C000"/>
                </a:solidFill>
              </a:rPr>
              <a:t>一、OLED 简介</a:t>
            </a:r>
            <a:endParaRPr lang="zh-CN" altLang="en-US" sz="32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7169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直接连接符 7170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" name="副标题 7178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9085580" cy="5410200"/>
          </a:xfrm>
        </p:spPr>
        <p:txBody>
          <a:bodyPr anchor="t"/>
          <a:p>
            <a:pPr algn="l" defTabSz="914400">
              <a:lnSpc>
                <a:spcPct val="80000"/>
              </a:lnSpc>
            </a:pPr>
            <a:r>
              <a:rPr lang="en-US" altLang="zh-CN" sz="2800" kern="1200" baseline="0" dirty="0">
                <a:solidFill>
                  <a:schemeClr val="bg1"/>
                </a:solidFill>
                <a:ea typeface="+mn-ea"/>
                <a:cs typeface="+mn-cs"/>
              </a:rPr>
              <a:t>          </a:t>
            </a:r>
            <a:r>
              <a:rPr lang="en-US" altLang="zh-CN" sz="28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zh-CN" altLang="en-US" sz="28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②分辨率为128*64</a:t>
            </a:r>
            <a:endParaRPr lang="zh-CN" altLang="en-US" sz="28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sz="28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          ③多种接口方式；OLED 裸屏总共种接口包括：6800、8080 两种并行接口方式、3 线或 4 线的串行SPI 接口方式、 IIC 接口方式（只需要 2 根线就可以控制 OLED 了！），这五种接口是通过屏上的BS0~BS2 来配置的。</a:t>
            </a:r>
            <a:endParaRPr lang="zh-CN" altLang="en-US" sz="28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28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sz="28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1 0.96 寸OLED 裸屏外观：</a:t>
            </a:r>
            <a:endParaRPr lang="zh-CN" altLang="en-US" sz="28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28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325" y="3568065"/>
            <a:ext cx="3647440" cy="2709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510" y="533400"/>
            <a:ext cx="64750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C000"/>
                </a:solidFill>
              </a:rPr>
              <a:t>二、</a:t>
            </a:r>
            <a:r>
              <a:rPr lang="zh-CN" altLang="en-US" sz="3200" b="1">
                <a:solidFill>
                  <a:srgbClr val="FFC000"/>
                </a:solidFill>
              </a:rPr>
              <a:t>七针SPI OLED 模块使用方法</a:t>
            </a:r>
            <a:endParaRPr lang="zh-CN" altLang="en-US" sz="3200" b="1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408430"/>
            <a:ext cx="80524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七针SPI/IIC OLED 模块共有七个管脚，1～7 分别为 GDN、VCC、D0、D1、RES、DC、CS。此模块支持四线SPI、三线SPI、IIC 接口，在这里我们要讲的是四线</a:t>
            </a:r>
            <a:r>
              <a:rPr lang="en-US" altLang="zh-CN">
                <a:solidFill>
                  <a:schemeClr val="bg1"/>
                </a:solidFill>
              </a:rPr>
              <a:t>spi</a:t>
            </a:r>
            <a:r>
              <a:rPr lang="zh-CN" altLang="en-US">
                <a:solidFill>
                  <a:schemeClr val="bg1"/>
                </a:solidFill>
              </a:rPr>
              <a:t>接口使用方法。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428875"/>
            <a:ext cx="7660005" cy="2561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085" y="5206365"/>
            <a:ext cx="7540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从这里大家可以看出来；模块的通信接口是通过BS0,BS1,BS2 三个管脚来配置的。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655" y="1599565"/>
            <a:ext cx="40906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1. GND 电源地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 VCC 电源正（3～5.5V）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 D0 OLED 的D0 脚，在SPI 和IIC 通信中为时钟管脚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 D1 OLED 的D1 脚，在SPI 和IIC 通信中为数据管脚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5. RES OLED 的RES#脚，用来复位（低电平复位）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 DC OLED 的D/C#E 脚，数据和命令控制管脚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7. CS OLED 的CS#脚，也就是片选管脚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075" y="850900"/>
            <a:ext cx="36988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C000"/>
                </a:solidFill>
              </a:rPr>
              <a:t>三、</a:t>
            </a:r>
            <a:r>
              <a:rPr lang="zh-CN" altLang="en-US" sz="3200">
                <a:solidFill>
                  <a:srgbClr val="FFC000"/>
                </a:solidFill>
              </a:rPr>
              <a:t>SPI 接口模式：</a:t>
            </a:r>
            <a:endParaRPr lang="zh-CN" altLang="en-US" sz="3200">
              <a:solidFill>
                <a:srgbClr val="FFC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955" y="1498600"/>
            <a:ext cx="3571240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527050"/>
            <a:ext cx="49155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C000"/>
                </a:solidFill>
              </a:rPr>
              <a:t>四、</a:t>
            </a:r>
            <a:r>
              <a:rPr lang="zh-CN" altLang="en-US" sz="3200">
                <a:solidFill>
                  <a:srgbClr val="FFC000"/>
                </a:solidFill>
              </a:rPr>
              <a:t>0.96 寸OLED 原理图</a:t>
            </a:r>
            <a:endParaRPr lang="zh-CN" altLang="en-US" sz="320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440815"/>
            <a:ext cx="7794625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6385"/>
          <p:cNvSpPr txBox="1"/>
          <p:nvPr/>
        </p:nvSpPr>
        <p:spPr>
          <a:xfrm>
            <a:off x="34925" y="101600"/>
            <a:ext cx="910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亚博科技                      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rduino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视频教程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直接连接符 16386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3" name="副标题 16387"/>
          <p:cNvSpPr>
            <a:spLocks noGrp="1"/>
          </p:cNvSpPr>
          <p:nvPr>
            <p:ph type="subTitle" idx="1"/>
          </p:nvPr>
        </p:nvSpPr>
        <p:spPr>
          <a:xfrm>
            <a:off x="220345" y="847090"/>
            <a:ext cx="3505200" cy="5029200"/>
          </a:xfrm>
        </p:spPr>
        <p:txBody>
          <a:bodyPr anchor="t"/>
          <a:p>
            <a:pPr algn="l" defTabSz="914400"/>
            <a:r>
              <a:rPr lang="zh-CN" altLang="en-US" sz="3200" kern="1200" baseline="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五、接线方式：</a:t>
            </a:r>
            <a:endParaRPr lang="zh-CN" altLang="en-US" sz="3200" kern="1200" baseline="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GND---GND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VCC---3.3V 或5V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SCL---10引脚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SDA---9引脚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RES---13引脚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DC ---11引脚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CS ---12 引脚</a:t>
            </a:r>
            <a:endParaRPr lang="zh-CN" altLang="en-US" sz="28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320" y="1391920"/>
            <a:ext cx="5768340" cy="4544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2765" y="654685"/>
            <a:ext cx="44386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C000"/>
                </a:solidFill>
              </a:rPr>
              <a:t>六、关于取模说明</a:t>
            </a:r>
            <a:endParaRPr lang="zh-CN" altLang="en-US" sz="320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" y="1374775"/>
            <a:ext cx="6628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取模主要有三种一是图片、字符、汉字三种，取的原理是一样的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6.1 图片取模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6.1.1&gt;打开PCtoLCD2002.exe 软件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2296795"/>
            <a:ext cx="4783455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3545" y="712470"/>
            <a:ext cx="4328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6.1.2.打开手机桌面图片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148080"/>
            <a:ext cx="3805555" cy="22593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5605" y="7124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6.1.3.模式设置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0" y="1127125"/>
            <a:ext cx="3427730" cy="2280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4030980"/>
            <a:ext cx="3683635" cy="2212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7370" y="3662680"/>
            <a:ext cx="3638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6.1.4.生成BMP 图像字模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710" y="4060190"/>
            <a:ext cx="2750820" cy="2183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6890" y="35350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6.1.3.如图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在屏幕上显示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第6讲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公孙绿萼</cp:lastModifiedBy>
  <cp:revision>15</cp:revision>
  <dcterms:created xsi:type="dcterms:W3CDTF">2014-08-30T14:31:00Z</dcterms:created>
  <dcterms:modified xsi:type="dcterms:W3CDTF">2017-11-02T04:15:48Z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2052-10.1.0.6930</vt:lpwstr>
  </property>
</Properties>
</file>