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7E99-FE5F-478A-8A80-EF0EEC25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5F15E-2AAB-4AC9-9D55-A59B015A6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6C627-A1EE-4F49-B1F4-9065E4EE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F07F2-1B75-4055-B280-34ED6899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94488-E24B-4234-82E4-D6DFD70D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77602-5D1A-4BF9-9CC0-ED9B3E2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497B5-5F05-4453-9CA1-42CEE429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3FE42-9550-4328-B82B-9BF44D12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CDD33-7261-42D6-B1AE-A86858AB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87ABD-2D69-4E64-AC8A-1FC6BEE0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354DA-4CA2-43FC-943C-45B095BC7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69D95-50FF-470C-BCD0-C81F4ED3E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743BE-9743-48C1-A004-55DC8DE2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7D11D-8B05-4409-9F64-6A1CE21D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2A0C5-D025-4644-93AC-93EB11BD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9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5D5FB-BA70-41A3-98C2-A24C87A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1D560-734A-4233-9F1C-E064B169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4A4BB-D5FE-4398-80E1-17D2996F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304D1-611D-4456-8C3B-B943DE12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00D2C-281F-49B7-B4D2-2A35827F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6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2FD3-72B1-42A8-910D-98F5764A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047F4-0903-4D92-8372-18FF82C1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AF814-8BD8-4E53-A96A-CAE51A2E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E6526-B032-4B41-9191-D0252D4F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DF1D9-80E6-4C42-8B3B-19508047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8B9C-94E5-48D0-8BEA-5AB6295D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D4ED5-E2BA-4BC6-97AD-9DFB261B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0DD2BB-2E6C-401B-AF6F-97A8A97B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3ABB3-0121-4D36-A70F-B5C1A423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26668-2FCD-417F-A165-5B8A1CFF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B2FE7-F7B0-4969-A73E-42A6D0DD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D9398-2FE2-4FD2-822D-4F5DBF11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E2CF3-24B5-49EC-844C-B4B6B9C4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ADBF4-89EE-4E44-8B9A-63A193EB6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B13DAA-1BB4-4DB3-B6FD-CE7DF9ABF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B60641-9EF7-4F95-952F-6DE91F0B3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138311-8FA4-4250-901B-653E1233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C6410-6E08-41C5-AB5D-4FE58B3A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9E5837-4BD6-4D7C-B81F-B7595134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7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C737-B86C-4EA9-A850-12D2617A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BFD06-28B6-4E09-9C2B-61199FB2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437746-1714-4A8B-B8FC-76EF3B07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E1BF7-FC4D-4E4F-A309-8EE37F61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9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5DAEE4-87D2-4ED8-8FF9-6110C92D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8D549F-1667-477D-8366-81076EDE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73BF6-6807-4288-B554-05C08143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3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924C5-788E-4616-9F7A-BFFDE0EB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297C6-A860-4897-8A98-8B225747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46EB-F17A-4AE7-A5AD-F692D1A2E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3C863-0D8A-45EE-9BC7-76EA4037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ADC1C-3DE7-470B-BDD5-6BEE2A7E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049BA-D3FD-47DC-9993-1BEB7F5F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7246D-8401-4FF9-9FC2-76BD9F14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8DBB96-2476-44FA-9BD3-F0D6A1AB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7D12C-6807-4D3F-9904-A4DB9578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B2A603-40E3-4340-BAEA-6E0907B6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E9CB8-894D-4D2A-AA1F-67B2B1C7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045AE-D9A8-435A-962F-5A059B10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15B625-EEEE-486F-B88A-F2E019DA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4BEE2-7F98-4A02-962D-826F24C9D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A8603-22B5-4080-BD25-80271FBFB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AD0-05C2-4997-9C8C-5F32DF6009B4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B76C0-6CE8-437C-B0C7-8D23EFBA4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A757E-9C94-4E4E-AD22-CEF7F4379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054E-AE65-4432-AF5D-F18421F0C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37672351?from=search&amp;seid=1526634782768247406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83D8C-169D-4CAC-8DAF-8CE57B44E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点亮</a:t>
            </a:r>
            <a:r>
              <a:rPr lang="en-US" altLang="zh-CN" dirty="0"/>
              <a:t>RGB</a:t>
            </a:r>
            <a:r>
              <a:rPr lang="zh-CN" altLang="en-US" dirty="0"/>
              <a:t>灯（二）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3C099-6475-4326-A33F-ACD9FAE2C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8986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739F7-CA4E-4B16-850B-F70D8A81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749"/>
            <a:ext cx="10515600" cy="1325563"/>
          </a:xfrm>
        </p:spPr>
        <p:txBody>
          <a:bodyPr/>
          <a:lstStyle/>
          <a:p>
            <a:r>
              <a:rPr lang="zh-CN" altLang="en-US" dirty="0"/>
              <a:t>思考：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BC2D0-F16F-425C-9635-78770B1A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2817143"/>
          </a:xfrm>
        </p:spPr>
        <p:txBody>
          <a:bodyPr>
            <a:normAutofit/>
          </a:bodyPr>
          <a:lstStyle/>
          <a:p>
            <a:r>
              <a:rPr lang="zh-CN" altLang="en-US" dirty="0"/>
              <a:t>修改</a:t>
            </a:r>
            <a:r>
              <a:rPr lang="pl-PL" altLang="zh-CN" dirty="0"/>
              <a:t>np[</a:t>
            </a:r>
            <a:r>
              <a:rPr lang="en-US" altLang="zh-CN" dirty="0"/>
              <a:t>0</a:t>
            </a:r>
            <a:r>
              <a:rPr lang="pl-PL" altLang="zh-CN" dirty="0"/>
              <a:t>] = (2</a:t>
            </a:r>
            <a:r>
              <a:rPr lang="en-US" altLang="zh-CN" dirty="0"/>
              <a:t>55</a:t>
            </a:r>
            <a:r>
              <a:rPr lang="pl-PL" altLang="zh-CN" dirty="0"/>
              <a:t>, 0, 0)</a:t>
            </a:r>
            <a:r>
              <a:rPr lang="zh-CN" altLang="en-US" dirty="0"/>
              <a:t>的数值，尝试：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将灯的亮度调暗一些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查找一下绿、蓝、黄、紫的</a:t>
            </a:r>
            <a:r>
              <a:rPr lang="en-US" altLang="zh-CN" dirty="0"/>
              <a:t>RGB</a:t>
            </a:r>
            <a:r>
              <a:rPr lang="zh-CN" altLang="en-US" dirty="0"/>
              <a:t>值，让灯变成这些颜色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点亮第</a:t>
            </a:r>
            <a:r>
              <a:rPr lang="en-US" altLang="zh-CN" dirty="0"/>
              <a:t>2</a:t>
            </a:r>
            <a:r>
              <a:rPr lang="zh-CN" altLang="en-US" dirty="0"/>
              <a:t>个和第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RGB</a:t>
            </a:r>
            <a:r>
              <a:rPr lang="zh-CN" altLang="en-US" dirty="0"/>
              <a:t>灯</a:t>
            </a:r>
          </a:p>
        </p:txBody>
      </p:sp>
    </p:spTree>
    <p:extLst>
      <p:ext uri="{BB962C8B-B14F-4D97-AF65-F5344CB8AC3E}">
        <p14:creationId xmlns:p14="http://schemas.microsoft.com/office/powerpoint/2010/main" val="25322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CABFF-E795-4298-BF64-CA4D26DED968}"/>
              </a:ext>
            </a:extLst>
          </p:cNvPr>
          <p:cNvSpPr txBox="1"/>
          <p:nvPr/>
        </p:nvSpPr>
        <p:spPr>
          <a:xfrm>
            <a:off x="838200" y="54992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只需要将括号里面的数值调小就会变暗了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2EAE77-AAEE-46B2-B47F-5F7924E4BD47}"/>
              </a:ext>
            </a:extLst>
          </p:cNvPr>
          <p:cNvSpPr txBox="1"/>
          <p:nvPr/>
        </p:nvSpPr>
        <p:spPr>
          <a:xfrm>
            <a:off x="1188087" y="1129736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(2</a:t>
            </a:r>
            <a:r>
              <a:rPr lang="en-US" altLang="zh-CN" sz="2800" dirty="0"/>
              <a:t>0</a:t>
            </a:r>
            <a:r>
              <a:rPr lang="pl-PL" altLang="zh-CN" sz="2800" dirty="0"/>
              <a:t>, 0, 0)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DF884-DA54-4E98-9697-510FBE2D96D6}"/>
              </a:ext>
            </a:extLst>
          </p:cNvPr>
          <p:cNvSpPr txBox="1"/>
          <p:nvPr/>
        </p:nvSpPr>
        <p:spPr>
          <a:xfrm>
            <a:off x="838200" y="1709548"/>
            <a:ext cx="942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让</a:t>
            </a:r>
            <a:r>
              <a:rPr lang="en-US" altLang="zh-CN" sz="2800" dirty="0"/>
              <a:t>RGB</a:t>
            </a:r>
            <a:r>
              <a:rPr lang="zh-CN" altLang="en-US" sz="2800" dirty="0"/>
              <a:t>显示这四个颜色同样也只是修改括号里面的数值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10AB9E-9E7E-4458-BF6B-2BA79F8777C8}"/>
              </a:ext>
            </a:extLst>
          </p:cNvPr>
          <p:cNvSpPr txBox="1"/>
          <p:nvPr/>
        </p:nvSpPr>
        <p:spPr>
          <a:xfrm>
            <a:off x="1188087" y="223314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绿：</a:t>
            </a:r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255</a:t>
            </a:r>
            <a:r>
              <a:rPr lang="pl-PL" altLang="zh-CN" sz="2800" dirty="0"/>
              <a:t>, 0)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A07F9E-9BCA-49EE-AD07-A986378469D0}"/>
              </a:ext>
            </a:extLst>
          </p:cNvPr>
          <p:cNvSpPr txBox="1"/>
          <p:nvPr/>
        </p:nvSpPr>
        <p:spPr>
          <a:xfrm>
            <a:off x="1188086" y="275636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蓝：</a:t>
            </a:r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255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E2CF8A-7053-4312-93C1-82E64560B9B3}"/>
              </a:ext>
            </a:extLst>
          </p:cNvPr>
          <p:cNvSpPr txBox="1"/>
          <p:nvPr/>
        </p:nvSpPr>
        <p:spPr>
          <a:xfrm>
            <a:off x="1188085" y="327958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黄：</a:t>
            </a:r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308E56-65A7-4368-8A72-176F18FE7DDC}"/>
              </a:ext>
            </a:extLst>
          </p:cNvPr>
          <p:cNvSpPr txBox="1"/>
          <p:nvPr/>
        </p:nvSpPr>
        <p:spPr>
          <a:xfrm>
            <a:off x="1186682" y="380280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紫：</a:t>
            </a:r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255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6B26A4-F5FD-4FD8-84AA-12F24BD6DD71}"/>
              </a:ext>
            </a:extLst>
          </p:cNvPr>
          <p:cNvSpPr txBox="1"/>
          <p:nvPr/>
        </p:nvSpPr>
        <p:spPr>
          <a:xfrm>
            <a:off x="838200" y="4326024"/>
            <a:ext cx="942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点亮第</a:t>
            </a:r>
            <a:r>
              <a:rPr lang="en-US" altLang="zh-CN" sz="2800" dirty="0"/>
              <a:t>2</a:t>
            </a:r>
            <a:r>
              <a:rPr lang="zh-CN" altLang="en-US" sz="2800" dirty="0"/>
              <a:t>个和第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RGB</a:t>
            </a:r>
            <a:r>
              <a:rPr lang="zh-CN" altLang="en-US" sz="2800" dirty="0"/>
              <a:t>灯只需要修改</a:t>
            </a:r>
            <a:r>
              <a:rPr lang="en-US" altLang="zh-CN" sz="2800" dirty="0"/>
              <a:t>np[ ]</a:t>
            </a:r>
            <a:r>
              <a:rPr lang="zh-CN" altLang="en-US" sz="2800" dirty="0"/>
              <a:t>括号里的数值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5A7499-692F-40A4-9957-F82EBA478F89}"/>
              </a:ext>
            </a:extLst>
          </p:cNvPr>
          <p:cNvSpPr txBox="1"/>
          <p:nvPr/>
        </p:nvSpPr>
        <p:spPr>
          <a:xfrm>
            <a:off x="1186682" y="484924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个：</a:t>
            </a:r>
            <a:r>
              <a:rPr lang="pl-PL" altLang="zh-CN" sz="2800" dirty="0"/>
              <a:t>np[</a:t>
            </a:r>
            <a:r>
              <a:rPr lang="en-US" altLang="zh-CN" sz="2800" dirty="0"/>
              <a:t>1</a:t>
            </a:r>
            <a:r>
              <a:rPr lang="pl-PL" altLang="zh-CN" sz="2800" dirty="0"/>
              <a:t>] = (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955FF8-BC15-47A5-8668-860C0BCA32F4}"/>
              </a:ext>
            </a:extLst>
          </p:cNvPr>
          <p:cNvSpPr txBox="1"/>
          <p:nvPr/>
        </p:nvSpPr>
        <p:spPr>
          <a:xfrm>
            <a:off x="1186681" y="537246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3</a:t>
            </a:r>
            <a:r>
              <a:rPr lang="zh-CN" altLang="en-US" sz="2800" dirty="0"/>
              <a:t>个：</a:t>
            </a:r>
            <a:r>
              <a:rPr lang="pl-PL" altLang="zh-CN" sz="2800" dirty="0"/>
              <a:t>np[</a:t>
            </a:r>
            <a:r>
              <a:rPr lang="en-US" altLang="zh-CN" sz="2800" dirty="0"/>
              <a:t>2</a:t>
            </a:r>
            <a:r>
              <a:rPr lang="pl-PL" altLang="zh-CN" sz="2800" dirty="0"/>
              <a:t>] = (</a:t>
            </a:r>
            <a:r>
              <a:rPr lang="en-US" altLang="zh-CN" sz="2800" dirty="0"/>
              <a:t>255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, </a:t>
            </a:r>
            <a:r>
              <a:rPr lang="en-US" altLang="zh-CN" sz="2800" dirty="0"/>
              <a:t>0</a:t>
            </a:r>
            <a:r>
              <a:rPr lang="pl-PL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874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F230F-ABD6-46DA-9606-2B19E6F8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0061"/>
            <a:ext cx="10515600" cy="4357877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我们之前做的都只是点亮</a:t>
            </a:r>
            <a:r>
              <a:rPr lang="en-US" altLang="zh-CN" dirty="0"/>
              <a:t>RGB</a:t>
            </a:r>
            <a:r>
              <a:rPr lang="zh-CN" altLang="en-US" dirty="0"/>
              <a:t>灯</a:t>
            </a:r>
            <a:br>
              <a:rPr lang="en-US" altLang="zh-CN" dirty="0"/>
            </a:br>
            <a:r>
              <a:rPr lang="zh-CN" altLang="en-US" dirty="0"/>
              <a:t>比较单调</a:t>
            </a:r>
            <a:br>
              <a:rPr lang="en-US" altLang="zh-CN" dirty="0"/>
            </a:br>
            <a:r>
              <a:rPr lang="zh-CN" altLang="en-US" dirty="0"/>
              <a:t>现在我们做一个炫酷一点的</a:t>
            </a:r>
            <a:br>
              <a:rPr lang="en-US" altLang="zh-CN" dirty="0"/>
            </a:br>
            <a:r>
              <a:rPr lang="zh-CN" altLang="en-US" dirty="0"/>
              <a:t>七彩跑马灯</a:t>
            </a:r>
          </a:p>
        </p:txBody>
      </p:sp>
    </p:spTree>
    <p:extLst>
      <p:ext uri="{BB962C8B-B14F-4D97-AF65-F5344CB8AC3E}">
        <p14:creationId xmlns:p14="http://schemas.microsoft.com/office/powerpoint/2010/main" val="75574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0C094-7C6F-4BDD-B30E-55372406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七彩跑马灯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37AEB-281D-4633-9161-0A6A5F3F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首先我们先来了解一下跑马灯是怎么样的吧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跑马灯效果视频链接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9C9CD7-34CF-461E-A00E-5069358ABA79}"/>
              </a:ext>
            </a:extLst>
          </p:cNvPr>
          <p:cNvSpPr txBox="1"/>
          <p:nvPr/>
        </p:nvSpPr>
        <p:spPr>
          <a:xfrm>
            <a:off x="1006501" y="3167390"/>
            <a:ext cx="1017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现在看过流水灯视频之后，我们可以做一个简单的跑马灯么？</a:t>
            </a:r>
          </a:p>
        </p:txBody>
      </p:sp>
    </p:spTree>
    <p:extLst>
      <p:ext uri="{BB962C8B-B14F-4D97-AF65-F5344CB8AC3E}">
        <p14:creationId xmlns:p14="http://schemas.microsoft.com/office/powerpoint/2010/main" val="208248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8740-F799-4729-BF38-45A58B9F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编写七彩跑马灯程序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587689-444A-4005-9C8D-627367D343F8}"/>
              </a:ext>
            </a:extLst>
          </p:cNvPr>
          <p:cNvSpPr txBox="1"/>
          <p:nvPr/>
        </p:nvSpPr>
        <p:spPr>
          <a:xfrm>
            <a:off x="838200" y="1429078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简单的跑马灯原理其实很简单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4E46E-CD78-475A-A4ED-45CB840C5D76}"/>
              </a:ext>
            </a:extLst>
          </p:cNvPr>
          <p:cNvSpPr txBox="1"/>
          <p:nvPr/>
        </p:nvSpPr>
        <p:spPr>
          <a:xfrm>
            <a:off x="838200" y="1952298"/>
            <a:ext cx="8020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第一个灯亮灭，接着第二个灯亮灭、第三个灯亮灭；然后再回到第一个灯亮灭</a:t>
            </a:r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99E606-C06E-497D-B8D5-3DD87AB174C0}"/>
              </a:ext>
            </a:extLst>
          </p:cNvPr>
          <p:cNvSpPr txBox="1"/>
          <p:nvPr/>
        </p:nvSpPr>
        <p:spPr>
          <a:xfrm>
            <a:off x="838199" y="3167390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所以我们来修改一下刚刚那个程序就可以了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282270-879A-4C86-9BC1-FFD278087F31}"/>
              </a:ext>
            </a:extLst>
          </p:cNvPr>
          <p:cNvSpPr txBox="1"/>
          <p:nvPr/>
        </p:nvSpPr>
        <p:spPr>
          <a:xfrm>
            <a:off x="838198" y="3690610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其中，</a:t>
            </a:r>
            <a:r>
              <a:rPr lang="en-US" altLang="zh-CN" sz="2800" dirty="0"/>
              <a:t>LED</a:t>
            </a:r>
            <a:r>
              <a:rPr lang="zh-CN" altLang="en-US" sz="2800" dirty="0"/>
              <a:t>灯需要亮一段时间之后才会关闭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61A1A3-F518-4931-90A4-5A43DE5940BC}"/>
              </a:ext>
            </a:extLst>
          </p:cNvPr>
          <p:cNvSpPr txBox="1"/>
          <p:nvPr/>
        </p:nvSpPr>
        <p:spPr>
          <a:xfrm>
            <a:off x="838198" y="4736425"/>
            <a:ext cx="5257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熄灭</a:t>
            </a:r>
            <a:r>
              <a:rPr lang="en-US" altLang="zh-CN" sz="2800" dirty="0"/>
              <a:t>LED</a:t>
            </a:r>
            <a:r>
              <a:rPr lang="zh-CN" altLang="en-US" sz="2800" dirty="0"/>
              <a:t>灯的语句是</a:t>
            </a:r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691AB6-11C4-4792-997F-9FEE05316722}"/>
              </a:ext>
            </a:extLst>
          </p:cNvPr>
          <p:cNvSpPr txBox="1"/>
          <p:nvPr/>
        </p:nvSpPr>
        <p:spPr>
          <a:xfrm>
            <a:off x="838197" y="4213205"/>
            <a:ext cx="759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所以需要使用到</a:t>
            </a:r>
            <a:r>
              <a:rPr lang="en-US" altLang="zh-CN" sz="2800" dirty="0"/>
              <a:t>sleep(200)</a:t>
            </a:r>
            <a:r>
              <a:rPr lang="zh-CN" altLang="en-US" sz="2800" dirty="0"/>
              <a:t>，让</a:t>
            </a:r>
            <a:r>
              <a:rPr lang="en-US" altLang="zh-CN" sz="2800" dirty="0"/>
              <a:t>LED</a:t>
            </a:r>
            <a:r>
              <a:rPr lang="zh-CN" altLang="en-US" sz="2800" dirty="0"/>
              <a:t>亮</a:t>
            </a:r>
            <a:r>
              <a:rPr lang="en-US" altLang="zh-CN" sz="2800" dirty="0"/>
              <a:t>0.2</a:t>
            </a:r>
            <a:r>
              <a:rPr lang="zh-CN" altLang="en-US" sz="2800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841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1DED9-978A-4CCA-B95C-7C4C5FF505EE}"/>
              </a:ext>
            </a:extLst>
          </p:cNvPr>
          <p:cNvSpPr txBox="1"/>
          <p:nvPr/>
        </p:nvSpPr>
        <p:spPr>
          <a:xfrm>
            <a:off x="1262714" y="197396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有以上这些我们就能做出简易的跑马灯效果了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198043-2852-45E5-831B-0B7F147F09FA}"/>
              </a:ext>
            </a:extLst>
          </p:cNvPr>
          <p:cNvSpPr txBox="1"/>
          <p:nvPr/>
        </p:nvSpPr>
        <p:spPr>
          <a:xfrm>
            <a:off x="1262714" y="92752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持续时间</a:t>
            </a:r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EAF067-E75A-43A9-9BC8-6686708E63F2}"/>
              </a:ext>
            </a:extLst>
          </p:cNvPr>
          <p:cNvSpPr txBox="1"/>
          <p:nvPr/>
        </p:nvSpPr>
        <p:spPr>
          <a:xfrm>
            <a:off x="1262714" y="145074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关闭</a:t>
            </a:r>
            <a:r>
              <a:rPr lang="en-US" altLang="zh-CN" sz="2800" dirty="0"/>
              <a:t>LED</a:t>
            </a:r>
            <a:r>
              <a:rPr lang="zh-CN" altLang="en-US" sz="2800" dirty="0"/>
              <a:t>灯</a:t>
            </a:r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600DCC-2E01-4DBA-ADD6-C5425187B610}"/>
              </a:ext>
            </a:extLst>
          </p:cNvPr>
          <p:cNvSpPr txBox="1"/>
          <p:nvPr/>
        </p:nvSpPr>
        <p:spPr>
          <a:xfrm>
            <a:off x="1262713" y="249718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现在我们先来试写第一个灯的亮灭程序：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15C688-159F-45EA-B0ED-8B30B3BC1E46}"/>
              </a:ext>
            </a:extLst>
          </p:cNvPr>
          <p:cNvSpPr txBox="1"/>
          <p:nvPr/>
        </p:nvSpPr>
        <p:spPr>
          <a:xfrm>
            <a:off x="1262712" y="302040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np[0] = (255, 0, 0)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E14A9E-5E01-4787-A1BE-A0AF197C0BCA}"/>
              </a:ext>
            </a:extLst>
          </p:cNvPr>
          <p:cNvSpPr txBox="1"/>
          <p:nvPr/>
        </p:nvSpPr>
        <p:spPr>
          <a:xfrm>
            <a:off x="1262712" y="354362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np.show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5520CC-37A3-485C-AC20-B3851B0A3BAD}"/>
              </a:ext>
            </a:extLst>
          </p:cNvPr>
          <p:cNvSpPr txBox="1"/>
          <p:nvPr/>
        </p:nvSpPr>
        <p:spPr>
          <a:xfrm>
            <a:off x="1262712" y="406684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C5C74B-16EB-4692-82B4-4392C671E238}"/>
              </a:ext>
            </a:extLst>
          </p:cNvPr>
          <p:cNvSpPr txBox="1"/>
          <p:nvPr/>
        </p:nvSpPr>
        <p:spPr>
          <a:xfrm>
            <a:off x="1262711" y="4590069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B83DD3-EA0F-4F88-868B-29F0219758C2}"/>
              </a:ext>
            </a:extLst>
          </p:cNvPr>
          <p:cNvSpPr/>
          <p:nvPr/>
        </p:nvSpPr>
        <p:spPr>
          <a:xfrm>
            <a:off x="1262710" y="4066849"/>
            <a:ext cx="1874772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608B51-2E6F-4B73-B01F-39B9E507F0C3}"/>
              </a:ext>
            </a:extLst>
          </p:cNvPr>
          <p:cNvSpPr/>
          <p:nvPr/>
        </p:nvSpPr>
        <p:spPr>
          <a:xfrm>
            <a:off x="1262710" y="4590069"/>
            <a:ext cx="1874772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 animBg="1"/>
      <p:bldP spid="15" grpId="1" animBg="1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B6F3-0470-4688-AD62-DB6895B9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完善程序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6314E-FF86-4BF9-B712-B980D02B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那现在你们知道第二个和第三个</a:t>
            </a:r>
            <a:r>
              <a:rPr lang="en-US" altLang="zh-CN" dirty="0"/>
              <a:t>LED</a:t>
            </a:r>
            <a:r>
              <a:rPr lang="zh-CN" altLang="en-US" dirty="0"/>
              <a:t>灯应该怎么控制吗？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17FBCE-53F4-4B2D-8055-5A2165344CDA}"/>
              </a:ext>
            </a:extLst>
          </p:cNvPr>
          <p:cNvSpPr txBox="1"/>
          <p:nvPr/>
        </p:nvSpPr>
        <p:spPr>
          <a:xfrm>
            <a:off x="1086543" y="229895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</a:t>
            </a:r>
            <a:r>
              <a:rPr lang="en-US" altLang="zh-CN" sz="2800" dirty="0"/>
              <a:t>1</a:t>
            </a:r>
            <a:r>
              <a:rPr lang="pl-PL" altLang="zh-CN" sz="2800" dirty="0"/>
              <a:t>] = (255, 0, 0)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3EA680-E349-4466-BEA1-BB2CC7718003}"/>
              </a:ext>
            </a:extLst>
          </p:cNvPr>
          <p:cNvSpPr txBox="1"/>
          <p:nvPr/>
        </p:nvSpPr>
        <p:spPr>
          <a:xfrm>
            <a:off x="1086543" y="282217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np.show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B14756-F0B4-4505-9231-7E3E68251F42}"/>
              </a:ext>
            </a:extLst>
          </p:cNvPr>
          <p:cNvSpPr txBox="1"/>
          <p:nvPr/>
        </p:nvSpPr>
        <p:spPr>
          <a:xfrm>
            <a:off x="1086543" y="334539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837134-CA92-4DA7-B096-E6F67D4E4FED}"/>
              </a:ext>
            </a:extLst>
          </p:cNvPr>
          <p:cNvSpPr txBox="1"/>
          <p:nvPr/>
        </p:nvSpPr>
        <p:spPr>
          <a:xfrm>
            <a:off x="1086543" y="386861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79AF29-0843-47D8-B6F8-06028E3A3C20}"/>
              </a:ext>
            </a:extLst>
          </p:cNvPr>
          <p:cNvSpPr txBox="1"/>
          <p:nvPr/>
        </p:nvSpPr>
        <p:spPr>
          <a:xfrm>
            <a:off x="1086543" y="439183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</a:t>
            </a:r>
            <a:r>
              <a:rPr lang="en-US" altLang="zh-CN" sz="2800" dirty="0"/>
              <a:t>2</a:t>
            </a:r>
            <a:r>
              <a:rPr lang="pl-PL" altLang="zh-CN" sz="2800" dirty="0"/>
              <a:t>] = (255, 0, 0)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456C12-2F15-42C7-BF58-6B1F09DD55E9}"/>
              </a:ext>
            </a:extLst>
          </p:cNvPr>
          <p:cNvSpPr txBox="1"/>
          <p:nvPr/>
        </p:nvSpPr>
        <p:spPr>
          <a:xfrm>
            <a:off x="1086543" y="491505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np.show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741A33-D2D6-452C-91DB-C2D496FF3BA4}"/>
              </a:ext>
            </a:extLst>
          </p:cNvPr>
          <p:cNvSpPr txBox="1"/>
          <p:nvPr/>
        </p:nvSpPr>
        <p:spPr>
          <a:xfrm>
            <a:off x="1086543" y="5438274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862462-FFE5-4F78-8C09-10D85636CC38}"/>
              </a:ext>
            </a:extLst>
          </p:cNvPr>
          <p:cNvSpPr txBox="1"/>
          <p:nvPr/>
        </p:nvSpPr>
        <p:spPr>
          <a:xfrm>
            <a:off x="1086542" y="5915353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np.clear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B51A6B-BEE8-4176-B442-B788573B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364" y="3760879"/>
            <a:ext cx="3714750" cy="26098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28A224-65F5-4A65-89EB-C1FE3E722C1E}"/>
              </a:ext>
            </a:extLst>
          </p:cNvPr>
          <p:cNvSpPr txBox="1"/>
          <p:nvPr/>
        </p:nvSpPr>
        <p:spPr>
          <a:xfrm>
            <a:off x="5090364" y="3218721"/>
            <a:ext cx="323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程序如下：</a:t>
            </a:r>
          </a:p>
        </p:txBody>
      </p:sp>
    </p:spTree>
    <p:extLst>
      <p:ext uri="{BB962C8B-B14F-4D97-AF65-F5344CB8AC3E}">
        <p14:creationId xmlns:p14="http://schemas.microsoft.com/office/powerpoint/2010/main" val="16153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20B1-7D34-475D-B733-A0FBBAEC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E270D-3308-44F0-A092-59DFE077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检查程序没有语法问题之后点击“刷入”，查看程序效果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E17DF7-7E3D-4871-B42B-90699AD5DEC8}"/>
              </a:ext>
            </a:extLst>
          </p:cNvPr>
          <p:cNvSpPr txBox="1"/>
          <p:nvPr/>
        </p:nvSpPr>
        <p:spPr>
          <a:xfrm>
            <a:off x="838201" y="3167390"/>
            <a:ext cx="356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等等，好像有点不对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0AFE9E-A32F-41DD-8F7F-90EB1679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69" y="2379663"/>
            <a:ext cx="3243262" cy="32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E338B-01A9-4C80-8D05-A0ED2D51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让我们来思考一下</a:t>
            </a:r>
            <a:br>
              <a:rPr lang="en-US" altLang="zh-CN" dirty="0"/>
            </a:br>
            <a:r>
              <a:rPr lang="zh-CN" altLang="en-US" dirty="0"/>
              <a:t>这个程序还需要添加什么？</a:t>
            </a:r>
          </a:p>
        </p:txBody>
      </p:sp>
    </p:spTree>
    <p:extLst>
      <p:ext uri="{BB962C8B-B14F-4D97-AF65-F5344CB8AC3E}">
        <p14:creationId xmlns:p14="http://schemas.microsoft.com/office/powerpoint/2010/main" val="289477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65943-924F-441D-A5F0-EB6D2999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没错，就是循环！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CA88F8-DAC7-4E0A-992E-620DACDA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96" y="2852257"/>
            <a:ext cx="4782304" cy="33336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75279E-AF90-4B92-95AD-F359967C25FB}"/>
              </a:ext>
            </a:extLst>
          </p:cNvPr>
          <p:cNvSpPr txBox="1"/>
          <p:nvPr/>
        </p:nvSpPr>
        <p:spPr>
          <a:xfrm>
            <a:off x="838200" y="2329037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跑马灯完整程序：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BEDE27-4488-440D-8E8D-7B57FD307B47}"/>
              </a:ext>
            </a:extLst>
          </p:cNvPr>
          <p:cNvSpPr txBox="1"/>
          <p:nvPr/>
        </p:nvSpPr>
        <p:spPr>
          <a:xfrm>
            <a:off x="838199" y="1805817"/>
            <a:ext cx="771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所以我们需要给程序加上循环语句</a:t>
            </a:r>
          </a:p>
        </p:txBody>
      </p:sp>
    </p:spTree>
    <p:extLst>
      <p:ext uri="{BB962C8B-B14F-4D97-AF65-F5344CB8AC3E}">
        <p14:creationId xmlns:p14="http://schemas.microsoft.com/office/powerpoint/2010/main" val="4107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4C385-0951-4E16-9202-9C52FFBE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4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上节课我们学习了其中一种</a:t>
            </a:r>
            <a:r>
              <a:rPr lang="en-US" altLang="zh-CN" dirty="0"/>
              <a:t>RGB LED</a:t>
            </a:r>
            <a:r>
              <a:rPr lang="zh-CN" altLang="en-US" dirty="0"/>
              <a:t>灯，</a:t>
            </a:r>
            <a:br>
              <a:rPr lang="en-US" altLang="zh-CN" dirty="0"/>
            </a:br>
            <a:r>
              <a:rPr lang="zh-CN" altLang="en-US" dirty="0"/>
              <a:t>还有另外一种</a:t>
            </a:r>
            <a:r>
              <a:rPr lang="en-US" altLang="zh-CN" dirty="0"/>
              <a:t>RGB</a:t>
            </a:r>
            <a:r>
              <a:rPr lang="zh-CN" altLang="en-US" dirty="0"/>
              <a:t>灯也是在生活中很常见的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F89EC2-CE35-4602-9A67-34867CEC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0042"/>
            <a:ext cx="4073117" cy="3037662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8F1AA93-B74B-4BA5-933C-A85DAEE18C7A}"/>
              </a:ext>
            </a:extLst>
          </p:cNvPr>
          <p:cNvSpPr/>
          <p:nvPr/>
        </p:nvSpPr>
        <p:spPr>
          <a:xfrm>
            <a:off x="1862356" y="2988578"/>
            <a:ext cx="4233644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882876-33BF-414D-86C2-561405035AAF}"/>
              </a:ext>
            </a:extLst>
          </p:cNvPr>
          <p:cNvSpPr txBox="1"/>
          <p:nvPr/>
        </p:nvSpPr>
        <p:spPr>
          <a:xfrm>
            <a:off x="1541826" y="4095343"/>
            <a:ext cx="4874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不过今天我们要借助一下工具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56CFB-16AB-4C10-B4B2-BFDDF3B31675}"/>
              </a:ext>
            </a:extLst>
          </p:cNvPr>
          <p:cNvSpPr txBox="1"/>
          <p:nvPr/>
        </p:nvSpPr>
        <p:spPr>
          <a:xfrm>
            <a:off x="3353323" y="4844484"/>
            <a:ext cx="125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扩展板</a:t>
            </a:r>
          </a:p>
        </p:txBody>
      </p:sp>
    </p:spTree>
    <p:extLst>
      <p:ext uri="{BB962C8B-B14F-4D97-AF65-F5344CB8AC3E}">
        <p14:creationId xmlns:p14="http://schemas.microsoft.com/office/powerpoint/2010/main" val="6578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AEFEC-F5E4-4288-9964-938C8067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最后，我们还可以扩展一下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3D5589-DF9C-45F0-959E-4F2A3272F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772" y="1690688"/>
            <a:ext cx="35804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C6C1-78B1-4993-9CAC-51900CBA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micro:bit</a:t>
            </a:r>
            <a:r>
              <a:rPr lang="zh-CN" altLang="en-US" dirty="0"/>
              <a:t>安装方法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2A73B-8E79-45D1-9490-A9955A73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（此处应有</a:t>
            </a:r>
            <a:r>
              <a:rPr lang="en-US" altLang="zh-CN" dirty="0" err="1"/>
              <a:t>microbit</a:t>
            </a:r>
            <a:r>
              <a:rPr lang="zh-CN" altLang="en-US" dirty="0"/>
              <a:t>扩展板的照片）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181428-CA67-478B-9D99-BCFAC94102BA}"/>
              </a:ext>
            </a:extLst>
          </p:cNvPr>
          <p:cNvSpPr txBox="1"/>
          <p:nvPr/>
        </p:nvSpPr>
        <p:spPr>
          <a:xfrm>
            <a:off x="1221297" y="5653743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这样我们的</a:t>
            </a:r>
            <a:r>
              <a:rPr lang="en-US" altLang="zh-CN" sz="2800" dirty="0" err="1"/>
              <a:t>micro:bit</a:t>
            </a:r>
            <a:r>
              <a:rPr lang="zh-CN" altLang="en-US" sz="2800" dirty="0"/>
              <a:t>就固定好了</a:t>
            </a:r>
          </a:p>
        </p:txBody>
      </p:sp>
    </p:spTree>
    <p:extLst>
      <p:ext uri="{BB962C8B-B14F-4D97-AF65-F5344CB8AC3E}">
        <p14:creationId xmlns:p14="http://schemas.microsoft.com/office/powerpoint/2010/main" val="56784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AE77-64CD-4CBA-A39E-6D9C63B8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F34EE-07C2-4A8C-B19B-6A876D89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我们把</a:t>
            </a:r>
            <a:r>
              <a:rPr lang="en-US" altLang="zh-CN" dirty="0" err="1"/>
              <a:t>micro:bit</a:t>
            </a:r>
            <a:r>
              <a:rPr lang="zh-CN" altLang="en-US" dirty="0"/>
              <a:t>安装到扩展板之后硬件电路就连接好了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F9D145-EF17-41A1-ADD7-044AF4B6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43" y="1825625"/>
            <a:ext cx="5156957" cy="17189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9F1018-E49F-4222-A3BF-7D0BE71C2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843" y="3679548"/>
            <a:ext cx="4854255" cy="15544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C9D2BE-0378-42B5-8E30-7565E070C480}"/>
              </a:ext>
            </a:extLst>
          </p:cNvPr>
          <p:cNvSpPr txBox="1"/>
          <p:nvPr/>
        </p:nvSpPr>
        <p:spPr>
          <a:xfrm>
            <a:off x="1053517" y="2827250"/>
            <a:ext cx="504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现在我们来找找控制</a:t>
            </a:r>
            <a:r>
              <a:rPr lang="en-US" altLang="zh-CN" sz="2800" dirty="0"/>
              <a:t>RGB LED</a:t>
            </a:r>
            <a:r>
              <a:rPr lang="zh-CN" altLang="en-US" sz="2800" dirty="0"/>
              <a:t>的引脚在哪里吧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9EE68C-A8CB-4A03-9D67-2551F4685E96}"/>
              </a:ext>
            </a:extLst>
          </p:cNvPr>
          <p:cNvSpPr txBox="1"/>
          <p:nvPr/>
        </p:nvSpPr>
        <p:spPr>
          <a:xfrm>
            <a:off x="2281102" y="3850405"/>
            <a:ext cx="25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控制引脚在</a:t>
            </a:r>
            <a:r>
              <a:rPr lang="en-US" altLang="zh-CN" sz="2800" dirty="0"/>
              <a:t>P16</a:t>
            </a:r>
            <a:endParaRPr lang="zh-CN" altLang="en-US" sz="2800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F3AB2F0-E862-4278-A0D3-BA61DD3DD337}"/>
              </a:ext>
            </a:extLst>
          </p:cNvPr>
          <p:cNvSpPr/>
          <p:nvPr/>
        </p:nvSpPr>
        <p:spPr>
          <a:xfrm>
            <a:off x="7499758" y="3429000"/>
            <a:ext cx="310392" cy="622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5FCE8616-E2B4-4BD4-9423-A0595B28D09E}"/>
              </a:ext>
            </a:extLst>
          </p:cNvPr>
          <p:cNvSpPr/>
          <p:nvPr/>
        </p:nvSpPr>
        <p:spPr>
          <a:xfrm>
            <a:off x="9320169" y="3002283"/>
            <a:ext cx="117446" cy="7098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E1ADEA-F1F8-49F8-9439-4B59929B5BAC}"/>
              </a:ext>
            </a:extLst>
          </p:cNvPr>
          <p:cNvSpPr txBox="1"/>
          <p:nvPr/>
        </p:nvSpPr>
        <p:spPr>
          <a:xfrm>
            <a:off x="1053515" y="4441093"/>
            <a:ext cx="5042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我们要通过</a:t>
            </a:r>
            <a:r>
              <a:rPr lang="en-US" altLang="zh-CN" sz="2800" dirty="0"/>
              <a:t>      </a:t>
            </a:r>
            <a:r>
              <a:rPr lang="zh-CN" altLang="en-US" sz="2800" dirty="0"/>
              <a:t>引脚才能控制</a:t>
            </a:r>
            <a:r>
              <a:rPr lang="en-US" altLang="zh-CN" sz="2800" dirty="0"/>
              <a:t>RGB LED</a:t>
            </a:r>
            <a:r>
              <a:rPr lang="zh-CN" altLang="en-US" sz="2800" dirty="0"/>
              <a:t>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A958BB-C493-4757-B7E2-90A20D127686}"/>
              </a:ext>
            </a:extLst>
          </p:cNvPr>
          <p:cNvSpPr txBox="1"/>
          <p:nvPr/>
        </p:nvSpPr>
        <p:spPr>
          <a:xfrm>
            <a:off x="2834863" y="4441093"/>
            <a:ext cx="88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P16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48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BD7B-C7AD-4575-A767-EE99758B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3F904-4121-4042-A935-39BC3F51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Mu</a:t>
            </a:r>
            <a:r>
              <a:rPr lang="zh-CN" altLang="en-US" dirty="0"/>
              <a:t>，点击“新建”，在新建文件中填写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C7F4C-1A1B-4695-9027-85650B107343}"/>
              </a:ext>
            </a:extLst>
          </p:cNvPr>
          <p:cNvSpPr txBox="1"/>
          <p:nvPr/>
        </p:nvSpPr>
        <p:spPr>
          <a:xfrm>
            <a:off x="1028351" y="2905780"/>
            <a:ext cx="610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还记得我们程序开头需要写上什么吗？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016C81-1FBC-4390-A0D0-B5A8611F683E}"/>
              </a:ext>
            </a:extLst>
          </p:cNvPr>
          <p:cNvSpPr txBox="1"/>
          <p:nvPr/>
        </p:nvSpPr>
        <p:spPr>
          <a:xfrm>
            <a:off x="3392997" y="3563937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</a:t>
            </a:r>
            <a:r>
              <a:rPr lang="en-US" altLang="zh-CN" sz="2800" dirty="0" err="1"/>
              <a:t>microbit</a:t>
            </a:r>
            <a:r>
              <a:rPr lang="en-US" altLang="zh-CN" sz="2800" dirty="0"/>
              <a:t> import *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675372-C6C2-4928-B553-9F61482242B8}"/>
              </a:ext>
            </a:extLst>
          </p:cNvPr>
          <p:cNvSpPr txBox="1"/>
          <p:nvPr/>
        </p:nvSpPr>
        <p:spPr>
          <a:xfrm>
            <a:off x="1028351" y="4222094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另外我们还需要使用另外一个库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C208FD-8A7A-4C32-96E1-1B19F6A27E7B}"/>
              </a:ext>
            </a:extLst>
          </p:cNvPr>
          <p:cNvSpPr txBox="1"/>
          <p:nvPr/>
        </p:nvSpPr>
        <p:spPr>
          <a:xfrm>
            <a:off x="3392997" y="4880251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import </a:t>
            </a:r>
            <a:r>
              <a:rPr lang="en-US" altLang="zh-CN" sz="2800" dirty="0" err="1"/>
              <a:t>neopixel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3A27F8-B2C3-4608-87E5-103B9211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231291"/>
            <a:ext cx="4267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2AC8B-8D95-4CE7-A4BF-B835321E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C25D1-75AD-4E92-8DFC-44537833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我们需要先初始化</a:t>
            </a:r>
            <a:r>
              <a:rPr lang="en-US" altLang="zh-CN" dirty="0"/>
              <a:t>RGB LED</a:t>
            </a:r>
            <a:r>
              <a:rPr lang="zh-CN" altLang="en-US" dirty="0"/>
              <a:t>灯的接脚和</a:t>
            </a:r>
            <a:r>
              <a:rPr lang="en-US" altLang="zh-CN" dirty="0"/>
              <a:t>LED</a:t>
            </a:r>
            <a:r>
              <a:rPr lang="zh-CN" altLang="en-US" dirty="0"/>
              <a:t>灯的数量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575800-91F5-4548-8B7D-A6F1661CE416}"/>
              </a:ext>
            </a:extLst>
          </p:cNvPr>
          <p:cNvSpPr txBox="1"/>
          <p:nvPr/>
        </p:nvSpPr>
        <p:spPr>
          <a:xfrm>
            <a:off x="1815867" y="2321608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np = </a:t>
            </a:r>
            <a:r>
              <a:rPr lang="en-US" altLang="zh-CN" sz="2800" dirty="0" err="1"/>
              <a:t>neopixel.NeoPixel</a:t>
            </a:r>
            <a:r>
              <a:rPr lang="en-US" altLang="zh-CN" sz="2800" dirty="0"/>
              <a:t>(pin16, 3)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9C5FB6-65C5-415A-A856-623B2DBB0BB6}"/>
              </a:ext>
            </a:extLst>
          </p:cNvPr>
          <p:cNvSpPr txBox="1"/>
          <p:nvPr/>
        </p:nvSpPr>
        <p:spPr>
          <a:xfrm>
            <a:off x="1815867" y="2979765"/>
            <a:ext cx="555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我们来解读一下这句话是什么意思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BC2AD-60B7-45F6-9FB2-855618FD1B63}"/>
              </a:ext>
            </a:extLst>
          </p:cNvPr>
          <p:cNvSpPr txBox="1"/>
          <p:nvPr/>
        </p:nvSpPr>
        <p:spPr>
          <a:xfrm>
            <a:off x="2859772" y="3635022"/>
            <a:ext cx="647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RGB LED</a:t>
            </a:r>
            <a:r>
              <a:rPr lang="zh-CN" altLang="en-US" sz="2800" dirty="0"/>
              <a:t>灯接在引脚</a:t>
            </a:r>
            <a:r>
              <a:rPr lang="en-US" altLang="zh-CN" sz="2800" dirty="0"/>
              <a:t>pin16</a:t>
            </a:r>
            <a:r>
              <a:rPr lang="zh-CN" altLang="en-US" sz="2800" dirty="0"/>
              <a:t>上，数量为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61F0037-A879-47C8-BA7A-30A230C8F88A}"/>
              </a:ext>
            </a:extLst>
          </p:cNvPr>
          <p:cNvSpPr/>
          <p:nvPr/>
        </p:nvSpPr>
        <p:spPr>
          <a:xfrm>
            <a:off x="1815866" y="3696645"/>
            <a:ext cx="1043905" cy="399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9A2A34-4F0C-4C75-B237-136DFF21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4290279"/>
            <a:ext cx="4714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C3C40-27BD-48EB-A9C4-27BCBC42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CD134-2D67-46BB-B783-567CDB21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我们有这么多个</a:t>
            </a:r>
            <a:r>
              <a:rPr lang="en-US" altLang="zh-CN" dirty="0"/>
              <a:t>LED</a:t>
            </a:r>
            <a:r>
              <a:rPr lang="zh-CN" altLang="en-US" dirty="0"/>
              <a:t>灯，应该怎么处理呢？</a:t>
            </a:r>
            <a:endParaRPr lang="en-US" altLang="zh-CN" dirty="0"/>
          </a:p>
          <a:p>
            <a:r>
              <a:rPr lang="zh-CN" altLang="en-US" dirty="0"/>
              <a:t>这边我们需要使用循环分别控制每一个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919234-C3AD-4860-B379-465C87830BD1}"/>
              </a:ext>
            </a:extLst>
          </p:cNvPr>
          <p:cNvSpPr txBox="1"/>
          <p:nvPr/>
        </p:nvSpPr>
        <p:spPr>
          <a:xfrm>
            <a:off x="3392997" y="2905780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</a:t>
            </a:r>
            <a:r>
              <a:rPr lang="en-US" altLang="zh-CN" sz="2800" dirty="0" err="1"/>
              <a:t>pixel_id</a:t>
            </a:r>
            <a:r>
              <a:rPr lang="en-US" altLang="zh-CN" sz="2800" dirty="0"/>
              <a:t> in range(0,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(np)):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35CBCF-3741-4827-8723-3DF929C6729C}"/>
              </a:ext>
            </a:extLst>
          </p:cNvPr>
          <p:cNvSpPr txBox="1"/>
          <p:nvPr/>
        </p:nvSpPr>
        <p:spPr>
          <a:xfrm>
            <a:off x="1112589" y="3563937"/>
            <a:ext cx="737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现在我们来分析一下，程序是从</a:t>
            </a:r>
            <a:r>
              <a:rPr lang="en-US" altLang="zh-CN" sz="2800" dirty="0"/>
              <a:t>0</a:t>
            </a:r>
            <a:r>
              <a:rPr lang="zh-CN" altLang="en-US" sz="2800" dirty="0"/>
              <a:t>开始数</a:t>
            </a:r>
            <a:r>
              <a:rPr lang="en-US" altLang="zh-CN" sz="2800" dirty="0"/>
              <a:t>LED</a:t>
            </a:r>
            <a:r>
              <a:rPr lang="zh-CN" altLang="en-US" sz="2800" dirty="0"/>
              <a:t>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2310C6-83D1-44D3-8349-38576CC45C39}"/>
              </a:ext>
            </a:extLst>
          </p:cNvPr>
          <p:cNvSpPr txBox="1"/>
          <p:nvPr/>
        </p:nvSpPr>
        <p:spPr>
          <a:xfrm>
            <a:off x="1112589" y="4087157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那第一个</a:t>
            </a:r>
            <a:r>
              <a:rPr lang="en-US" altLang="zh-CN" sz="2800" dirty="0"/>
              <a:t>LED</a:t>
            </a:r>
            <a:r>
              <a:rPr lang="zh-CN" altLang="en-US" sz="2800" dirty="0"/>
              <a:t>灯是哪个？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DB3D7E-EE8D-4D1E-9794-E15B6E4AB373}"/>
              </a:ext>
            </a:extLst>
          </p:cNvPr>
          <p:cNvSpPr/>
          <p:nvPr/>
        </p:nvSpPr>
        <p:spPr>
          <a:xfrm>
            <a:off x="3926048" y="4087157"/>
            <a:ext cx="9311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71A4E3-16E5-4830-A039-3E790DC1F1E5}"/>
              </a:ext>
            </a:extLst>
          </p:cNvPr>
          <p:cNvSpPr txBox="1"/>
          <p:nvPr/>
        </p:nvSpPr>
        <p:spPr>
          <a:xfrm>
            <a:off x="3926048" y="4077300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7905C2-2EA4-470A-A987-3656CA4EDA4D}"/>
              </a:ext>
            </a:extLst>
          </p:cNvPr>
          <p:cNvSpPr txBox="1"/>
          <p:nvPr/>
        </p:nvSpPr>
        <p:spPr>
          <a:xfrm>
            <a:off x="1112589" y="4613769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那第二个</a:t>
            </a:r>
            <a:r>
              <a:rPr lang="en-US" altLang="zh-CN" sz="2800" dirty="0"/>
              <a:t>LED</a:t>
            </a:r>
            <a:r>
              <a:rPr lang="zh-CN" altLang="en-US" sz="2800" dirty="0"/>
              <a:t>灯是哪个？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6DCCD5-0CF3-45ED-9B29-016B8BE138CD}"/>
              </a:ext>
            </a:extLst>
          </p:cNvPr>
          <p:cNvSpPr txBox="1"/>
          <p:nvPr/>
        </p:nvSpPr>
        <p:spPr>
          <a:xfrm>
            <a:off x="1112589" y="5136188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那第三个</a:t>
            </a:r>
            <a:r>
              <a:rPr lang="en-US" altLang="zh-CN" sz="2800" dirty="0"/>
              <a:t>LED</a:t>
            </a:r>
            <a:r>
              <a:rPr lang="zh-CN" altLang="en-US" sz="2800" dirty="0"/>
              <a:t>灯是哪个？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FDE646-BF14-49B1-8B8E-4CB8FA363ABB}"/>
              </a:ext>
            </a:extLst>
          </p:cNvPr>
          <p:cNvSpPr/>
          <p:nvPr/>
        </p:nvSpPr>
        <p:spPr>
          <a:xfrm>
            <a:off x="3926048" y="4606744"/>
            <a:ext cx="9311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253AF3-6EF8-42AF-A16C-E0335FBC459A}"/>
              </a:ext>
            </a:extLst>
          </p:cNvPr>
          <p:cNvSpPr/>
          <p:nvPr/>
        </p:nvSpPr>
        <p:spPr>
          <a:xfrm>
            <a:off x="3926048" y="5142412"/>
            <a:ext cx="9311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8119CA-2B28-44DA-A58B-3830F22663A2}"/>
              </a:ext>
            </a:extLst>
          </p:cNvPr>
          <p:cNvSpPr/>
          <p:nvPr/>
        </p:nvSpPr>
        <p:spPr>
          <a:xfrm>
            <a:off x="5980563" y="4698693"/>
            <a:ext cx="9311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2886A1-EBDF-4077-95AB-7EF37ADC9487}"/>
              </a:ext>
            </a:extLst>
          </p:cNvPr>
          <p:cNvSpPr txBox="1"/>
          <p:nvPr/>
        </p:nvSpPr>
        <p:spPr>
          <a:xfrm>
            <a:off x="3926616" y="4604671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202F32-55FA-4E79-9749-1BA22668C2E7}"/>
              </a:ext>
            </a:extLst>
          </p:cNvPr>
          <p:cNvSpPr txBox="1"/>
          <p:nvPr/>
        </p:nvSpPr>
        <p:spPr>
          <a:xfrm>
            <a:off x="3926048" y="5129163"/>
            <a:ext cx="62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2EE98D-D1B1-44A8-BEAB-D8F9680D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63" y="4083765"/>
            <a:ext cx="4762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 animBg="1"/>
      <p:bldP spid="12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44F0D-4460-4E15-B578-ED44D7C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RGB LED</a:t>
            </a:r>
            <a:r>
              <a:rPr lang="zh-CN" altLang="en-US" dirty="0"/>
              <a:t>的颜色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595B9-3DB9-4D08-A636-4BB405EE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我们需要在刚刚的循环下设置</a:t>
            </a:r>
            <a:r>
              <a:rPr lang="en-US" altLang="zh-CN" dirty="0"/>
              <a:t>RGB LED</a:t>
            </a:r>
            <a:r>
              <a:rPr lang="zh-CN" altLang="en-US" dirty="0"/>
              <a:t>的颜色</a:t>
            </a:r>
            <a:endParaRPr lang="en-US" altLang="zh-CN" dirty="0"/>
          </a:p>
          <a:p>
            <a:r>
              <a:rPr lang="zh-CN" altLang="en-US" dirty="0"/>
              <a:t>点亮</a:t>
            </a:r>
            <a:r>
              <a:rPr lang="en-US" altLang="zh-CN" dirty="0"/>
              <a:t>RGB</a:t>
            </a:r>
            <a:r>
              <a:rPr lang="zh-CN" altLang="en-US" dirty="0"/>
              <a:t>之前需要有设置颜色的语句，例如：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82E91B-86FA-4A69-9855-1428F22E2D95}"/>
              </a:ext>
            </a:extLst>
          </p:cNvPr>
          <p:cNvSpPr txBox="1"/>
          <p:nvPr/>
        </p:nvSpPr>
        <p:spPr>
          <a:xfrm>
            <a:off x="1070644" y="2905780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800" dirty="0"/>
              <a:t>np[</a:t>
            </a:r>
            <a:r>
              <a:rPr lang="en-US" altLang="zh-CN" sz="2800" dirty="0"/>
              <a:t>0</a:t>
            </a:r>
            <a:r>
              <a:rPr lang="pl-PL" altLang="zh-CN" sz="2800" dirty="0"/>
              <a:t>] = (2</a:t>
            </a:r>
            <a:r>
              <a:rPr lang="en-US" altLang="zh-CN" sz="2800" dirty="0"/>
              <a:t>55</a:t>
            </a:r>
            <a:r>
              <a:rPr lang="pl-PL" altLang="zh-CN" sz="2800" dirty="0"/>
              <a:t>, 0, 0)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ED5666-6E7C-4866-84B8-CF53B0E0E483}"/>
              </a:ext>
            </a:extLst>
          </p:cNvPr>
          <p:cNvSpPr txBox="1"/>
          <p:nvPr/>
        </p:nvSpPr>
        <p:spPr>
          <a:xfrm>
            <a:off x="1070644" y="3478074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还记得上节课我们讲到的</a:t>
            </a:r>
            <a:r>
              <a:rPr lang="en-US" altLang="zh-CN" sz="2800" dirty="0"/>
              <a:t>RGB</a:t>
            </a:r>
            <a:r>
              <a:rPr lang="zh-CN" altLang="en-US" sz="2800" dirty="0"/>
              <a:t>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B84BBF-5B0D-45FD-B0DC-DD7BBADC6439}"/>
              </a:ext>
            </a:extLst>
          </p:cNvPr>
          <p:cNvSpPr txBox="1"/>
          <p:nvPr/>
        </p:nvSpPr>
        <p:spPr>
          <a:xfrm>
            <a:off x="1070644" y="4050368"/>
            <a:ext cx="34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</a:t>
            </a:r>
            <a:r>
              <a:rPr lang="zh-CN" altLang="en-US" sz="2800" dirty="0"/>
              <a:t>代表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6A24BD-7AB9-4F09-9176-CDBFD6A05FF5}"/>
              </a:ext>
            </a:extLst>
          </p:cNvPr>
          <p:cNvSpPr txBox="1"/>
          <p:nvPr/>
        </p:nvSpPr>
        <p:spPr>
          <a:xfrm>
            <a:off x="1070644" y="4573588"/>
            <a:ext cx="34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</a:t>
            </a:r>
            <a:r>
              <a:rPr lang="zh-CN" altLang="en-US" sz="2800" dirty="0"/>
              <a:t>代表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1C8887-FD2E-4BE7-B77A-BD31BD0D6D23}"/>
              </a:ext>
            </a:extLst>
          </p:cNvPr>
          <p:cNvSpPr txBox="1"/>
          <p:nvPr/>
        </p:nvSpPr>
        <p:spPr>
          <a:xfrm>
            <a:off x="1070644" y="5096808"/>
            <a:ext cx="34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r>
              <a:rPr lang="zh-CN" altLang="en-US" sz="2800" dirty="0"/>
              <a:t>代表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7ABFF5-C693-4E52-89AE-060E828D346F}"/>
              </a:ext>
            </a:extLst>
          </p:cNvPr>
          <p:cNvSpPr txBox="1"/>
          <p:nvPr/>
        </p:nvSpPr>
        <p:spPr>
          <a:xfrm>
            <a:off x="2041146" y="4050368"/>
            <a:ext cx="201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red</a:t>
            </a:r>
            <a:r>
              <a:rPr lang="zh-CN" altLang="en-US" sz="2800" dirty="0"/>
              <a:t>（红色）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A53DF3-1BF5-493F-B6FD-6C3BF48D1D99}"/>
              </a:ext>
            </a:extLst>
          </p:cNvPr>
          <p:cNvSpPr txBox="1"/>
          <p:nvPr/>
        </p:nvSpPr>
        <p:spPr>
          <a:xfrm>
            <a:off x="2041146" y="4573588"/>
            <a:ext cx="226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green</a:t>
            </a:r>
            <a:r>
              <a:rPr lang="zh-CN" altLang="en-US" sz="2800" dirty="0"/>
              <a:t>（绿色）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A11C63-7351-45C1-A533-87530E399AF2}"/>
              </a:ext>
            </a:extLst>
          </p:cNvPr>
          <p:cNvSpPr txBox="1"/>
          <p:nvPr/>
        </p:nvSpPr>
        <p:spPr>
          <a:xfrm>
            <a:off x="2041146" y="5124355"/>
            <a:ext cx="210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blue</a:t>
            </a:r>
            <a:r>
              <a:rPr lang="zh-CN" altLang="en-US" sz="2800" dirty="0"/>
              <a:t>（蓝色）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A139DA-383D-47AA-9914-45EC08EF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4001294"/>
            <a:ext cx="5505450" cy="13049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7F35CF-F271-4128-B45D-A17AFF174ADF}"/>
              </a:ext>
            </a:extLst>
          </p:cNvPr>
          <p:cNvSpPr txBox="1"/>
          <p:nvPr/>
        </p:nvSpPr>
        <p:spPr>
          <a:xfrm>
            <a:off x="4051883" y="2905780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这一句是设置第几个</a:t>
            </a:r>
            <a:r>
              <a:rPr lang="en-US" altLang="zh-CN" sz="2800" dirty="0"/>
              <a:t>RGB LED</a:t>
            </a:r>
            <a:r>
              <a:rPr lang="zh-CN" altLang="en-US" sz="2800" dirty="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6190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BAC2C-68F3-4134-9D84-6AB36740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点亮</a:t>
            </a:r>
            <a:r>
              <a:rPr lang="en-US" altLang="zh-CN" dirty="0"/>
              <a:t>RGB 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CB97-E99E-4456-A836-964944D3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我们设置完颜色之后，就可以点亮它啦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CCC9C-29D0-49AC-B44F-CADEBE062F98}"/>
              </a:ext>
            </a:extLst>
          </p:cNvPr>
          <p:cNvSpPr txBox="1"/>
          <p:nvPr/>
        </p:nvSpPr>
        <p:spPr>
          <a:xfrm>
            <a:off x="1087422" y="3167389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np.show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23149D-8065-48C9-AFB4-097D3A23E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443162"/>
            <a:ext cx="4924425" cy="1971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F9824B-97D6-429F-9849-27734E3FC57D}"/>
              </a:ext>
            </a:extLst>
          </p:cNvPr>
          <p:cNvSpPr txBox="1"/>
          <p:nvPr/>
        </p:nvSpPr>
        <p:spPr>
          <a:xfrm>
            <a:off x="1087422" y="4549774"/>
            <a:ext cx="9499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我们点击一下“检查”按钮，如果程序没有问题的话点击刷入，将程序写入到</a:t>
            </a:r>
            <a:r>
              <a:rPr lang="en-US" altLang="zh-CN" sz="2800" dirty="0" err="1"/>
              <a:t>micro:bit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3C6DD3-2665-4929-B30D-9B501C4CA3F6}"/>
              </a:ext>
            </a:extLst>
          </p:cNvPr>
          <p:cNvSpPr txBox="1"/>
          <p:nvPr/>
        </p:nvSpPr>
        <p:spPr>
          <a:xfrm>
            <a:off x="1087422" y="5578812"/>
            <a:ext cx="5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接下来我们就观察现象啦</a:t>
            </a:r>
          </a:p>
        </p:txBody>
      </p:sp>
    </p:spTree>
    <p:extLst>
      <p:ext uri="{BB962C8B-B14F-4D97-AF65-F5344CB8AC3E}">
        <p14:creationId xmlns:p14="http://schemas.microsoft.com/office/powerpoint/2010/main" val="38739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宽屏</PresentationFormat>
  <Paragraphs>107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点亮RGB灯（二）</vt:lpstr>
      <vt:lpstr>上节课我们学习了其中一种RGB LED灯， 还有另外一种RGB灯也是在生活中很常见的</vt:lpstr>
      <vt:lpstr>micro:bit安装方法</vt:lpstr>
      <vt:lpstr>硬件电路</vt:lpstr>
      <vt:lpstr>编写软件部分</vt:lpstr>
      <vt:lpstr>编写软件部分</vt:lpstr>
      <vt:lpstr>编写软件部分</vt:lpstr>
      <vt:lpstr>设置RGB LED的颜色</vt:lpstr>
      <vt:lpstr>点亮RGB LED灯</vt:lpstr>
      <vt:lpstr>思考：</vt:lpstr>
      <vt:lpstr>PowerPoint 演示文稿</vt:lpstr>
      <vt:lpstr>我们之前做的都只是点亮RGB灯 比较单调 现在我们做一个炫酷一点的 七彩跑马灯</vt:lpstr>
      <vt:lpstr>七彩跑马灯</vt:lpstr>
      <vt:lpstr>编写七彩跑马灯程序</vt:lpstr>
      <vt:lpstr>PowerPoint 演示文稿</vt:lpstr>
      <vt:lpstr>完善程序</vt:lpstr>
      <vt:lpstr>上传程序</vt:lpstr>
      <vt:lpstr>让我们来思考一下 这个程序还需要添加什么？</vt:lpstr>
      <vt:lpstr>没错，就是循环！</vt:lpstr>
      <vt:lpstr>最后，我们还可以扩展一下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陈帅气</dc:creator>
  <cp:lastModifiedBy> </cp:lastModifiedBy>
  <cp:revision>196</cp:revision>
  <dcterms:created xsi:type="dcterms:W3CDTF">2019-01-20T00:33:59Z</dcterms:created>
  <dcterms:modified xsi:type="dcterms:W3CDTF">2019-02-11T07:21:13Z</dcterms:modified>
</cp:coreProperties>
</file>