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05647-A8BB-4CAF-B4D5-2ECCB292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2153D-19F7-4BBC-BFEE-F61C5C91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17BEE-A8E5-4796-890A-23143C6F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DE048-434B-42B9-BA4C-8E57BF9F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4451-6625-4583-962E-BD1138BB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6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B476-5CCD-4FC4-A7DC-D63CF10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B699D-A1DE-4944-93F8-B29FB6C7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1EE24-5D54-4C69-B376-2C1CDE44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981A2-E911-44C2-BC0C-6F7E4E5F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5B52C-193B-4073-B30E-1710A87C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2C877-7203-4594-9FC5-0842FB209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89395-4B18-4FC0-9719-1041D4D7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B604F-687C-40D0-AF15-48036305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91351-5D20-43F4-9841-82E07ACF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D0A0D-E0D6-4D46-9D04-A4DD9F5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C5CF7-97CB-4849-AC9B-76A42B40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839-5F60-444D-8FD3-47558DD0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27247-4822-4F3A-A445-3C512981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5C035-194E-48D7-B646-9D025766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E1D9B-F2F7-4743-BA49-6789993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91328-2364-4268-8134-D737C126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51371-EDDB-471F-B0AD-EE7372BD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DE8D3-6C82-452C-9249-6FF580A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CE696-E105-484A-A1C9-1739AAD2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FC81A-499C-4B25-A513-D49129EF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AB85-2DF5-4FAC-BB26-F550C50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A86C-7BDA-42E9-99D4-52BFCA2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E172C-6C70-4A6E-B28B-05E42E09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3E237-36BC-4000-829D-61C689DE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94D01-EBEC-4F06-9EEF-E9FDCE24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3FF4E-42E5-40E6-BCAE-54F35AB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197A-D836-496B-982F-5BCC9AF0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C1035-AE51-4AA4-8D98-E9ABA459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99B1F-2450-49FF-815D-58D25C2D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03FEF-DB61-47BE-8762-F7326D701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E5B8C-894B-408E-8A8C-4B8843A49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B5F8B-6CB8-4F26-BF85-18F9E1AB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EA9BA-33B9-4DD2-A040-2F27FBC5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5E77F-D9F0-40D6-87D1-2148D9BA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68FC-37E9-4E6C-AD19-6508E216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C69D8-6DD7-48F6-977C-193687E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C5989-65DB-4FCD-AF6D-54AD0B7D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EA263-F9B8-4C02-8F80-3EB035D6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4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FC88C0-3657-4602-AC1F-D8F48BEF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83CC73-DF14-4C3C-98A1-D35044A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CAF8E-B70B-4D5D-ABC2-EAB4D9B6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6F33-C253-48EF-BDC6-CDAA6C28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8854-4D04-4FF8-947F-06CB42EF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AA4D7-1B59-4D43-9FEF-0D16026A8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49F90-9BD5-4776-8E52-0932DC4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638BE-99E3-41D1-AFE6-C7C3F8A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E3168-1628-48BA-A1C3-C4A3C23F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8F23-0713-466D-A957-F4454360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394E0-DDDA-4EC8-94C0-B60038BB8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9D4DF-FAC0-4EC6-95C7-7262BDDC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2B411-2AE1-4AFB-B231-1E078145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BC575-8641-4A44-921C-3C6917D3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AD744-9B02-4E4B-A828-C4364350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4D854-D54F-4A8E-B37A-EE814DD8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460F3-5709-4E0B-A5D3-CA9FEF80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A1139-316B-42DA-98ED-B1736A090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2839-3944-4EB5-B6DE-62ABA36C7D40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BBC7E-7159-48C4-A3F4-C4006F70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A2C35-653D-4182-9863-021428885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977D8-66BB-4CB9-98EE-69ACCF344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按键控制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AA455-62B6-4ABC-A753-7EAD22F26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325819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D9BC-ACD2-4CDB-AAFB-219BB447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17D1-E70B-4897-BCE2-D04C7F72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如果希望计数器在</a:t>
            </a:r>
            <a:r>
              <a:rPr lang="en-US" altLang="zh-CN" dirty="0"/>
              <a:t>0</a:t>
            </a:r>
            <a:r>
              <a:rPr lang="zh-CN" altLang="en-US" dirty="0"/>
              <a:t>的时候不显示</a:t>
            </a:r>
            <a:endParaRPr lang="en-US" altLang="zh-CN" dirty="0"/>
          </a:p>
          <a:p>
            <a:r>
              <a:rPr lang="zh-CN" altLang="en-US" dirty="0"/>
              <a:t>我们可以 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133485-E58C-4089-9FD8-3C815E0FB26E}"/>
              </a:ext>
            </a:extLst>
          </p:cNvPr>
          <p:cNvSpPr/>
          <p:nvPr/>
        </p:nvSpPr>
        <p:spPr>
          <a:xfrm>
            <a:off x="2592198" y="2223083"/>
            <a:ext cx="2567031" cy="645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添加判断语句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293DB1-E88C-4EB1-A012-C97E7C8E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08" y="2869035"/>
            <a:ext cx="5162550" cy="1457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8EE704-DCC9-4280-A236-3C086F7DC277}"/>
              </a:ext>
            </a:extLst>
          </p:cNvPr>
          <p:cNvSpPr txBox="1"/>
          <p:nvPr/>
        </p:nvSpPr>
        <p:spPr>
          <a:xfrm>
            <a:off x="1165808" y="4326360"/>
            <a:ext cx="826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红色框内的语句意思是在</a:t>
            </a:r>
            <a:r>
              <a:rPr lang="en-US" altLang="zh-CN" sz="2800" dirty="0"/>
              <a:t>ctr&gt;0</a:t>
            </a:r>
            <a:r>
              <a:rPr lang="zh-CN" altLang="en-US" sz="2800" dirty="0"/>
              <a:t>的时候才会显示次数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BD7C34-BFC6-4C04-B28F-AB6F55588DF7}"/>
              </a:ext>
            </a:extLst>
          </p:cNvPr>
          <p:cNvSpPr txBox="1"/>
          <p:nvPr/>
        </p:nvSpPr>
        <p:spPr>
          <a:xfrm>
            <a:off x="1165808" y="4846550"/>
            <a:ext cx="619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而</a:t>
            </a:r>
            <a:r>
              <a:rPr lang="en-US" altLang="zh-CN" sz="2800" dirty="0"/>
              <a:t>ctr=0</a:t>
            </a:r>
            <a:r>
              <a:rPr lang="zh-CN" altLang="en-US" sz="2800" dirty="0"/>
              <a:t>时不成立，所以不会显示次数</a:t>
            </a:r>
          </a:p>
        </p:txBody>
      </p:sp>
    </p:spTree>
    <p:extLst>
      <p:ext uri="{BB962C8B-B14F-4D97-AF65-F5344CB8AC3E}">
        <p14:creationId xmlns:p14="http://schemas.microsoft.com/office/powerpoint/2010/main" val="9849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E8A4-13AB-4DE1-A697-2ADB3C91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现在我们来造一个简单的小宠物吧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30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528A-0C21-4C22-92D7-BA923E72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8C5E9-80C9-4F85-8393-9EEFE2F4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20"/>
          </a:xfrm>
        </p:spPr>
        <p:txBody>
          <a:bodyPr/>
          <a:lstStyle/>
          <a:p>
            <a:r>
              <a:rPr lang="zh-CN" altLang="en-US" dirty="0"/>
              <a:t>新建文件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658DE3-3C3C-4E29-AD6B-8EFCC6029278}"/>
              </a:ext>
            </a:extLst>
          </p:cNvPr>
          <p:cNvSpPr txBox="1"/>
          <p:nvPr/>
        </p:nvSpPr>
        <p:spPr>
          <a:xfrm>
            <a:off x="2482880" y="1776107"/>
            <a:ext cx="32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，在代码开头写上？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F4962-1CA1-4767-B40F-F33928B07CFE}"/>
              </a:ext>
            </a:extLst>
          </p:cNvPr>
          <p:cNvSpPr txBox="1"/>
          <p:nvPr/>
        </p:nvSpPr>
        <p:spPr>
          <a:xfrm>
            <a:off x="1065140" y="2299327"/>
            <a:ext cx="463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*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F96CA-1DB4-4AFC-BCB0-599BF878AF10}"/>
              </a:ext>
            </a:extLst>
          </p:cNvPr>
          <p:cNvSpPr txBox="1"/>
          <p:nvPr/>
        </p:nvSpPr>
        <p:spPr>
          <a:xfrm>
            <a:off x="1065140" y="2822547"/>
            <a:ext cx="890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检测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是否按下还可以使用</a:t>
            </a:r>
            <a:r>
              <a:rPr lang="en-US" altLang="zh-CN" sz="2800" dirty="0" err="1"/>
              <a:t>button_a.is_pressed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D3634-7931-4C27-A08D-C5498313C4E5}"/>
              </a:ext>
            </a:extLst>
          </p:cNvPr>
          <p:cNvSpPr txBox="1"/>
          <p:nvPr/>
        </p:nvSpPr>
        <p:spPr>
          <a:xfrm>
            <a:off x="1065139" y="3345767"/>
            <a:ext cx="325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被按下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B3BF9C4-CBF3-49FE-8340-85E861820539}"/>
              </a:ext>
            </a:extLst>
          </p:cNvPr>
          <p:cNvSpPr/>
          <p:nvPr/>
        </p:nvSpPr>
        <p:spPr>
          <a:xfrm>
            <a:off x="4320330" y="3345767"/>
            <a:ext cx="11073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3CDB57-6A84-4695-9D24-79433CAEFEA9}"/>
              </a:ext>
            </a:extLst>
          </p:cNvPr>
          <p:cNvSpPr txBox="1"/>
          <p:nvPr/>
        </p:nvSpPr>
        <p:spPr>
          <a:xfrm>
            <a:off x="5515629" y="3345767"/>
            <a:ext cx="445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 </a:t>
            </a:r>
            <a:r>
              <a:rPr lang="en-US" altLang="zh-CN" sz="2800" dirty="0" err="1"/>
              <a:t>button_a.is_pressed</a:t>
            </a:r>
            <a:r>
              <a:rPr lang="en-US" altLang="zh-CN" sz="2800" dirty="0"/>
              <a:t>():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3484C6-1AA9-4E4D-A6E3-CAAA74ACF7A8}"/>
              </a:ext>
            </a:extLst>
          </p:cNvPr>
          <p:cNvSpPr txBox="1"/>
          <p:nvPr/>
        </p:nvSpPr>
        <p:spPr>
          <a:xfrm>
            <a:off x="1065138" y="3819469"/>
            <a:ext cx="334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</a:t>
            </a:r>
            <a:r>
              <a:rPr lang="en-US" altLang="zh-CN" sz="2800" dirty="0" err="1"/>
              <a:t>button.b</a:t>
            </a:r>
            <a:r>
              <a:rPr lang="zh-CN" altLang="en-US" sz="2800" dirty="0"/>
              <a:t>被按下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6290138-2385-4FEC-819E-885FA2BECE51}"/>
              </a:ext>
            </a:extLst>
          </p:cNvPr>
          <p:cNvSpPr/>
          <p:nvPr/>
        </p:nvSpPr>
        <p:spPr>
          <a:xfrm>
            <a:off x="4320329" y="3844228"/>
            <a:ext cx="1107347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98D57C-F070-4F81-9CDF-3EB5AF87146A}"/>
              </a:ext>
            </a:extLst>
          </p:cNvPr>
          <p:cNvSpPr txBox="1"/>
          <p:nvPr/>
        </p:nvSpPr>
        <p:spPr>
          <a:xfrm>
            <a:off x="5515628" y="3868987"/>
            <a:ext cx="445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elif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button_b.is_pressed</a:t>
            </a:r>
            <a:r>
              <a:rPr lang="en-US" altLang="zh-CN" sz="2800" dirty="0"/>
              <a:t>():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961043-1EE5-47DE-BDB9-79D61528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4415277"/>
            <a:ext cx="5153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7DDEE-54DF-4F00-B48C-EDA0E78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1CFA31-1A7B-4FDE-9B02-521DA01F2FF0}"/>
              </a:ext>
            </a:extLst>
          </p:cNvPr>
          <p:cNvSpPr txBox="1"/>
          <p:nvPr/>
        </p:nvSpPr>
        <p:spPr>
          <a:xfrm>
            <a:off x="838199" y="1825625"/>
            <a:ext cx="559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当按下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，小宠物显示笑脸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A708F9-F1FC-483A-A68D-66C0EB57FA6E}"/>
              </a:ext>
            </a:extLst>
          </p:cNvPr>
          <p:cNvSpPr txBox="1"/>
          <p:nvPr/>
        </p:nvSpPr>
        <p:spPr>
          <a:xfrm>
            <a:off x="838199" y="2348845"/>
            <a:ext cx="640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当按下</a:t>
            </a:r>
            <a:r>
              <a:rPr lang="en-US" altLang="zh-CN" sz="2800" dirty="0" err="1"/>
              <a:t>button.b</a:t>
            </a:r>
            <a:r>
              <a:rPr lang="zh-CN" altLang="en-US" sz="2800" dirty="0"/>
              <a:t>，小宠物不显示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9FB49A-5FF1-40D4-A116-FBB389FC459D}"/>
              </a:ext>
            </a:extLst>
          </p:cNvPr>
          <p:cNvSpPr txBox="1"/>
          <p:nvPr/>
        </p:nvSpPr>
        <p:spPr>
          <a:xfrm>
            <a:off x="838198" y="2872065"/>
            <a:ext cx="749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当没有按下按键时，小宠物显示哭脸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BAEBDA-9876-4FD4-8286-2A6D9666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3530222"/>
            <a:ext cx="4638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31D1-6340-4D61-8F01-7A888DB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4E0F15-25EF-4696-AB93-4CC50E45D7EC}"/>
              </a:ext>
            </a:extLst>
          </p:cNvPr>
          <p:cNvSpPr txBox="1"/>
          <p:nvPr/>
        </p:nvSpPr>
        <p:spPr>
          <a:xfrm>
            <a:off x="838200" y="1825625"/>
            <a:ext cx="893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当然，最后我们不要忘记加上循环，这个程序才算完整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75971-A55B-4C48-8699-2B255547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348845"/>
            <a:ext cx="5057775" cy="1866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223CBF-88C9-42F5-98A8-366AEC031CD8}"/>
              </a:ext>
            </a:extLst>
          </p:cNvPr>
          <p:cNvSpPr txBox="1"/>
          <p:nvPr/>
        </p:nvSpPr>
        <p:spPr>
          <a:xfrm>
            <a:off x="838201" y="4215745"/>
            <a:ext cx="7657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这只小宠物只有在你按下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才会高兴起来，松开手就会变得非常难过了</a:t>
            </a:r>
          </a:p>
        </p:txBody>
      </p:sp>
    </p:spTree>
    <p:extLst>
      <p:ext uri="{BB962C8B-B14F-4D97-AF65-F5344CB8AC3E}">
        <p14:creationId xmlns:p14="http://schemas.microsoft.com/office/powerpoint/2010/main" val="3057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E66B7-9A06-43C6-B5FA-D7CEE6EC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修改程序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17DC42-9E0A-4D06-A75A-5047B6114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62475" cy="2276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0AD962-FFD8-4C7F-B5A3-30EADCF12660}"/>
              </a:ext>
            </a:extLst>
          </p:cNvPr>
          <p:cNvSpPr txBox="1"/>
          <p:nvPr/>
        </p:nvSpPr>
        <p:spPr>
          <a:xfrm>
            <a:off x="838201" y="3967163"/>
            <a:ext cx="672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如果按下按钮 </a:t>
            </a:r>
            <a:r>
              <a:rPr lang="en-US" altLang="zh-CN" sz="2800" dirty="0"/>
              <a:t>B </a:t>
            </a:r>
            <a:r>
              <a:rPr lang="zh-CN" altLang="en-US" sz="2800" dirty="0"/>
              <a:t>，这只宠物会死掉。</a:t>
            </a:r>
          </a:p>
          <a:p>
            <a:r>
              <a:rPr lang="zh-CN" altLang="en-US" sz="2800" dirty="0"/>
              <a:t>（我意识到这不是一个令人愉快的游戏，所以也许你会想出改善这个游戏的方法。）</a:t>
            </a:r>
          </a:p>
        </p:txBody>
      </p:sp>
    </p:spTree>
    <p:extLst>
      <p:ext uri="{BB962C8B-B14F-4D97-AF65-F5344CB8AC3E}">
        <p14:creationId xmlns:p14="http://schemas.microsoft.com/office/powerpoint/2010/main" val="33548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7B92-9222-4D8F-BEBD-CB90FB34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什么是按键？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C3BD5-42F0-47A6-A161-7C3B0254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10798"/>
            <a:ext cx="10515600" cy="1325563"/>
          </a:xfrm>
        </p:spPr>
        <p:txBody>
          <a:bodyPr/>
          <a:lstStyle/>
          <a:p>
            <a:r>
              <a:rPr lang="zh-CN" altLang="en-US" dirty="0"/>
              <a:t>按键作用的介绍     核心：信号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A004BE-8353-469B-9CC5-E54B9A31413D}"/>
              </a:ext>
            </a:extLst>
          </p:cNvPr>
          <p:cNvSpPr txBox="1">
            <a:spLocks/>
          </p:cNvSpPr>
          <p:nvPr/>
        </p:nvSpPr>
        <p:spPr>
          <a:xfrm>
            <a:off x="838200" y="2985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按键的作用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A225419-7785-4AAB-9A5C-E66AB0CF870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03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按键介绍的链接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6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C5FD2-A751-4399-838F-33D3AD5F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现在我们来做一个按键计数器吧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96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C99D5-D60D-4CDD-B9CF-1377F7DF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5FE3D-8D01-4E81-BCEE-69EDECB8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micro:bit</a:t>
            </a:r>
            <a:r>
              <a:rPr lang="zh-CN" altLang="en-US" dirty="0"/>
              <a:t>自带了</a:t>
            </a:r>
            <a:r>
              <a:rPr lang="en-US" altLang="zh-CN" dirty="0" err="1"/>
              <a:t>button.a</a:t>
            </a:r>
            <a:r>
              <a:rPr lang="zh-CN" altLang="en-US" dirty="0"/>
              <a:t>和</a:t>
            </a:r>
            <a:r>
              <a:rPr lang="en-US" altLang="zh-CN" dirty="0" err="1"/>
              <a:t>button.b</a:t>
            </a:r>
            <a:endParaRPr lang="en-US" altLang="zh-CN" dirty="0"/>
          </a:p>
          <a:p>
            <a:r>
              <a:rPr lang="zh-CN" altLang="en-US" dirty="0"/>
              <a:t>所以不需要另外安装按键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0A0-0032-4D7B-A439-0735FA14E2C8}"/>
              </a:ext>
            </a:extLst>
          </p:cNvPr>
          <p:cNvSpPr txBox="1"/>
          <p:nvPr/>
        </p:nvSpPr>
        <p:spPr>
          <a:xfrm>
            <a:off x="838200" y="3478074"/>
            <a:ext cx="610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新建文件，开始编写代码啦</a:t>
            </a:r>
            <a:r>
              <a:rPr lang="en-US" altLang="zh-CN" sz="2800" dirty="0"/>
              <a:t>~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6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125C-C8D5-44C8-8E3C-ED8FBF6E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464E51-BFC0-4E38-8200-DA325FC5A88F}"/>
              </a:ext>
            </a:extLst>
          </p:cNvPr>
          <p:cNvSpPr txBox="1"/>
          <p:nvPr/>
        </p:nvSpPr>
        <p:spPr>
          <a:xfrm>
            <a:off x="776681" y="1690688"/>
            <a:ext cx="856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首先，我们需要创建一个记录按下按键次数的变量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48399-353A-4586-95CB-B0C8C16400E3}"/>
              </a:ext>
            </a:extLst>
          </p:cNvPr>
          <p:cNvSpPr txBox="1"/>
          <p:nvPr/>
        </p:nvSpPr>
        <p:spPr>
          <a:xfrm>
            <a:off x="1491141" y="4087844"/>
            <a:ext cx="19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ctr = 0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8F6398-9049-40BA-B21A-1D564E23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26" y="4167843"/>
            <a:ext cx="3000375" cy="4762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1B9F4A5-7B5D-4B34-8580-566DB165232E}"/>
              </a:ext>
            </a:extLst>
          </p:cNvPr>
          <p:cNvSpPr txBox="1"/>
          <p:nvPr/>
        </p:nvSpPr>
        <p:spPr>
          <a:xfrm>
            <a:off x="776681" y="2252067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这里需要注意一下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35AEC4-2ADD-4843-9812-D21607F0B0B3}"/>
              </a:ext>
            </a:extLst>
          </p:cNvPr>
          <p:cNvSpPr txBox="1"/>
          <p:nvPr/>
        </p:nvSpPr>
        <p:spPr>
          <a:xfrm>
            <a:off x="1491141" y="3303014"/>
            <a:ext cx="519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计数的变量初始值应该是多少？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B3A706-7D8B-4A9A-813B-B554C119DE4E}"/>
              </a:ext>
            </a:extLst>
          </p:cNvPr>
          <p:cNvSpPr txBox="1"/>
          <p:nvPr/>
        </p:nvSpPr>
        <p:spPr>
          <a:xfrm>
            <a:off x="1491141" y="2779794"/>
            <a:ext cx="519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按键还没有按下的时候</a:t>
            </a:r>
          </a:p>
        </p:txBody>
      </p:sp>
    </p:spTree>
    <p:extLst>
      <p:ext uri="{BB962C8B-B14F-4D97-AF65-F5344CB8AC3E}">
        <p14:creationId xmlns:p14="http://schemas.microsoft.com/office/powerpoint/2010/main" val="17445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30309-55A9-496F-850E-4A4C7A7F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1DCCA3-8435-4FBD-AB35-5B1F411238C0}"/>
              </a:ext>
            </a:extLst>
          </p:cNvPr>
          <p:cNvSpPr txBox="1"/>
          <p:nvPr/>
        </p:nvSpPr>
        <p:spPr>
          <a:xfrm>
            <a:off x="827015" y="1708209"/>
            <a:ext cx="73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另外，我们需要知道检测按键按下的函数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4D7E6-0A40-46C1-87AD-19F8A7A6F166}"/>
              </a:ext>
            </a:extLst>
          </p:cNvPr>
          <p:cNvSpPr txBox="1"/>
          <p:nvPr/>
        </p:nvSpPr>
        <p:spPr>
          <a:xfrm>
            <a:off x="888534" y="2284691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microbit.button_a.get_presses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C526D8-BB11-44B1-B4A2-2EF5FD50C35F}"/>
              </a:ext>
            </a:extLst>
          </p:cNvPr>
          <p:cNvSpPr txBox="1"/>
          <p:nvPr/>
        </p:nvSpPr>
        <p:spPr>
          <a:xfrm>
            <a:off x="888534" y="2851038"/>
            <a:ext cx="637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当我们按键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的时候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BC9449-D2D8-4F53-97E2-2A05EDFBD8F2}"/>
              </a:ext>
            </a:extLst>
          </p:cNvPr>
          <p:cNvSpPr txBox="1"/>
          <p:nvPr/>
        </p:nvSpPr>
        <p:spPr>
          <a:xfrm>
            <a:off x="1611342" y="3417385"/>
            <a:ext cx="637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button_a.get_presses</a:t>
            </a:r>
            <a:r>
              <a:rPr lang="en-US" altLang="zh-CN" sz="2800" dirty="0"/>
              <a:t>()</a:t>
            </a:r>
            <a:r>
              <a:rPr lang="zh-CN" altLang="en-US" sz="2800" dirty="0"/>
              <a:t>会变为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40567-F711-4EC6-92EC-E257837ABB18}"/>
              </a:ext>
            </a:extLst>
          </p:cNvPr>
          <p:cNvSpPr txBox="1"/>
          <p:nvPr/>
        </p:nvSpPr>
        <p:spPr>
          <a:xfrm>
            <a:off x="888534" y="3993867"/>
            <a:ext cx="637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没有按下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就变为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95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7CBF9-603E-40C8-BF90-E5FF3920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1D67-9AA1-4B90-B1BB-6EBD92D1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155"/>
          </a:xfrm>
        </p:spPr>
        <p:txBody>
          <a:bodyPr/>
          <a:lstStyle/>
          <a:p>
            <a:r>
              <a:rPr lang="zh-CN" altLang="en-US" dirty="0"/>
              <a:t>现在我们知道检测按键按下的函数</a:t>
            </a:r>
            <a:endParaRPr lang="en-US" altLang="zh-CN" dirty="0"/>
          </a:p>
          <a:p>
            <a:r>
              <a:rPr lang="zh-CN" altLang="en-US" dirty="0"/>
              <a:t>并且创建了一个记录按键按下次数的变量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8D7689-55AD-4688-A67A-29D722DF7A8F}"/>
              </a:ext>
            </a:extLst>
          </p:cNvPr>
          <p:cNvSpPr txBox="1"/>
          <p:nvPr/>
        </p:nvSpPr>
        <p:spPr>
          <a:xfrm>
            <a:off x="1096858" y="2905780"/>
            <a:ext cx="684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编写计数功能语句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BD8B0B-3E9C-499A-9EF0-E29E09DE00F2}"/>
              </a:ext>
            </a:extLst>
          </p:cNvPr>
          <p:cNvSpPr txBox="1"/>
          <p:nvPr/>
        </p:nvSpPr>
        <p:spPr>
          <a:xfrm>
            <a:off x="1096858" y="3429000"/>
            <a:ext cx="745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ctr = ctr + </a:t>
            </a:r>
            <a:r>
              <a:rPr lang="en-US" altLang="zh-CN" sz="2800" dirty="0" err="1"/>
              <a:t>microbit.button_a.get_presses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E2DE8E-45FB-4A57-81B5-CD8558F72231}"/>
              </a:ext>
            </a:extLst>
          </p:cNvPr>
          <p:cNvSpPr txBox="1"/>
          <p:nvPr/>
        </p:nvSpPr>
        <p:spPr>
          <a:xfrm>
            <a:off x="1096858" y="3952220"/>
            <a:ext cx="398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按下，</a:t>
            </a:r>
            <a:r>
              <a:rPr lang="en-US" altLang="zh-CN" sz="2800" dirty="0"/>
              <a:t>ctr+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AC7084-EBD7-45D0-BD19-9BC39C9D108C}"/>
              </a:ext>
            </a:extLst>
          </p:cNvPr>
          <p:cNvSpPr txBox="1"/>
          <p:nvPr/>
        </p:nvSpPr>
        <p:spPr>
          <a:xfrm>
            <a:off x="1096858" y="4475440"/>
            <a:ext cx="499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dirty="0" err="1"/>
              <a:t>button.a</a:t>
            </a:r>
            <a:r>
              <a:rPr lang="zh-CN" altLang="en-US" sz="2800" dirty="0"/>
              <a:t>没有按下，</a:t>
            </a:r>
            <a:r>
              <a:rPr lang="en-US" altLang="zh-CN" sz="2800" dirty="0"/>
              <a:t>ctr+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18BA6D-8014-4048-9194-FA606CE271E1}"/>
              </a:ext>
            </a:extLst>
          </p:cNvPr>
          <p:cNvSpPr txBox="1"/>
          <p:nvPr/>
        </p:nvSpPr>
        <p:spPr>
          <a:xfrm>
            <a:off x="4414701" y="3952220"/>
            <a:ext cx="168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12ADEA-9A57-4788-8FE5-24C0CF587AB1}"/>
              </a:ext>
            </a:extLst>
          </p:cNvPr>
          <p:cNvSpPr txBox="1"/>
          <p:nvPr/>
        </p:nvSpPr>
        <p:spPr>
          <a:xfrm>
            <a:off x="5175307" y="4475440"/>
            <a:ext cx="202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C2C06F-4AC5-4EDD-A62A-A0048198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31" y="4083145"/>
            <a:ext cx="42481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642E-7732-43F6-A212-7647FC41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7C5FC-728F-4053-9D5D-F2E5DECE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410"/>
          </a:xfrm>
        </p:spPr>
        <p:txBody>
          <a:bodyPr/>
          <a:lstStyle/>
          <a:p>
            <a:r>
              <a:rPr lang="zh-CN" altLang="en-US" dirty="0"/>
              <a:t>作为计数器，我们需要知道按键按下多少次</a:t>
            </a:r>
            <a:endParaRPr lang="en-US" altLang="zh-CN" dirty="0"/>
          </a:p>
          <a:p>
            <a:r>
              <a:rPr lang="zh-CN" altLang="en-US" dirty="0"/>
              <a:t>所以用</a:t>
            </a:r>
            <a:r>
              <a:rPr lang="en-US" altLang="zh-CN" dirty="0" err="1"/>
              <a:t>micro:bit</a:t>
            </a:r>
            <a:r>
              <a:rPr lang="zh-CN" altLang="en-US" dirty="0"/>
              <a:t>的点阵显示按下次数再合适不过了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D11D8D-8E98-4E57-9ACA-DABAABDF1257}"/>
              </a:ext>
            </a:extLst>
          </p:cNvPr>
          <p:cNvSpPr txBox="1"/>
          <p:nvPr/>
        </p:nvSpPr>
        <p:spPr>
          <a:xfrm>
            <a:off x="1071691" y="2869035"/>
            <a:ext cx="684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大家还记得点阵显示的函数么？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80CB4-03C1-48B4-A088-74C62BFDD5DB}"/>
              </a:ext>
            </a:extLst>
          </p:cNvPr>
          <p:cNvSpPr txBox="1"/>
          <p:nvPr/>
        </p:nvSpPr>
        <p:spPr>
          <a:xfrm>
            <a:off x="1071691" y="3389225"/>
            <a:ext cx="392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microbit.display.scroll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27ED-03A3-4384-BF8E-8F4FFC3E4102}"/>
              </a:ext>
            </a:extLst>
          </p:cNvPr>
          <p:cNvSpPr txBox="1"/>
          <p:nvPr/>
        </p:nvSpPr>
        <p:spPr>
          <a:xfrm>
            <a:off x="1071691" y="3912445"/>
            <a:ext cx="684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但是</a:t>
            </a:r>
            <a:r>
              <a:rPr lang="en-US" altLang="zh-CN" sz="2800" dirty="0" err="1"/>
              <a:t>display.scroll</a:t>
            </a:r>
            <a:r>
              <a:rPr lang="en-US" altLang="zh-CN" sz="2800" dirty="0"/>
              <a:t>()</a:t>
            </a:r>
            <a:r>
              <a:rPr lang="zh-CN" altLang="en-US" sz="2800" dirty="0"/>
              <a:t>只能显示字符串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55CEB-5C57-405C-8FED-E98F0282E29E}"/>
              </a:ext>
            </a:extLst>
          </p:cNvPr>
          <p:cNvSpPr txBox="1"/>
          <p:nvPr/>
        </p:nvSpPr>
        <p:spPr>
          <a:xfrm>
            <a:off x="1071690" y="4432635"/>
            <a:ext cx="406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我们还需要借助</a:t>
            </a:r>
            <a:r>
              <a:rPr lang="en-US" altLang="zh-CN" sz="2800" dirty="0"/>
              <a:t>str()</a:t>
            </a:r>
            <a:r>
              <a:rPr lang="zh-CN" altLang="en-US" sz="2800" dirty="0"/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8252C6-E770-490A-A2FF-8BCA5255757E}"/>
              </a:ext>
            </a:extLst>
          </p:cNvPr>
          <p:cNvSpPr txBox="1"/>
          <p:nvPr/>
        </p:nvSpPr>
        <p:spPr>
          <a:xfrm>
            <a:off x="1071689" y="4952825"/>
            <a:ext cx="5538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所以最后显示按下次数的语句是</a:t>
            </a:r>
            <a:r>
              <a:rPr lang="en-US" altLang="zh-CN" sz="2800" dirty="0" err="1"/>
              <a:t>microbit.display.scroll</a:t>
            </a:r>
            <a:r>
              <a:rPr lang="en-US" altLang="zh-CN" sz="2800" dirty="0"/>
              <a:t>(str(ctr))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F0667A-9F53-482C-890E-300A164B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68" y="5478142"/>
            <a:ext cx="5588563" cy="4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E6F28-3E16-458C-B93C-A7C58B0C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5CB56-7404-4EE7-B901-991E99CC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5355"/>
          </a:xfrm>
        </p:spPr>
        <p:txBody>
          <a:bodyPr>
            <a:normAutofit/>
          </a:bodyPr>
          <a:lstStyle/>
          <a:p>
            <a:r>
              <a:rPr lang="zh-CN" altLang="en-US" dirty="0"/>
              <a:t>我们编写完显示按下次数语句之后</a:t>
            </a:r>
            <a:endParaRPr lang="en-US" altLang="zh-CN" dirty="0"/>
          </a:p>
          <a:p>
            <a:r>
              <a:rPr lang="zh-CN" altLang="en-US" dirty="0"/>
              <a:t>还需要添加一句延时语句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EB134-563E-41C8-AFD2-9CC1FBB81078}"/>
              </a:ext>
            </a:extLst>
          </p:cNvPr>
          <p:cNvSpPr txBox="1"/>
          <p:nvPr/>
        </p:nvSpPr>
        <p:spPr>
          <a:xfrm>
            <a:off x="1096858" y="2910980"/>
            <a:ext cx="392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microbit.sleep</a:t>
            </a:r>
            <a:r>
              <a:rPr lang="en-US" altLang="zh-CN" sz="2800" dirty="0"/>
              <a:t>(100)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B980DF-8BBE-44EC-9527-3680C4D52D5D}"/>
              </a:ext>
            </a:extLst>
          </p:cNvPr>
          <p:cNvSpPr txBox="1"/>
          <p:nvPr/>
        </p:nvSpPr>
        <p:spPr>
          <a:xfrm>
            <a:off x="1096857" y="3424333"/>
            <a:ext cx="639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那到这里，我们的程序是不是写完了呢？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B889CB-686E-4C9D-9EA0-2EBE2A6630FD}"/>
              </a:ext>
            </a:extLst>
          </p:cNvPr>
          <p:cNvSpPr txBox="1"/>
          <p:nvPr/>
        </p:nvSpPr>
        <p:spPr>
          <a:xfrm>
            <a:off x="1096858" y="3947553"/>
            <a:ext cx="424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我们是不是还漏了点什么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067DB3-EC4A-4931-9D9A-6351D788FD2B}"/>
              </a:ext>
            </a:extLst>
          </p:cNvPr>
          <p:cNvSpPr txBox="1"/>
          <p:nvPr/>
        </p:nvSpPr>
        <p:spPr>
          <a:xfrm>
            <a:off x="1843478" y="4443569"/>
            <a:ext cx="53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这个程序只执行了一遍就结束了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81870B-9D29-4E14-9281-B612BC3E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09" y="3952376"/>
            <a:ext cx="2114550" cy="20288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E68B3C8-AA35-496A-B618-DF48E2A1CCB5}"/>
              </a:ext>
            </a:extLst>
          </p:cNvPr>
          <p:cNvSpPr/>
          <p:nvPr/>
        </p:nvSpPr>
        <p:spPr>
          <a:xfrm>
            <a:off x="947956" y="3434200"/>
            <a:ext cx="10147186" cy="2765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661C8A-2812-4C2B-AE02-ED1A212AFFF1}"/>
              </a:ext>
            </a:extLst>
          </p:cNvPr>
          <p:cNvSpPr txBox="1"/>
          <p:nvPr/>
        </p:nvSpPr>
        <p:spPr>
          <a:xfrm>
            <a:off x="1096858" y="3406996"/>
            <a:ext cx="246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使用循环语句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F8CFB7-36CA-4F3E-A590-8F3DEAC4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6" y="3931361"/>
            <a:ext cx="5153025" cy="12763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0A560E2-3055-42B9-8CBB-89980B0E689A}"/>
              </a:ext>
            </a:extLst>
          </p:cNvPr>
          <p:cNvSpPr txBox="1"/>
          <p:nvPr/>
        </p:nvSpPr>
        <p:spPr>
          <a:xfrm>
            <a:off x="6261331" y="3806404"/>
            <a:ext cx="341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检查是否有语法错误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2C5ED5-D60D-4E5F-B613-3203C303C60E}"/>
              </a:ext>
            </a:extLst>
          </p:cNvPr>
          <p:cNvSpPr txBox="1"/>
          <p:nvPr/>
        </p:nvSpPr>
        <p:spPr>
          <a:xfrm>
            <a:off x="6272781" y="4329624"/>
            <a:ext cx="268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点击“刷入 ”</a:t>
            </a:r>
          </a:p>
        </p:txBody>
      </p:sp>
    </p:spTree>
    <p:extLst>
      <p:ext uri="{BB962C8B-B14F-4D97-AF65-F5344CB8AC3E}">
        <p14:creationId xmlns:p14="http://schemas.microsoft.com/office/powerpoint/2010/main" val="20094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宽屏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按键控制</vt:lpstr>
      <vt:lpstr>什么是按键？</vt:lpstr>
      <vt:lpstr>现在我们来做一个按键计数器吧~</vt:lpstr>
      <vt:lpstr>编写软件部分</vt:lpstr>
      <vt:lpstr>编写软件部分</vt:lpstr>
      <vt:lpstr>编写软件部分</vt:lpstr>
      <vt:lpstr>编写软件部分</vt:lpstr>
      <vt:lpstr>编写软件部分</vt:lpstr>
      <vt:lpstr>编写软件部分</vt:lpstr>
      <vt:lpstr>修改程序</vt:lpstr>
      <vt:lpstr>现在我们来造一个简单的小宠物吧~</vt:lpstr>
      <vt:lpstr>编写软件部分</vt:lpstr>
      <vt:lpstr>编写软件部分</vt:lpstr>
      <vt:lpstr>编写软件部分</vt:lpstr>
      <vt:lpstr>修改程序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按键控制</dc:title>
  <dc:creator>陈帅气</dc:creator>
  <cp:lastModifiedBy> </cp:lastModifiedBy>
  <cp:revision>142</cp:revision>
  <dcterms:created xsi:type="dcterms:W3CDTF">2019-01-20T00:58:42Z</dcterms:created>
  <dcterms:modified xsi:type="dcterms:W3CDTF">2019-02-11T08:33:49Z</dcterms:modified>
</cp:coreProperties>
</file>