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421C-C437-4DBE-AF34-DC728383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C03A34-01D2-49DD-BC0A-86AD87E75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469D9-4645-43D6-A95B-840DD0BD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84B0B-59E0-41F7-8F20-BA26D29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51D7D-4855-44C2-A2A5-3D8CEEEC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5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4E7F-06FC-433D-83D8-E00B87B5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E954D-79A4-46A1-A7C6-5267B31C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9A5CF-11AF-4B49-8DA4-E5E48394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24111-CE59-4BF0-BC41-202149F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21279-CF0E-4237-A693-C3944ED6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86B28-167E-48E0-8B61-CD132F931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C04A1-0438-436D-894B-DD30E3C1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28569-D942-4863-8FF5-A66CEDE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2C53-7383-4BCF-8331-BBB4D231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4DE0C-F211-4AEE-B23B-4EA18AA2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7515-AF5B-4D29-92E0-8CCFFFA2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1A6-D1BB-4BA3-A9A0-B6A2FD01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B2F8-FE35-4BA5-B842-5B4428C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0779F-B7CB-4CD1-8264-519A870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1A334-66B6-4036-B428-120D6080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F204B-E3D1-4C3E-9903-1A44BA1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C34BE-64D4-4419-9B0A-6D2C9B56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DE2B1-66BB-4EA9-87E9-757F6BED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5FC32-CA8B-4D18-BC96-7C4E7FB6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A058-D058-40B8-8607-331064D6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5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5FA6-306B-475B-B134-B6E81B92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FB4CC-5735-4452-87B6-83BD5BB9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22490-E8A5-42B9-B040-6F8FA6DF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3ED8B-B198-48F1-9746-7314AB10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B7B5B-7943-4DCF-B42D-795DDDAF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5153B-11E7-4612-B6A9-23E5857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EAF43-20C0-4FD6-BC9D-9993036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F5366-931F-40C4-B620-2764B2E6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D7DB1-FF63-41BB-AEE7-44BF63E7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D3ADB-EE38-43E5-9CD6-098A9B61F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B26098-A899-46F7-89B7-DA5044839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80F2C-C73B-452D-AE51-5A777674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A9CF3-3CD0-4B56-9E22-55B9AD9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A9C99-E239-4698-9706-243458F3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8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786B-FB4C-4EE3-B5A2-0587B6C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A3548-7DA2-4B9F-A577-E0C329EE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5B7E0-4DED-41DD-B152-39B0C679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E0DA8-028B-4E16-B26E-4BF3202C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7E2B4-EEB9-44CF-9895-CD511D88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77758A-665E-487F-9AA7-14278A66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244BA-C124-4A72-9341-C30D94A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2AE6-244A-4F9A-940A-7FE794DA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2EC1D-4A3E-4094-9837-E0370C74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14C02-882D-4AB0-B513-E7C6EC41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C5F1F-2D23-4C7E-9664-317E8600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0601C-4431-4A36-8613-763AFA80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BD86D-E962-46E7-B133-B5363318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7CC0-FFA6-4FDD-A52E-EF93F69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D9CB4-F700-402F-9A20-87C43DA35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9059D-A2FA-4DCA-8EBD-7693BC51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A7B17-AA89-4CD1-A4B1-01923023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8181D-8F90-482C-8BEC-040E60E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303E5-CFA5-4406-B02D-A1B67744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B1180-4BDD-4EA2-BF35-1D2919F8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23C1-975F-4489-AF72-443DAF28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E49E-B96E-48DD-9F7A-4D21C06E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87C2-4AD7-4C47-8BA0-7B49331625C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C378-7521-4313-A4B7-010D3686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26695-A30D-4BF3-9E1B-6384D121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5429-1CDF-4F88-9571-62BDDB72F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EF68-E1B6-4E51-AFEE-863D8998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感受变化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18B33-16A9-4B2A-B01C-142D183D0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40742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DE01-10E9-47E8-9466-0B1193E2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硬件部分连接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FF1F6-289B-4CE1-8E23-B93B0033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19"/>
          </a:xfrm>
        </p:spPr>
        <p:txBody>
          <a:bodyPr>
            <a:normAutofit/>
          </a:bodyPr>
          <a:lstStyle/>
          <a:p>
            <a:r>
              <a:rPr lang="zh-CN" altLang="en-US" dirty="0"/>
              <a:t>制作光控小夜灯需要借助一种传感器</a:t>
            </a:r>
            <a:r>
              <a:rPr lang="en-US" altLang="zh-CN" dirty="0"/>
              <a:t>——</a:t>
            </a:r>
            <a:r>
              <a:rPr lang="zh-CN" altLang="en-US" dirty="0"/>
              <a:t>光敏电阻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F9DA4-D969-4A90-8849-2C18E1F3F07C}"/>
              </a:ext>
            </a:extLst>
          </p:cNvPr>
          <p:cNvSpPr/>
          <p:nvPr/>
        </p:nvSpPr>
        <p:spPr>
          <a:xfrm>
            <a:off x="7566870" y="1820411"/>
            <a:ext cx="1459684" cy="478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1A9F80-B772-418D-AB2B-84C5B89B8682}"/>
              </a:ext>
            </a:extLst>
          </p:cNvPr>
          <p:cNvSpPr txBox="1"/>
          <p:nvPr/>
        </p:nvSpPr>
        <p:spPr>
          <a:xfrm>
            <a:off x="1065284" y="2298583"/>
            <a:ext cx="49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此处应有光敏电阻介绍链接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EB086-CB77-449F-92F6-BFDA84C19108}"/>
              </a:ext>
            </a:extLst>
          </p:cNvPr>
          <p:cNvSpPr txBox="1"/>
          <p:nvPr/>
        </p:nvSpPr>
        <p:spPr>
          <a:xfrm>
            <a:off x="1065284" y="2821728"/>
            <a:ext cx="4927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将光敏电阻的一端连接到</a:t>
            </a:r>
            <a:r>
              <a:rPr lang="en-US" altLang="zh-CN" sz="2800" dirty="0"/>
              <a:t>pin0</a:t>
            </a:r>
            <a:r>
              <a:rPr lang="zh-CN" altLang="en-US" sz="2800" dirty="0"/>
              <a:t>，另外一端连接到</a:t>
            </a:r>
            <a:r>
              <a:rPr lang="en-US" altLang="zh-CN" sz="2800" dirty="0"/>
              <a:t>3V</a:t>
            </a:r>
            <a:r>
              <a:rPr lang="zh-CN" altLang="en-US" sz="2800" dirty="0"/>
              <a:t>的引脚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91D5BE-DEA1-4445-8666-14B0C4FB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4" y="2821728"/>
            <a:ext cx="2876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6570-587E-4F39-AFE1-86C8FCD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硬件部分连接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4A0B08-45C8-4A9F-A9AF-9E13C7998769}"/>
              </a:ext>
            </a:extLst>
          </p:cNvPr>
          <p:cNvSpPr txBox="1"/>
          <p:nvPr/>
        </p:nvSpPr>
        <p:spPr>
          <a:xfrm>
            <a:off x="838200" y="1825625"/>
            <a:ext cx="875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大家还记得我们用过</a:t>
            </a:r>
            <a:r>
              <a:rPr lang="en-US" altLang="zh-CN" sz="2800" dirty="0"/>
              <a:t>LED</a:t>
            </a:r>
            <a:r>
              <a:rPr lang="zh-CN" altLang="en-US" sz="2800" dirty="0"/>
              <a:t>灯么？就是常见的发光二极管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7F8CFA-DE74-4998-98A5-F94AB4E8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35" y="2348845"/>
            <a:ext cx="3113015" cy="2587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33B16A-250B-446E-A422-9D6E1472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65" y="2348845"/>
            <a:ext cx="3011370" cy="25871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1E9547-9936-4DD7-859B-3A3A0A3C9D6D}"/>
              </a:ext>
            </a:extLst>
          </p:cNvPr>
          <p:cNvSpPr txBox="1"/>
          <p:nvPr/>
        </p:nvSpPr>
        <p:spPr>
          <a:xfrm>
            <a:off x="838200" y="2348845"/>
            <a:ext cx="3531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我们将</a:t>
            </a:r>
            <a:r>
              <a:rPr lang="en-US" altLang="zh-CN" sz="2800" dirty="0"/>
              <a:t>LED</a:t>
            </a:r>
            <a:r>
              <a:rPr lang="zh-CN" altLang="en-US" sz="2800" dirty="0"/>
              <a:t>的长引脚连接到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的</a:t>
            </a:r>
            <a:r>
              <a:rPr lang="en-US" altLang="zh-CN" sz="2800" dirty="0"/>
              <a:t>pin16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BFD390-B2BE-4124-8705-F09487BF599E}"/>
              </a:ext>
            </a:extLst>
          </p:cNvPr>
          <p:cNvSpPr txBox="1"/>
          <p:nvPr/>
        </p:nvSpPr>
        <p:spPr>
          <a:xfrm>
            <a:off x="838200" y="3642429"/>
            <a:ext cx="3531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LED</a:t>
            </a:r>
            <a:r>
              <a:rPr lang="zh-CN" altLang="en-US" sz="2800" dirty="0"/>
              <a:t>短引脚接到</a:t>
            </a:r>
            <a:r>
              <a:rPr lang="en-US" altLang="zh-CN" sz="2800" dirty="0"/>
              <a:t>GND</a:t>
            </a:r>
            <a:r>
              <a:rPr lang="zh-CN" altLang="en-US" sz="2800" dirty="0"/>
              <a:t>（负极）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4CC89C-7812-4467-9E65-AE798A35CB39}"/>
              </a:ext>
            </a:extLst>
          </p:cNvPr>
          <p:cNvSpPr txBox="1"/>
          <p:nvPr/>
        </p:nvSpPr>
        <p:spPr>
          <a:xfrm>
            <a:off x="838200" y="4936013"/>
            <a:ext cx="885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这样我们的电路就连接完成啦</a:t>
            </a:r>
            <a:r>
              <a:rPr lang="en-US" altLang="zh-CN" sz="2800" dirty="0"/>
              <a:t>~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4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666E-F324-48DD-A037-012DA9F5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A6140-F38B-4E8F-B951-DE219F9C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903"/>
          </a:xfrm>
        </p:spPr>
        <p:txBody>
          <a:bodyPr/>
          <a:lstStyle/>
          <a:p>
            <a:r>
              <a:rPr lang="zh-CN" altLang="en-US" dirty="0"/>
              <a:t>新建文件两不忘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1CF84E-43EB-4C50-9E89-675B19FB63E8}"/>
              </a:ext>
            </a:extLst>
          </p:cNvPr>
          <p:cNvSpPr txBox="1"/>
          <p:nvPr/>
        </p:nvSpPr>
        <p:spPr>
          <a:xfrm>
            <a:off x="838200" y="2340528"/>
            <a:ext cx="825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现在我们来想想，小夜灯是不是在晚上才会亮起来？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31CE7-6DDE-4480-B9FB-7E6AD3278BAA}"/>
              </a:ext>
            </a:extLst>
          </p:cNvPr>
          <p:cNvSpPr txBox="1"/>
          <p:nvPr/>
        </p:nvSpPr>
        <p:spPr>
          <a:xfrm>
            <a:off x="838200" y="2863748"/>
            <a:ext cx="604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那就表示环境变暗之后小夜灯就会亮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033FD-4C7B-4B4E-80D6-B538B8226008}"/>
              </a:ext>
            </a:extLst>
          </p:cNvPr>
          <p:cNvSpPr txBox="1"/>
          <p:nvPr/>
        </p:nvSpPr>
        <p:spPr>
          <a:xfrm>
            <a:off x="838200" y="3429000"/>
            <a:ext cx="744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这样的话我们需要创建一个变量记录环境亮度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8BE3DF-0747-482C-B8BD-0F2A418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8" y="3952220"/>
            <a:ext cx="4391024" cy="857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AC099E-0EBD-491D-AF5B-E8199B0FE1D6}"/>
              </a:ext>
            </a:extLst>
          </p:cNvPr>
          <p:cNvSpPr txBox="1"/>
          <p:nvPr/>
        </p:nvSpPr>
        <p:spPr>
          <a:xfrm>
            <a:off x="838200" y="4809470"/>
            <a:ext cx="773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如果有光照的情况下，光敏电阻的阻值会比较小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60AF17-234D-4786-8EFB-6875050136F5}"/>
              </a:ext>
            </a:extLst>
          </p:cNvPr>
          <p:cNvSpPr txBox="1"/>
          <p:nvPr/>
        </p:nvSpPr>
        <p:spPr>
          <a:xfrm>
            <a:off x="838201" y="5332690"/>
            <a:ext cx="692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相反在无光照时，光敏电阻的阻值会很大，这样会改变</a:t>
            </a:r>
            <a:r>
              <a:rPr lang="en-US" altLang="zh-CN" sz="2800" dirty="0"/>
              <a:t>pin0</a:t>
            </a:r>
            <a:r>
              <a:rPr lang="zh-CN" altLang="en-US" sz="2800" dirty="0"/>
              <a:t>读到的电压值</a:t>
            </a:r>
          </a:p>
        </p:txBody>
      </p:sp>
    </p:spTree>
    <p:extLst>
      <p:ext uri="{BB962C8B-B14F-4D97-AF65-F5344CB8AC3E}">
        <p14:creationId xmlns:p14="http://schemas.microsoft.com/office/powerpoint/2010/main" val="1883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D598E-66DE-4083-984B-5B41B8E1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80B8C-88F8-4944-9679-FB06A645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开启电源之后</a:t>
            </a:r>
            <a:r>
              <a:rPr lang="en-US" altLang="zh-CN" dirty="0" err="1"/>
              <a:t>micro:bit</a:t>
            </a:r>
            <a:r>
              <a:rPr lang="zh-CN" altLang="en-US" dirty="0"/>
              <a:t>就会获取</a:t>
            </a:r>
            <a:r>
              <a:rPr lang="en-US" altLang="zh-CN" dirty="0"/>
              <a:t>pin0</a:t>
            </a:r>
            <a:r>
              <a:rPr lang="zh-CN" altLang="en-US" dirty="0"/>
              <a:t>电压值记录到</a:t>
            </a:r>
            <a:r>
              <a:rPr lang="en-US" altLang="zh-CN" dirty="0" err="1"/>
              <a:t>calibrationVal</a:t>
            </a:r>
            <a:endParaRPr lang="en-US" altLang="zh-CN" dirty="0"/>
          </a:p>
          <a:p>
            <a:r>
              <a:rPr lang="zh-CN" altLang="en-US" dirty="0"/>
              <a:t>我们还需要获取光照变化的电压值，把它记录到另一个变量</a:t>
            </a:r>
            <a:endParaRPr lang="en-US" altLang="zh-CN" dirty="0"/>
          </a:p>
          <a:p>
            <a:r>
              <a:rPr lang="zh-CN" altLang="en-US" dirty="0"/>
              <a:t>这样就能判断周围环境是变亮了还是变暗了</a:t>
            </a:r>
            <a:endParaRPr lang="en-US" altLang="zh-CN" dirty="0"/>
          </a:p>
          <a:p>
            <a:r>
              <a:rPr lang="zh-CN" altLang="en-US" dirty="0"/>
              <a:t>现在我们在</a:t>
            </a:r>
            <a:r>
              <a:rPr lang="en-US" altLang="zh-CN" dirty="0"/>
              <a:t>while True</a:t>
            </a:r>
            <a:r>
              <a:rPr lang="zh-CN" altLang="en-US" dirty="0"/>
              <a:t>：下面创建记录变化值的变量</a:t>
            </a:r>
            <a:endParaRPr lang="en-US" altLang="zh-CN" dirty="0"/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lightVal</a:t>
            </a:r>
            <a:r>
              <a:rPr lang="en-US" altLang="zh-CN" dirty="0"/>
              <a:t> = pin0.read_analog()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B0D10A-A376-4F25-9E30-B844E2ED0BCD}"/>
              </a:ext>
            </a:extLst>
          </p:cNvPr>
          <p:cNvSpPr/>
          <p:nvPr/>
        </p:nvSpPr>
        <p:spPr>
          <a:xfrm>
            <a:off x="1484851" y="4353886"/>
            <a:ext cx="4611149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9F57-DC45-4BD0-9E2D-7CB247DC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BDBDA-D306-4530-A303-7C5B50635E39}"/>
              </a:ext>
            </a:extLst>
          </p:cNvPr>
          <p:cNvSpPr txBox="1"/>
          <p:nvPr/>
        </p:nvSpPr>
        <p:spPr>
          <a:xfrm>
            <a:off x="838200" y="1825625"/>
            <a:ext cx="489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如果变化值大于初始值（变亮）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ECA37-1251-4069-82AB-1377664943C3}"/>
              </a:ext>
            </a:extLst>
          </p:cNvPr>
          <p:cNvSpPr txBox="1"/>
          <p:nvPr/>
        </p:nvSpPr>
        <p:spPr>
          <a:xfrm>
            <a:off x="838200" y="2348845"/>
            <a:ext cx="489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如果变化值小于初始值（变暗）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8975CF3-AD2D-444E-AB2E-353E1DEBBAE5}"/>
              </a:ext>
            </a:extLst>
          </p:cNvPr>
          <p:cNvSpPr/>
          <p:nvPr/>
        </p:nvSpPr>
        <p:spPr>
          <a:xfrm>
            <a:off x="5738070" y="1825625"/>
            <a:ext cx="715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9BE955C-F5FD-4E7A-B31D-39499147D76F}"/>
              </a:ext>
            </a:extLst>
          </p:cNvPr>
          <p:cNvSpPr/>
          <p:nvPr/>
        </p:nvSpPr>
        <p:spPr>
          <a:xfrm>
            <a:off x="5738069" y="2348845"/>
            <a:ext cx="715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4ABEEA-11E0-4181-8753-4136A17B09B6}"/>
              </a:ext>
            </a:extLst>
          </p:cNvPr>
          <p:cNvSpPr txBox="1"/>
          <p:nvPr/>
        </p:nvSpPr>
        <p:spPr>
          <a:xfrm>
            <a:off x="6453931" y="1825625"/>
            <a:ext cx="489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 </a:t>
            </a:r>
            <a:r>
              <a:rPr lang="en-US" altLang="zh-CN" sz="2800" dirty="0" err="1"/>
              <a:t>lightVal</a:t>
            </a:r>
            <a:r>
              <a:rPr lang="en-US" altLang="zh-CN" sz="2800" dirty="0"/>
              <a:t> &lt; calibrationVal-50: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05C64-C17C-4697-B2BF-A77307AE531A}"/>
              </a:ext>
            </a:extLst>
          </p:cNvPr>
          <p:cNvSpPr txBox="1"/>
          <p:nvPr/>
        </p:nvSpPr>
        <p:spPr>
          <a:xfrm>
            <a:off x="6453931" y="2348845"/>
            <a:ext cx="489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else: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5AFA5D-5CB1-48A5-B356-C5DD9C41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872065"/>
            <a:ext cx="4657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DB53-6386-412D-A169-FC4DE50F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09143-C4FF-4FA0-8ADF-51DCCF1A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现在我们来把这个框架填满吧</a:t>
            </a:r>
          </a:p>
          <a:p>
            <a:r>
              <a:rPr lang="zh-CN" altLang="en-US" dirty="0"/>
              <a:t>在这两个框中填入控制</a:t>
            </a:r>
            <a:r>
              <a:rPr lang="en-US" altLang="zh-CN" dirty="0"/>
              <a:t>LED</a:t>
            </a:r>
            <a:r>
              <a:rPr lang="zh-CN" altLang="en-US" dirty="0"/>
              <a:t>的语句</a:t>
            </a:r>
          </a:p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lightVal</a:t>
            </a:r>
            <a:r>
              <a:rPr lang="en-US" altLang="zh-CN" dirty="0"/>
              <a:t> = pin0.read_analog()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lightVal</a:t>
            </a:r>
            <a:r>
              <a:rPr lang="en-US" altLang="zh-CN" dirty="0"/>
              <a:t> &lt; calibrationVal-50:</a:t>
            </a:r>
          </a:p>
          <a:p>
            <a:r>
              <a:rPr lang="en-US" altLang="zh-CN" dirty="0"/>
              <a:t>        pin16.write_digital(1)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pin16.write_digital(0)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5F4EE4-E732-437A-8DEA-D704AD6F7D22}"/>
              </a:ext>
            </a:extLst>
          </p:cNvPr>
          <p:cNvSpPr/>
          <p:nvPr/>
        </p:nvSpPr>
        <p:spPr>
          <a:xfrm>
            <a:off x="1904301" y="4395831"/>
            <a:ext cx="3305262" cy="51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E5B69-0DFB-4BCF-94DA-9743927F4422}"/>
              </a:ext>
            </a:extLst>
          </p:cNvPr>
          <p:cNvSpPr/>
          <p:nvPr/>
        </p:nvSpPr>
        <p:spPr>
          <a:xfrm>
            <a:off x="1904301" y="5362597"/>
            <a:ext cx="3305262" cy="51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936A8-91EF-47AA-9C94-27546873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64" y="3881438"/>
            <a:ext cx="4914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D502-5DC6-44BE-B9ED-BDD7508B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这样我们怕痒的</a:t>
            </a:r>
            <a:r>
              <a:rPr lang="en-US" altLang="zh-CN" dirty="0" err="1"/>
              <a:t>micro:bit</a:t>
            </a:r>
            <a:r>
              <a:rPr lang="zh-CN" altLang="en-US" dirty="0"/>
              <a:t>和光控小夜灯都完成啦！</a:t>
            </a:r>
          </a:p>
        </p:txBody>
      </p:sp>
    </p:spTree>
    <p:extLst>
      <p:ext uri="{BB962C8B-B14F-4D97-AF65-F5344CB8AC3E}">
        <p14:creationId xmlns:p14="http://schemas.microsoft.com/office/powerpoint/2010/main" val="31060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A88B-5B5F-4303-B4C0-61028101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547" y="2103437"/>
            <a:ext cx="7590905" cy="1325563"/>
          </a:xfrm>
        </p:spPr>
        <p:txBody>
          <a:bodyPr/>
          <a:lstStyle/>
          <a:p>
            <a:pPr algn="ctr"/>
            <a:r>
              <a:rPr lang="zh-CN" altLang="en-US" dirty="0"/>
              <a:t>上节课我们造了一个小宠物，需要按按键才能让它开心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20A4043-1B78-4376-B1E0-9EF51BC048F1}"/>
              </a:ext>
            </a:extLst>
          </p:cNvPr>
          <p:cNvSpPr txBox="1">
            <a:spLocks/>
          </p:cNvSpPr>
          <p:nvPr/>
        </p:nvSpPr>
        <p:spPr>
          <a:xfrm>
            <a:off x="1947257" y="3429000"/>
            <a:ext cx="829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我们这节课开始还是造小宠物，造一个怕痒的小宠物</a:t>
            </a:r>
          </a:p>
        </p:txBody>
      </p:sp>
    </p:spTree>
    <p:extLst>
      <p:ext uri="{BB962C8B-B14F-4D97-AF65-F5344CB8AC3E}">
        <p14:creationId xmlns:p14="http://schemas.microsoft.com/office/powerpoint/2010/main" val="14336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C77C1-AB62-4458-8C30-95517876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3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只要摸摸小宠物的肚皮就会开心起来</a:t>
            </a:r>
            <a:r>
              <a:rPr lang="en-US" altLang="zh-CN" dirty="0"/>
              <a:t>~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9864F0-4C8E-4B7A-9572-FECCDB05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289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A345A-616D-4D4D-95F2-7403B8E5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问题在于我们要摸</a:t>
            </a:r>
            <a:r>
              <a:rPr lang="en-US" altLang="zh-CN" dirty="0" err="1"/>
              <a:t>micro:bit</a:t>
            </a:r>
            <a:r>
              <a:rPr lang="zh-CN" altLang="en-US" dirty="0"/>
              <a:t>的哪个部位呢？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2BFBBD-1DF8-4678-A16B-74A980AE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1825625"/>
            <a:ext cx="4124325" cy="3114675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80AFF1DF-56F6-48D9-8B0A-EE72D79797C4}"/>
              </a:ext>
            </a:extLst>
          </p:cNvPr>
          <p:cNvSpPr/>
          <p:nvPr/>
        </p:nvSpPr>
        <p:spPr>
          <a:xfrm>
            <a:off x="4455622" y="4862945"/>
            <a:ext cx="340822" cy="731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0EE4B42-AD4E-4690-9DD8-ACF48E6CA585}"/>
              </a:ext>
            </a:extLst>
          </p:cNvPr>
          <p:cNvSpPr/>
          <p:nvPr/>
        </p:nvSpPr>
        <p:spPr>
          <a:xfrm>
            <a:off x="5146878" y="4862945"/>
            <a:ext cx="340822" cy="731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8B4DBC18-8E3F-4365-8049-85C2794D284D}"/>
              </a:ext>
            </a:extLst>
          </p:cNvPr>
          <p:cNvSpPr/>
          <p:nvPr/>
        </p:nvSpPr>
        <p:spPr>
          <a:xfrm>
            <a:off x="5925588" y="4862945"/>
            <a:ext cx="340822" cy="731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A472E-618D-4CEB-A61E-93401BA4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找到触摸的位置之后，怎么才能让</a:t>
            </a:r>
            <a:r>
              <a:rPr lang="en-US" altLang="zh-CN" dirty="0" err="1"/>
              <a:t>micro:bit</a:t>
            </a:r>
            <a:r>
              <a:rPr lang="zh-CN" altLang="en-US" dirty="0"/>
              <a:t>感觉到被摸了呢？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C186A5-D7E1-4BAB-8A11-FC03464BA376}"/>
              </a:ext>
            </a:extLst>
          </p:cNvPr>
          <p:cNvSpPr txBox="1"/>
          <p:nvPr/>
        </p:nvSpPr>
        <p:spPr>
          <a:xfrm>
            <a:off x="3632315" y="3836323"/>
            <a:ext cx="49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这里我们要借助一个触摸函数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EB4B6-0D5C-4777-8A1F-9F1D38F260C1}"/>
              </a:ext>
            </a:extLst>
          </p:cNvPr>
          <p:cNvSpPr txBox="1"/>
          <p:nvPr/>
        </p:nvSpPr>
        <p:spPr>
          <a:xfrm>
            <a:off x="4629842" y="4359543"/>
            <a:ext cx="29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pin0.is_touched()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28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A763-5BAF-4B24-B240-CED11F8A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7807F-26FB-4039-B97C-DBDB44A3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94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新建文件</a:t>
            </a:r>
            <a:endParaRPr lang="en-US" altLang="zh-CN" dirty="0"/>
          </a:p>
          <a:p>
            <a:r>
              <a:rPr lang="zh-CN" altLang="en-US" dirty="0"/>
              <a:t>两个不能忘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AFE945-1F4A-49F1-BFB7-6A4D206C6E0C}"/>
              </a:ext>
            </a:extLst>
          </p:cNvPr>
          <p:cNvSpPr txBox="1"/>
          <p:nvPr/>
        </p:nvSpPr>
        <p:spPr>
          <a:xfrm>
            <a:off x="3632315" y="2281843"/>
            <a:ext cx="49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B1B55A-8878-4559-A87C-F254EA830E4C}"/>
              </a:ext>
            </a:extLst>
          </p:cNvPr>
          <p:cNvSpPr txBox="1"/>
          <p:nvPr/>
        </p:nvSpPr>
        <p:spPr>
          <a:xfrm>
            <a:off x="3632315" y="2805063"/>
            <a:ext cx="492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 True: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32BDF-D656-4292-A279-BC5BDC2F37E7}"/>
              </a:ext>
            </a:extLst>
          </p:cNvPr>
          <p:cNvSpPr txBox="1"/>
          <p:nvPr/>
        </p:nvSpPr>
        <p:spPr>
          <a:xfrm>
            <a:off x="1047057" y="3679980"/>
            <a:ext cx="271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</a:t>
            </a:r>
            <a:r>
              <a:rPr lang="en-US" altLang="zh-CN" sz="2800" dirty="0"/>
              <a:t>pin0</a:t>
            </a:r>
            <a:r>
              <a:rPr lang="zh-CN" altLang="en-US" sz="2800" dirty="0"/>
              <a:t>被触摸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64300-51CE-45FA-9F0D-100DC82175F4}"/>
              </a:ext>
            </a:extLst>
          </p:cNvPr>
          <p:cNvSpPr txBox="1"/>
          <p:nvPr/>
        </p:nvSpPr>
        <p:spPr>
          <a:xfrm>
            <a:off x="1047056" y="4203200"/>
            <a:ext cx="300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</a:t>
            </a:r>
            <a:r>
              <a:rPr lang="en-US" altLang="zh-CN" sz="2800" dirty="0"/>
              <a:t>pin0</a:t>
            </a:r>
            <a:r>
              <a:rPr lang="zh-CN" altLang="en-US" sz="2800" dirty="0"/>
              <a:t>未被触摸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A44CAB0-99CF-4793-B90F-8B45D272272C}"/>
              </a:ext>
            </a:extLst>
          </p:cNvPr>
          <p:cNvSpPr/>
          <p:nvPr/>
        </p:nvSpPr>
        <p:spPr>
          <a:xfrm>
            <a:off x="4206076" y="3774462"/>
            <a:ext cx="1870363" cy="2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E2B3E3-E1FC-46CE-BAD7-680DE0C0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4309348"/>
            <a:ext cx="1889924" cy="3109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5C0802-F2BD-43A1-9584-3534E872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07" y="4736700"/>
            <a:ext cx="3848100" cy="14287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0E56B8-D1D6-4B9A-B243-3E6EDB31237A}"/>
              </a:ext>
            </a:extLst>
          </p:cNvPr>
          <p:cNvSpPr txBox="1"/>
          <p:nvPr/>
        </p:nvSpPr>
        <p:spPr>
          <a:xfrm>
            <a:off x="6525161" y="3690260"/>
            <a:ext cx="374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if pin0.is_touched():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22A7D-3F5F-481C-A7CB-FAA454090150}"/>
              </a:ext>
            </a:extLst>
          </p:cNvPr>
          <p:cNvSpPr txBox="1"/>
          <p:nvPr/>
        </p:nvSpPr>
        <p:spPr>
          <a:xfrm>
            <a:off x="6525161" y="4198553"/>
            <a:ext cx="300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else: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62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30E1-1B4E-4B82-9703-E4CFA4B8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40BFA-1103-4A43-AE36-816E5CEE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7128"/>
            <a:ext cx="10515600" cy="2613026"/>
          </a:xfrm>
        </p:spPr>
        <p:txBody>
          <a:bodyPr/>
          <a:lstStyle/>
          <a:p>
            <a:r>
              <a:rPr lang="en-US" altLang="zh-CN" dirty="0"/>
              <a:t>while True:</a:t>
            </a:r>
          </a:p>
          <a:p>
            <a:r>
              <a:rPr lang="en-US" altLang="zh-CN" dirty="0"/>
              <a:t>    	if pin0.is_touched():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display.show</a:t>
            </a:r>
            <a:r>
              <a:rPr lang="en-US" altLang="zh-CN" dirty="0"/>
              <a:t>(</a:t>
            </a:r>
            <a:r>
              <a:rPr lang="en-US" altLang="zh-CN" dirty="0" err="1"/>
              <a:t>Image.HAPPY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	else: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display.show</a:t>
            </a:r>
            <a:r>
              <a:rPr lang="en-US" altLang="zh-CN" dirty="0"/>
              <a:t>(</a:t>
            </a:r>
            <a:r>
              <a:rPr lang="en-US" altLang="zh-CN" dirty="0" err="1"/>
              <a:t>Image.SAD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8564BB-1B61-4770-A28C-364B4DC7824F}"/>
              </a:ext>
            </a:extLst>
          </p:cNvPr>
          <p:cNvSpPr/>
          <p:nvPr/>
        </p:nvSpPr>
        <p:spPr>
          <a:xfrm>
            <a:off x="2261062" y="3769321"/>
            <a:ext cx="449718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AF4B4D-076E-4E3A-B9E6-329633C7C5B0}"/>
              </a:ext>
            </a:extLst>
          </p:cNvPr>
          <p:cNvSpPr/>
          <p:nvPr/>
        </p:nvSpPr>
        <p:spPr>
          <a:xfrm>
            <a:off x="2261062" y="4801514"/>
            <a:ext cx="449718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1C2FA8-1572-480A-8D60-68AE059DA137}"/>
              </a:ext>
            </a:extLst>
          </p:cNvPr>
          <p:cNvSpPr txBox="1"/>
          <p:nvPr/>
        </p:nvSpPr>
        <p:spPr>
          <a:xfrm>
            <a:off x="8382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现在我们来把这个框架填满吧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4F1346-0960-4109-8073-4146925073F1}"/>
              </a:ext>
            </a:extLst>
          </p:cNvPr>
          <p:cNvSpPr txBox="1"/>
          <p:nvPr/>
        </p:nvSpPr>
        <p:spPr>
          <a:xfrm>
            <a:off x="838200" y="2213908"/>
            <a:ext cx="658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在这两个框中填入需要显示的图像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7F2ED8-FB8B-4A77-A041-49565499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98" y="4317961"/>
            <a:ext cx="4781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58D9-AEE3-47EF-9387-3FF2D554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61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点击“刷入”，</a:t>
            </a:r>
            <a:br>
              <a:rPr lang="en-US" altLang="zh-CN" dirty="0"/>
            </a:br>
            <a:r>
              <a:rPr lang="zh-CN" altLang="en-US" dirty="0"/>
              <a:t>这样我们就有一个怕痒的</a:t>
            </a:r>
            <a:r>
              <a:rPr lang="en-US" altLang="zh-CN" dirty="0" err="1"/>
              <a:t>micro:bit</a:t>
            </a:r>
            <a:r>
              <a:rPr lang="zh-CN" altLang="en-US" dirty="0"/>
              <a:t>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F5A2C9C-32DD-4562-AF15-91AD7A987CE1}"/>
              </a:ext>
            </a:extLst>
          </p:cNvPr>
          <p:cNvSpPr txBox="1">
            <a:spLocks/>
          </p:cNvSpPr>
          <p:nvPr/>
        </p:nvSpPr>
        <p:spPr>
          <a:xfrm>
            <a:off x="838200" y="2587177"/>
            <a:ext cx="10515600" cy="3622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用一只手通过引脚</a:t>
            </a:r>
            <a:r>
              <a:rPr lang="en-US" altLang="zh-CN" dirty="0"/>
              <a:t>GND</a:t>
            </a:r>
            <a:r>
              <a:rPr lang="zh-CN" altLang="en-US" dirty="0"/>
              <a:t>握住设备，</a:t>
            </a:r>
          </a:p>
          <a:p>
            <a:pPr algn="ctr"/>
            <a:r>
              <a:rPr lang="zh-CN" altLang="en-US" dirty="0"/>
              <a:t>然后用另一只手触摸引脚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algn="ctr"/>
            <a:r>
              <a:rPr lang="zh-CN" altLang="en-US" dirty="0"/>
              <a:t>你应该看到显示屏从难过变为快乐！</a:t>
            </a:r>
          </a:p>
        </p:txBody>
      </p:sp>
    </p:spTree>
    <p:extLst>
      <p:ext uri="{BB962C8B-B14F-4D97-AF65-F5344CB8AC3E}">
        <p14:creationId xmlns:p14="http://schemas.microsoft.com/office/powerpoint/2010/main" val="423222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E707A-34F0-4D90-8682-809AEF0A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刚刚这个程序是一个基础的检测输入的方式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9B67A9-CD7B-4A36-85E2-83EE66207C6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/>
              <a:t>接下来我们制作一个简单的光控小夜灯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让micro:bit感受变化</vt:lpstr>
      <vt:lpstr>上节课我们造了一个小宠物，需要按按键才能让它开心</vt:lpstr>
      <vt:lpstr>只要摸摸小宠物的肚皮就会开心起来~</vt:lpstr>
      <vt:lpstr>问题在于我们要摸micro:bit的哪个部位呢？</vt:lpstr>
      <vt:lpstr>找到触摸的位置之后，怎么才能让micro:bit感觉到被摸了呢？</vt:lpstr>
      <vt:lpstr>编写软件部分</vt:lpstr>
      <vt:lpstr>编写软件部分</vt:lpstr>
      <vt:lpstr>点击“刷入”， 这样我们就有一个怕痒的micro:bit了</vt:lpstr>
      <vt:lpstr>刚刚这个程序是一个基础的检测输入的方式</vt:lpstr>
      <vt:lpstr>硬件部分连接</vt:lpstr>
      <vt:lpstr>硬件部分连接</vt:lpstr>
      <vt:lpstr>编写软件部分</vt:lpstr>
      <vt:lpstr>编写软件部分</vt:lpstr>
      <vt:lpstr>编写软件部分</vt:lpstr>
      <vt:lpstr>编写软件部分</vt:lpstr>
      <vt:lpstr>这样我们怕痒的micro:bit和光控小夜灯都完成啦！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读取</dc:title>
  <dc:creator>陈帅气</dc:creator>
  <cp:lastModifiedBy> </cp:lastModifiedBy>
  <cp:revision>151</cp:revision>
  <dcterms:created xsi:type="dcterms:W3CDTF">2019-01-20T01:07:43Z</dcterms:created>
  <dcterms:modified xsi:type="dcterms:W3CDTF">2019-02-12T06:24:27Z</dcterms:modified>
</cp:coreProperties>
</file>