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3" r:id="rId8"/>
    <p:sldId id="262" r:id="rId9"/>
    <p:sldId id="261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D7148-E76F-435F-AC9E-9F24CD8CB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B60DFE-63EB-427C-BA07-CD8637771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AE69A-A65E-4D6F-B15F-79F014D9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14E-A219-446E-B08D-98DA20FAD30A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58AE0F-B4A4-4368-8E54-2B55CFBD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3163D-14AA-48B2-9C56-8FA313A8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CCC-EE0B-44D1-9D20-4E6E69FCF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11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08E7B-BD0C-44E4-A9C5-E3BF30A80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146AA6-5584-4D69-9863-04C967657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C8A059-7401-4CD8-9307-61940D733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14E-A219-446E-B08D-98DA20FAD30A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5B63A-2688-44DE-A922-403AB277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1DCE08-D131-48D3-B5F9-AB7F7241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CCC-EE0B-44D1-9D20-4E6E69FCF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04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665ADC-6A70-4FFE-AC96-449228EAC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A54073-35B4-4A01-BB6F-5E89BC421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5CFFF8-FFFB-4E6D-B08F-25B126AD2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14E-A219-446E-B08D-98DA20FAD30A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1057A5-02C5-4B15-95A9-74F918C5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F3578E-BDFC-47B3-81B1-DB4B0F02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CCC-EE0B-44D1-9D20-4E6E69FCF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24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6E441-82ED-4857-9CA3-81E03DBB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8B102F-DE8F-4A12-9FFF-3F8EF4395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8BECC-6C24-4AB6-A366-35F02468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14E-A219-446E-B08D-98DA20FAD30A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2C157-4053-4907-8BAB-A6D41FF0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63CE8-5109-4097-8764-EF2E91CD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CCC-EE0B-44D1-9D20-4E6E69FCF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49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B7282-71A0-49F7-915E-140A79CF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CB97E7-02A8-4D4D-AAAE-AAD4C9B76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2EC64-9622-4602-A1EC-749BFCDD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14E-A219-446E-B08D-98DA20FAD30A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F0C566-AD02-4E34-81D9-DB0D5E11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689CD1-1900-4C7F-B8C0-3B66F9C6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CCC-EE0B-44D1-9D20-4E6E69FCF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28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237A9-13B6-4E8B-96C6-506893A9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2382C-15D6-421D-BAB6-49439B672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3EB789-8744-4B0B-8773-D027B4F9A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3EF9B5-1E8C-4496-A654-94078889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14E-A219-446E-B08D-98DA20FAD30A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629415-6A80-4CCC-B438-5EE72CF1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713BFE-66CF-4A4F-87B9-8F409158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CCC-EE0B-44D1-9D20-4E6E69FCF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75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BFFB9-9C08-40B1-8D16-58A4649A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73A9B9-A841-407C-BD14-2288919D8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82AA2B-FE51-4794-B75E-A0E112B47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C964BD-5555-4AA5-8CC4-A828870CD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ED8B88-1960-4A1F-BD77-480022299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FA2F4A-58C0-4644-9B31-6CA541D7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14E-A219-446E-B08D-98DA20FAD30A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E9A81-DD66-4558-B2A1-32202C51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12C384-F4D0-4F17-B98A-12E7A085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CCC-EE0B-44D1-9D20-4E6E69FCF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86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F08F0-110D-453B-88EF-C9995D55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73C5D5-59F4-4EFC-AD04-490A51E1C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14E-A219-446E-B08D-98DA20FAD30A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A148F1-4CA9-4C17-825D-B87F9D79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82DF5A-DB56-4A7D-8020-139913C8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CCC-EE0B-44D1-9D20-4E6E69FCF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20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DA0F56-56E5-4D26-9229-EC959797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14E-A219-446E-B08D-98DA20FAD30A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DD4C66-5E56-4291-8344-626C4E88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00C20E-0CFE-4EAC-90F2-E69B2408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CCC-EE0B-44D1-9D20-4E6E69FCF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00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F04FB-E6E8-4242-838B-17A85A29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2A1F2F-2441-4C1C-A558-0DAEAB25E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FA0850-A703-44BB-A7AE-F3A954771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EB36DC-5372-4C56-8948-C4038EA34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14E-A219-446E-B08D-98DA20FAD30A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B6D1AC-2EEF-4F5B-8687-B8F758F36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A6CF0A-667F-4200-8D94-4EF83DA9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CCC-EE0B-44D1-9D20-4E6E69FCF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12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B3C33-6DE2-4916-B580-BE923CC60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1E48C1-2547-48E9-9F53-28FEA47B3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3893EA-AD4C-49EE-B0DF-920D286DB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A6DBAD-E279-4B40-A47C-4AFC610D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14E-A219-446E-B08D-98DA20FAD30A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DAD671-AE5A-4347-ACB7-320D470B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21A9AF-CFA8-48B4-9A94-74748E2B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CCC-EE0B-44D1-9D20-4E6E69FCF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66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EDE32B-E18A-4953-8069-BE81569B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0AFF19-91FA-4790-858F-001CA372C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4D3344-B484-4033-9400-CF8D21063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DB14E-A219-446E-B08D-98DA20FAD30A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96181-50F1-4254-9A3F-C3C022C27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2ABEA0-17E5-4BAE-BC49-6E1F68AE2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8CCCC-EE0B-44D1-9D20-4E6E69FCF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49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F4F34-666A-40A4-8A7A-28A19F448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让</a:t>
            </a:r>
            <a:r>
              <a:rPr lang="en-US" altLang="zh-CN" dirty="0" err="1"/>
              <a:t>micro:bit</a:t>
            </a:r>
            <a:r>
              <a:rPr lang="zh-CN" altLang="en-US" dirty="0"/>
              <a:t>切换状态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51BCD9-2E24-45B4-9194-82D999830C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陈杰</a:t>
            </a:r>
          </a:p>
        </p:txBody>
      </p:sp>
    </p:spTree>
    <p:extLst>
      <p:ext uri="{BB962C8B-B14F-4D97-AF65-F5344CB8AC3E}">
        <p14:creationId xmlns:p14="http://schemas.microsoft.com/office/powerpoint/2010/main" val="2423305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FD3F6-483A-431E-9A2A-892EB8EA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1F06D-B15F-4739-908C-B16AED247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58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0EA7A-0244-4091-A998-7DB63223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此处应有导入语</a:t>
            </a:r>
          </a:p>
        </p:txBody>
      </p:sp>
    </p:spTree>
    <p:extLst>
      <p:ext uri="{BB962C8B-B14F-4D97-AF65-F5344CB8AC3E}">
        <p14:creationId xmlns:p14="http://schemas.microsoft.com/office/powerpoint/2010/main" val="151647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E34B4-267E-41A7-9010-E1A8C46F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FF01A8-C8AA-4126-B237-4C71573AB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4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D27B7-CFC3-428A-8A29-0448DACC4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860EE4-2FE7-407B-94AD-FC3CDEF0A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12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A980-833A-41D8-81CF-E2A5D914A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FFB085-3AC8-44EA-BD3A-994831956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95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B79FB-CA2C-4F85-B3C1-DF294B02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FA8A34-5F54-4583-9BB3-B4047F95A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0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13C1F-4AA3-4145-9F35-8850631B4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BDAA7C-C407-41EF-83BB-F65509194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77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48B5B-D413-4887-9675-FD5B584F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C08011-BF72-4C88-AE0A-584D10C73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236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0DC5E-812F-4AD5-8596-7974E962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7A59F1-DD3F-493C-A40E-D4AC7F365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6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宽屏</PresentationFormat>
  <Paragraphs>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让micro:bit切换状态</vt:lpstr>
      <vt:lpstr>此处应有导入语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让micro:bit切换状态、感受温度</dc:title>
  <dc:creator>陈帅气</dc:creator>
  <cp:lastModifiedBy> </cp:lastModifiedBy>
  <cp:revision>11</cp:revision>
  <dcterms:created xsi:type="dcterms:W3CDTF">2019-01-20T01:16:45Z</dcterms:created>
  <dcterms:modified xsi:type="dcterms:W3CDTF">2019-02-12T07:19:59Z</dcterms:modified>
</cp:coreProperties>
</file>