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3DBB03-4334-4763-9E50-1FC4A82F49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D601C93-52A0-41D0-A249-AE1D675EEB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F2EEB7-4D0E-4498-A17B-561F4D24B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02D3F-0475-430A-86EC-FEFF90BD5E2C}" type="datetimeFigureOut">
              <a:rPr lang="zh-CN" altLang="en-US" smtClean="0"/>
              <a:t>2019/1/20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59D079-9357-4E23-9BFE-93EC11601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38C3FA-9A28-4E0C-8A1D-CC9DC0753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05E10-192A-4521-8B4B-500C3E13EC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3368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0E4228-3E08-439E-9EB5-8C476017A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48777C2-8959-44EB-9B52-F68E159361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0BC1C4-EC97-46DE-BD37-227220126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02D3F-0475-430A-86EC-FEFF90BD5E2C}" type="datetimeFigureOut">
              <a:rPr lang="zh-CN" altLang="en-US" smtClean="0"/>
              <a:t>2019/1/20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BF60D1-2FAB-45C1-BFC1-43D37DA95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79DB77-A923-47F1-B50E-FEC05B1CA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05E10-192A-4521-8B4B-500C3E13EC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9876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B6852DE-DDC7-4E90-BC56-814A424733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6CBF7FF-BF6C-4652-AD0D-3899C5E255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E02F45-53C2-4AB9-AAC6-EB8A07B53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02D3F-0475-430A-86EC-FEFF90BD5E2C}" type="datetimeFigureOut">
              <a:rPr lang="zh-CN" altLang="en-US" smtClean="0"/>
              <a:t>2019/1/20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0216F9-84A4-43B1-A716-D4A3FBE3F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E32C9B-8DC6-4F6F-A373-DD47333E8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05E10-192A-4521-8B4B-500C3E13EC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8878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AAB797-8F22-47C0-B304-0EBD6472A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FDBC91-E6F8-4B2A-AE83-85BA2FC1D1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4365B6-F810-4515-AEC4-30BF640EF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02D3F-0475-430A-86EC-FEFF90BD5E2C}" type="datetimeFigureOut">
              <a:rPr lang="zh-CN" altLang="en-US" smtClean="0"/>
              <a:t>2019/1/20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E09E84-E525-48C1-A410-8B6F705D9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32B73B-7129-4C53-B0B4-F2FF23180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05E10-192A-4521-8B4B-500C3E13EC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8332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2126F0-2B7A-4F56-8509-0A3E797BF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A0A7E1A-E2EF-4E89-80A2-87334C113C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CB9188-F538-4F9E-8C74-1A748E585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02D3F-0475-430A-86EC-FEFF90BD5E2C}" type="datetimeFigureOut">
              <a:rPr lang="zh-CN" altLang="en-US" smtClean="0"/>
              <a:t>2019/1/20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38E55D-E929-4FBF-954A-DC37AB289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9262C2-6568-4BFC-9C7F-74F957BC8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05E10-192A-4521-8B4B-500C3E13EC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7616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0615DF-ED27-4050-9D45-16A83C25C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3D9121-F996-4A58-B306-126BA2737C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4315BCF-749E-48D2-92F0-2AE2D6FDAA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EFB7E0D-DDA2-4EB5-8654-1D350E313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02D3F-0475-430A-86EC-FEFF90BD5E2C}" type="datetimeFigureOut">
              <a:rPr lang="zh-CN" altLang="en-US" smtClean="0"/>
              <a:t>2019/1/20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8BA1F12-8606-4961-B1FB-71435C182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B1B754B-A08E-47A0-9C76-6A33B1933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05E10-192A-4521-8B4B-500C3E13EC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695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74EF3B-A644-40FF-BA54-65BBEB79F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263978F-798E-40AB-919C-3E0D46E0E9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1A009DC-0322-4294-8268-62B35DDEB7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6D5FDBE-69F4-4F20-BC1A-44EDDC0AE4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86D4FB5-45A2-4FED-9FF8-720BFE6780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A1E0344-0BC5-45A0-A4AB-0736EED71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02D3F-0475-430A-86EC-FEFF90BD5E2C}" type="datetimeFigureOut">
              <a:rPr lang="zh-CN" altLang="en-US" smtClean="0"/>
              <a:t>2019/1/20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F8B8982-6B52-42A1-9C30-CF9F282C2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B871F3F-F563-4B11-A2BD-341D15598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05E10-192A-4521-8B4B-500C3E13EC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1221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6DEF8C-3E2C-4513-B049-66E1694B9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60C0618-FB8D-410E-B206-66C84B71F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02D3F-0475-430A-86EC-FEFF90BD5E2C}" type="datetimeFigureOut">
              <a:rPr lang="zh-CN" altLang="en-US" smtClean="0"/>
              <a:t>2019/1/20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EC790D2-F865-4047-A5CF-19E5C4ABB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19D7B9C-0B8A-4C80-8BF1-A3203C558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05E10-192A-4521-8B4B-500C3E13EC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086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40241B4-2738-4D47-9219-0E4A1BD1C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02D3F-0475-430A-86EC-FEFF90BD5E2C}" type="datetimeFigureOut">
              <a:rPr lang="zh-CN" altLang="en-US" smtClean="0"/>
              <a:t>2019/1/20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1905116-4991-41F1-A4AF-B6B94409D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955EF72-20F9-48EF-A4CF-3A3BDCD40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05E10-192A-4521-8B4B-500C3E13EC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8927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336100-FD19-49C7-AEA7-654E32055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5A0E9C-7EAD-4873-88EC-B8D8953F9D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EE84E5A-2FEA-46A2-B05B-072826C830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87940B3-6DBA-41E0-AF25-621D87AA3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02D3F-0475-430A-86EC-FEFF90BD5E2C}" type="datetimeFigureOut">
              <a:rPr lang="zh-CN" altLang="en-US" smtClean="0"/>
              <a:t>2019/1/20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0D5ECE9-7D34-4A11-A49B-D224EAEE2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5E2FDCE-92F6-47E3-BDA4-DA9B2EC7F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05E10-192A-4521-8B4B-500C3E13EC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37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4FFB94-583F-4DCB-A44C-27B470B6B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B04614A-EF79-45EC-91F4-8F902EC23E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FEC90F0-C065-4895-9CBE-B884F2A554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281DBA8-0F13-4781-A73F-46304B0F2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02D3F-0475-430A-86EC-FEFF90BD5E2C}" type="datetimeFigureOut">
              <a:rPr lang="zh-CN" altLang="en-US" smtClean="0"/>
              <a:t>2019/1/20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58130D9-138E-44C9-8321-D705CA458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951B9AE-88E3-47D6-B51D-EA9530220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05E10-192A-4521-8B4B-500C3E13EC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9941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0C61A68-D01B-43D4-B223-7BB4E83BD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03D0A1C-6BDC-4D04-8841-BED3FC7475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F7302C-79A8-4A0E-911C-5F0A5A6D09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02D3F-0475-430A-86EC-FEFF90BD5E2C}" type="datetimeFigureOut">
              <a:rPr lang="zh-CN" altLang="en-US" smtClean="0"/>
              <a:t>2019/1/20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A36FD7-093A-4BE1-B25D-4A1CD0AEFF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72745D-1671-4374-B144-BCB49AA512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805E10-192A-4521-8B4B-500C3E13EC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272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1B7647-BB87-46E0-BDDD-E38D2B9E46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让</a:t>
            </a:r>
            <a:r>
              <a:rPr lang="en-US" altLang="zh-CN" dirty="0" err="1"/>
              <a:t>micro:bit</a:t>
            </a:r>
            <a:r>
              <a:rPr lang="zh-CN" altLang="en-US" dirty="0"/>
              <a:t>摇骰子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4CC4AC0-9E04-48AA-9DD3-8F800CC959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陈杰</a:t>
            </a:r>
          </a:p>
        </p:txBody>
      </p:sp>
    </p:spTree>
    <p:extLst>
      <p:ext uri="{BB962C8B-B14F-4D97-AF65-F5344CB8AC3E}">
        <p14:creationId xmlns:p14="http://schemas.microsoft.com/office/powerpoint/2010/main" val="24029309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Office PowerPoint</Application>
  <PresentationFormat>宽屏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让micro:bit摇骰子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让micro:bit摇骰子</dc:title>
  <dc:creator>陈帅气</dc:creator>
  <cp:lastModifiedBy> </cp:lastModifiedBy>
  <cp:revision>4</cp:revision>
  <dcterms:created xsi:type="dcterms:W3CDTF">2019-01-20T01:55:17Z</dcterms:created>
  <dcterms:modified xsi:type="dcterms:W3CDTF">2019-01-20T09:17:37Z</dcterms:modified>
</cp:coreProperties>
</file>