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89C44-0BBD-43E8-BA6E-2AC9DCD5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DAFEC-014A-4DC9-9D6C-7B35B557D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95DD5-02B8-4DFF-AAB4-953F1716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D8877-4609-4C47-BD5A-4CDEA24A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93A0B-2DFA-4C1E-AE10-01E1CB0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0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8368D-CF1B-4154-B98A-C90E8851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13EE7-15BE-4FC8-A943-36CE23786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99CDE-1E2D-4FC3-9D89-53052223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6C70F-F368-43EF-BBBF-EFFC3B5E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C58D7-9C99-4088-8E17-0F950633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7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7C8D3A-1601-416E-B0FD-8D672EADA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A110F-95E7-457F-ADCE-244DCFC9A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DD67C-44A0-4E33-8498-14B69DCD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569E7-ECA6-403E-9D25-DF062D0D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373EF-8257-46F2-9BFF-83CDBAA4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2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8F0CC-E9FE-4EF8-9C5B-CA047900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8EDD8-978C-444B-B992-654C59B5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7E6F6-FDD4-4999-8C89-145094B0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E31CA-3FE3-4DE4-84B6-541ACCCB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57482-0FEA-4784-B3BE-76A176DC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1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9834-ADBC-43D3-805E-269CCF8C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3EB31B-299A-43E2-8615-908829DD1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F283E-0E89-4C85-B3AD-19049AA5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3D15E-5D92-4ED9-8102-4852CFE9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93D10-9A2E-467F-914F-90BF6114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2071A-9C0B-4D7B-A006-2AA81A88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04C42-B273-4B33-9980-E9FA06ACE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50049-116C-4421-9769-077AD528C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B511F-2030-40CE-B075-E2862A30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5D3B6-27EC-4690-A1D7-5CCB6748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C4E3E-D100-4FE6-9438-F1D18614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1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A16FB-0524-4E8E-8BD5-72959D98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5860A-8884-4C57-BA5A-8C120B777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CA6BE-4C4A-47B2-A08B-0E2002037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3AECC4-E32B-4EA1-B42A-556670B00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E8942-D9F1-4979-9BA2-DE52C8A24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0B0E9C-334F-42EA-A979-9236DBAB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73709-618C-4D09-A049-716D58DF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E37C93-E4AB-4E66-A560-C890B006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6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AC952-0C05-4783-8C21-30B2A73C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6DDDAC-1039-4307-9689-97E2B46A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A22FEF-B747-41E9-91FA-958CC609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9479-8BD3-4BDA-BD15-669A247F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6B1003-AD2C-4F7B-8031-3EB2FED4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60B8F8-240B-49E0-84AF-85768CDE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764F77-ABDA-4613-8697-A83CEC4D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8599E-E97C-4019-B1D0-A61F8395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F2AFC-46BB-48EB-84B6-4FFB2178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9F95E-0A6C-4357-93C4-D2E973FC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F05D4-D91D-46F5-9C4C-D458DC71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DB08C-EFF2-4F5E-9889-8DCCBF68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A1D27-D98B-4259-AF76-EFB0914D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2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61B0-48AD-4194-9195-DC353D55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9652EA-BA3E-4934-A221-B49B2F246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16DB3-1E1B-4155-93AA-D8564138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BB0A5-5207-46EE-AC6B-5DCE3B52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675E6-F1F2-4146-9570-3F3298FF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82E64-B350-40D1-812A-4FBD45E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0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D2167-DD60-4FEE-9C41-E897C009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8FD69-81FD-4063-B867-F00BF6CC6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BAA29-89F3-49ED-997D-AA1A7AC95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693A-AE09-4E62-9894-97D5A723B847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A92DF-592F-4C7C-BCDF-78994E90A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D356F-308B-4DD2-80C9-AA4C6C434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142A-B83E-4A67-B1D1-9285FA75F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00FC-9336-4F0D-80A7-88806B8E6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读取手势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0A664F-3B43-4F5A-BC71-7162A7660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186430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让micro:bit读取手势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让micro:bit读取手势</dc:title>
  <dc:creator>陈帅气</dc:creator>
  <cp:lastModifiedBy> </cp:lastModifiedBy>
  <cp:revision>1</cp:revision>
  <dcterms:created xsi:type="dcterms:W3CDTF">2019-01-20T01:24:23Z</dcterms:created>
  <dcterms:modified xsi:type="dcterms:W3CDTF">2019-01-20T01:28:25Z</dcterms:modified>
</cp:coreProperties>
</file>