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CA79-044F-46F0-87DE-8A651398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1149E-0502-44B7-9462-1CB4C099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ED831-27A2-49A6-9F3F-90EC2B2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C5947-491C-43BF-9320-77FEBE57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ECB8B-6A9D-494A-AEE2-401198BC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E643-618B-4583-A025-6137A9B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5BDBD-12FF-4088-A1BF-6BDDBE26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4A7A-8BE1-4C56-8A25-E26A005C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C2BB2-28F2-4662-95F8-15D023DB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6DAAF-F80F-4FA4-A231-E7BB6943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FD2EBF-DD1C-403E-A57D-8B9CBB7D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8CB00-105A-4CEC-8A08-5E7016CDF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CA4DA-5497-462F-A640-4F4099B0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6088C-019D-4D30-A4AB-AC23D45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2DFF-FDA7-420C-9732-9C5F2839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2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3D9B-B922-49FB-98B1-7AE88D63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0E27-F14F-4A03-B2E3-F9C3E425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C8091-92E7-4443-9BDE-BE489E6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135A9-691F-4D36-A73F-4EBB76C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E18E3-5838-4B2B-B638-0C394FCF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4207-85DD-4337-8788-FD540EA8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78FF1-F29D-4086-9B8C-B9C7404E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8FF0-71D8-407E-B7EA-125E3CB5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CE523-CF65-44C7-9CCF-57394A4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21F5-6DBF-4337-986E-614F446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FDC8-1D58-4F03-9DE4-8B1A3B2A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3D09E-7CBA-49B5-B2C6-9013F880B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6133A-E854-4336-A1CC-CF05E12B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4AD49-668E-4D79-BA21-9026D258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37E57-1EEC-435B-82C9-F520C73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04973-2985-4076-B1DA-790468F2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F948-F2BC-4255-9005-EB889E9E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4AD85-5CBB-44DA-A1DF-DA260874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E7DF3-282B-4694-AB90-4394ED6F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9FFF0-87A7-470C-8B88-41725EAF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DD9D2-5B5D-4074-988F-198A24E27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3F0F68-E344-4501-BE90-68A61C9B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604A00-5C61-4B23-8AAF-37AE2121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C035F1-FC3C-4D1D-83D0-091E357A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FF296-B0F6-4CF2-BD5D-105BFB2D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86CB1-D6D1-423B-B3B7-2309D75F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D7757-BF88-45C9-B855-ACCA46C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E1410-2A82-49EF-919C-71A9F44F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8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CDF3F-ABDF-49CF-8526-BAFBC81B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87F21-592E-44CF-9B79-833852E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EB205-7CE6-4748-90CE-62A83034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8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8138A-8E25-4901-981E-38B893D9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E6EF6-D480-4C4F-B8D8-4EF2F386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BF3E2-4F87-4DD2-9A7B-304B1960C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10CF7-A08F-404B-BCDE-3F32BB0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E59A7-AAD3-4D44-B407-2AAF87FD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09D2C-24DF-4359-9941-72805876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CA40-3387-4CA8-8969-E9C11B9C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C21311-3866-4BD9-8C00-1ECAEA519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DC463-90AC-478B-8AD4-DFA873D2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C7402-2215-4980-A5B4-388F0A5E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B25C7-BCDC-4486-87D5-77CD2FA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E53D6-B160-40EA-BD63-8D42D870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48FA1-18F0-4E08-B763-0E176A69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442F2-003A-4CD8-9321-59C99CDA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03F1A-1FED-4B4E-9D90-BF31A8BBD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42B4-0DD4-4AF0-A08F-DE5F1EE0E2B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2ED4-AA57-4FF7-BFFF-DB454BE05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6B895-FE13-499F-A9F3-3259927E3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92EF-FB16-426B-B05A-2A9B3A00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C698F-DD9A-414C-803D-3C8838441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控制舵机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BDA43-6FFB-42BF-9893-D44D617BD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8409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让micro:bit控制舵机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让micro:bit控制舵机</dc:title>
  <dc:creator>陈帅气</dc:creator>
  <cp:lastModifiedBy> </cp:lastModifiedBy>
  <cp:revision>3</cp:revision>
  <dcterms:created xsi:type="dcterms:W3CDTF">2019-01-20T01:26:22Z</dcterms:created>
  <dcterms:modified xsi:type="dcterms:W3CDTF">2019-01-20T01:44:11Z</dcterms:modified>
</cp:coreProperties>
</file>