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E6409-3467-4B7C-8FAF-61DE1CB1C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D16389-7540-49F0-A667-34F69253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D3A58-220A-4E46-B8C7-326A1A10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CB43C-B9DC-4843-93B1-A1C49D0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7CBEE-7B08-40B0-A24A-D8C05318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9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B4707-CF01-4889-BB67-FA65E8B4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B391F-820F-45B9-A9CD-1FF104C6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D28B4-F8D1-4993-AEE6-39066C34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8529B-0A0B-482D-B513-AE1347AA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B1002-5F91-4338-B37C-52145647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8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8915F3-4620-49E1-98CA-FF2530492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414DE-3D82-4683-ACE4-32E9FB4AB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E4ED7-D8DA-4EF6-8118-863B80A2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0965A-8E0F-43A8-9B73-6BF45564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FFFF5-2A0B-4369-AAC7-062D8EEE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9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91A45-D4B6-4316-AF1D-73105D6B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47A01-CC59-4A10-8959-B7AA39CF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C4152-C459-4D37-ADCD-966A0B07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433C8-B340-4E67-878C-DF4A56A6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A7757-A303-4EDC-99D5-99C010D5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4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232B4-893B-4E32-AFF5-C13E063D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3E50A-B0E8-43D3-B502-E22CBF3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07C31-D7A8-4212-8DF2-25CA7777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80B4E-4698-418A-BF82-61F82394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179B5-5BEB-42F3-8338-21822C3A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5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25A89-5127-4B9F-A044-B06F16A6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927FC-0DD8-4D98-9C5B-BA11DCBAA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423543-6473-4FBF-93E6-3786C4C2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55482-2C51-4964-9540-CA3D7C47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67183-F7DE-4001-9D67-6A586AE3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CEF43-8966-4BB3-B6AA-2262975E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F423A-462C-48EF-9318-E61F6954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ED934-9BCE-4192-A414-C65CD7C6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B07D4-14C5-411E-8B58-ACD468E00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BE5492-7A78-494D-AC62-FD682E41E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D191C4-6045-4F14-B0B7-22947D02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5F688C-ACF2-4760-B5CE-3F4782BE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CF0279-8DAB-4A5F-8976-1A445BD3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2B18D4-E1C5-44D6-94A0-12439211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3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C0AA-0C3A-4FFE-A332-9526C71A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2D848A-BFC4-438D-B9E9-8D7FB02E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8A837A-0B31-48A9-83C2-E3D5657D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3A0132-01C0-4F08-925B-32BD6F8C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7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AC1629-94E4-4D34-A859-1353D106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154471-4A24-4E6A-831B-602815D7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802F0A-466D-4DB3-879E-A147ABA2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4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64D7-E170-4C4C-A669-AE335247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A00C9-9F29-4BC7-BA95-814A464E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9A24D-A7BF-406D-8623-B3D164C4D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4BD40-9B96-4EDB-A7D2-3032FEB8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0C18B-F97A-4A75-A3D5-31D4A1EC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1B9D1-3C67-4784-B8F0-8366F525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A8C0F-F873-439D-BFAE-9FFF5F88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B72A3F-0239-4AC0-A0D6-750FA17A2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D8B89-E38D-4FB4-96E9-30A24980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7DC11-85B4-427E-B14C-BB25DFAA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DABB9-1600-44AC-83CA-3EBC9347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17B2A-DF6A-4B67-94BE-8A68BF1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59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7B2AA5-AFA6-4F97-9ACB-C1DFAAEF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FEDAA-BF81-4213-817A-1C554B55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179AD-C7AD-4CD7-A376-C7D4B72EE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B820-E183-4083-8A39-ED64F315294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D94F3-35B0-4A41-9112-E81D6D70F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3D82C-20F5-40D7-9CCB-39DFDBA59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7A07-6937-4273-B9B6-7F7935D0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BF66E-EBA2-4F1D-8554-57805F241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指南针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864F8-DC16-4775-935E-169E178B0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159280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指南针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事件循环</dc:title>
  <dc:creator>陈帅气</dc:creator>
  <cp:lastModifiedBy> </cp:lastModifiedBy>
  <cp:revision>3</cp:revision>
  <dcterms:created xsi:type="dcterms:W3CDTF">2019-01-20T01:30:57Z</dcterms:created>
  <dcterms:modified xsi:type="dcterms:W3CDTF">2019-01-20T01:32:56Z</dcterms:modified>
</cp:coreProperties>
</file>