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9CC3A-667A-4E57-8AB2-282274D7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568D7-A0B8-49A5-8F77-7462378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7C000-CDD5-4750-8B64-D520A8DE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7E727-0250-4AAF-BFAC-A02DFF5A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93A5C-8F21-4066-88D5-06AC8B93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BF57-AA32-4DC3-9EC7-55AC495B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8BF8E-751C-4603-8CD3-02C4D53E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B87FA-7698-416F-A989-818A8035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AB20F-98E4-4434-9E3B-72D5796C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B4D4-B199-4C29-9D49-7D911001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5DA40-2AC8-4F80-B324-B991ED52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E83E0-197D-4048-8272-BB857D24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62469-BFB2-47E4-9091-DB0B30F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AFC36-246E-497F-8DF4-E779B951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2C5CF-1459-49D1-9338-36975614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291DF-F150-4B93-A85B-76AE77B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252E5-5FC1-44B5-9381-6B765F1B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3A00F-C22C-470F-9BDA-954912C2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011FA-4E3B-457F-8051-A7769EB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62D2A-4A2F-488F-866A-96280A9E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6601-3D73-48C5-9355-E984ABB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36980-C283-44F9-A31B-38C7072C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2CC93-C5AF-4656-BC01-11C4053A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C9569-A880-43AB-B72F-70356D87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0F432-D22D-4F16-8FF6-BEA8F82F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1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B180-6A23-4660-B132-7CCE5E5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19EBF-5073-4FFA-BEB0-D352492B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9EEFF-19B5-4A03-A706-305CB1DC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76694-6DC6-4486-89F9-166E578C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7E573-FEF1-47CD-A829-8A8D755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5B630-9F27-454D-A562-79566634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83FB-7BBB-4C5C-8CED-3BDC59F0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C5957-54CC-40C4-B511-E4937289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306DB-AC0E-4145-8FAB-1902C91F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F9B6E-F607-4D39-9341-4D8F7E7F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AB455-7D4B-4848-8F9A-475857143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B4E36-13A2-4B56-8F4B-0A33761C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7CF811-04CF-474E-ABEF-77DB3B2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EF1C5F-5BC1-43B5-A3B6-8DB83DAC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4CE8E-C9A9-4D41-963A-5ADE1826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CBAE57-3B43-4736-BD06-A6EA20D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3BDE4-BEA5-4D9E-9687-8A9B4C30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C2B70D-8888-4D4A-A2D4-765A8044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E47F9-7786-4D07-BB6A-A06BC6E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B3F68-A58B-4173-95EC-B9ACB78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82C27-2AEB-4D92-A7A7-B184A4D4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00EE-04D7-4B77-A847-07C2E16F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0FBD-F8F6-4672-94A1-E063FBD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A65F1-5868-4BEC-BB49-FBEA7EA7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8EABF-2C25-49E9-B8E9-F5CAD6C1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413D-A9D4-4995-A86E-6155C5EF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81292-14E7-489F-81AB-50F613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8728B-9D30-4DBE-A845-D4D8CFA0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A60B1-55AF-432A-BE82-DF663386F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6F384-886B-485B-95DB-513CD557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FE6A6-192C-4F29-9A1F-79108DBC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0D231-2F27-481F-BB11-B507CCAF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CF376-248B-4B6C-A7ED-114F4BCE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59DFD-DB48-4A93-A8AC-5FD5487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82957-8A16-4A22-BAD5-D1F9D256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74D3F-9AF7-46FE-A492-11399AF55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F677-3845-45DB-96DE-5A2A7AEBB185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F2F58-81E5-4D7A-91AB-D9736F74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8553C-8467-4634-B3C4-9E2D04805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B8FA-1385-4CB0-AA13-3F832242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7FEB-3763-4C61-9C33-FA668AC7A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17CA7-D4F7-43AF-884F-B5AF01E70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4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1</cp:revision>
  <dcterms:created xsi:type="dcterms:W3CDTF">2019-01-20T01:49:21Z</dcterms:created>
  <dcterms:modified xsi:type="dcterms:W3CDTF">2019-01-20T01:50:18Z</dcterms:modified>
</cp:coreProperties>
</file>