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DCA0E-A452-4D9F-A4EB-B2FE7903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D8AA64-FA60-4CC9-AC1D-6E3164D8D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E2E6A-72A1-4A34-BDC7-0352B038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64DF-3C48-4751-94F8-9DAC09FC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13F21-3C48-41CE-BC53-CF55EBE6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4070-CEE3-4F1A-888E-B7ECF8A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F38C2-3894-434F-B974-B9BF6F608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6612F-E0A5-4B2B-87F5-6485A22C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A6B16-4225-4B61-9F4D-5DD39E2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11361-D9DA-4197-96E3-5AF62CB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00EF88-C876-4265-8402-F65492E85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02DEF-63E8-4A95-A682-16506859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7027B-1FA7-4D63-8AF7-564698A8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E2381-71EF-4D86-B87D-BEC3C07F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EA272-719E-43FA-83CE-D608AE20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1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F8D9B-E7B2-43BA-A3D0-E5235053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C2B4B-AF62-4A61-8880-8219658B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F8BA-46C6-4071-8C3F-B34B6E4E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4795B-9370-4B48-8C1C-76C86427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33232-A1B2-4A3F-AACE-C71CB1CC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70AA-E456-45A6-892E-45DFBE71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09E88-A061-44DC-8E89-CB86ABD6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17622-ECAE-4426-9376-7B3378F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4CA9D-868B-4223-9147-B2A6AA62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6C207-1D7F-4CAC-B811-9C2E958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2B05-FBA8-4A86-AFFD-A19C4DC9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21B99-157B-467D-8958-72915306F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54FF5-E37B-4263-85A3-72C48E4C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CFA19-BB6E-4FE0-9CE8-5EE39985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B1E10-A795-43F3-A8BE-513F4B4A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268FD-0462-4C58-97E0-05B0D9A8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191A-2E25-40C4-BF28-6015352B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1E731-E6FA-4DB6-B135-7F07C495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77F65-1499-4EF4-9B23-7EF18384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D861F1-2E21-4B83-A436-DFF325D6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B8311-FF15-415F-8F4F-A52B5B4F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7D9A5-A63C-454A-91DA-D7BE93EE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14F9C-E2BE-408E-84F0-3FF663D4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80AF7-9D93-497A-B4FE-71F0342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5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2E26-3E53-4EFB-B114-C38EF5F9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A43630-4C16-42E6-AEFE-B9AE660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A2EB5-7CA1-4E7E-8253-81207540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ADAB82-170C-4589-B1F8-F34C3337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9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6A6C10-E3C3-4550-92F3-357CA192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309BCD-43A2-4663-B80B-A9EA67C0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0D7B5-4BD4-4149-89F5-A3352499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0E66C-FBC0-4754-B4D9-26C1E41A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7A858-45D2-48AE-8C96-F8923F8E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F4491-67C1-4AC4-8EA3-3C61B470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3DBF3-818B-4769-9DBD-871CAA4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060D0-CF90-4285-B139-EFDE5D0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9A38C-1528-4BB2-809F-A7CEA72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04B38-2108-45A8-BA90-74C2BA58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B86F6A-194B-4519-B402-0B74B9F8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764D4-88A2-4EAB-B8FF-974F661A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83B5A-3FBC-4941-BA9F-6ACCCACC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D3ABC-6A60-4FA1-862B-2A1F235D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2335E-F96D-4D97-A5AD-5AA44784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44C609-FB94-4064-90E9-2A6CA5F0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DD6E0-6211-43DD-98DD-5CB399FB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A6EB3-3553-45CE-8B91-E05BC199E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CD95-CEC1-4672-A6E3-7ADF7D19BDC9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08953-A874-49F6-B047-D22CF2C4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AAC5A-DD80-4E66-8EBF-3D35E8F41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EE01-CE07-4949-81B0-FB67E62D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26242-3B5B-4765-BA75-C14F4BBC8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做判断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2E2C2-8D16-4EF2-A36A-64E3899C3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408545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让micro:bit做判断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让micro:bit做判断</dc:title>
  <dc:creator>陈帅气</dc:creator>
  <cp:lastModifiedBy> </cp:lastModifiedBy>
  <cp:revision>1</cp:revision>
  <dcterms:created xsi:type="dcterms:W3CDTF">2019-01-20T01:45:30Z</dcterms:created>
  <dcterms:modified xsi:type="dcterms:W3CDTF">2019-01-20T01:52:12Z</dcterms:modified>
</cp:coreProperties>
</file>