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D89F9-38B0-4ABD-812A-6E40277DB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BEF5D9-7631-4AFB-A11B-5BE48CC2F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48E439-A319-412F-A5B7-7883A43B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1398-CB6C-480E-9B81-3DFE949223E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E54258-C037-42E5-B184-ED44B11A9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CF0DB-7490-4BD4-8D07-903BA7BE9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8ECE-3C67-4CA9-A91E-0E6A6ED9E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7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F28C6-545A-454E-A886-13E406B70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F6E04F-8C49-4022-B412-703162E5C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E886F1-0AF5-47E8-A39E-779A65C4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1398-CB6C-480E-9B81-3DFE949223E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D31EA-A37B-46E2-8479-03D903B6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CDE997-644E-4FD8-AC23-FE69C480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8ECE-3C67-4CA9-A91E-0E6A6ED9E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76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7BDBBF-6979-4737-9901-EFBDA0A4F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A44383-B092-409F-8B43-A24D9C23E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9FF2B-0C01-415A-93A0-73DF0C789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1398-CB6C-480E-9B81-3DFE949223E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D10E37-A680-4BF9-B6D6-5AD1FE272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920117-B66E-40C2-873E-0174CB72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8ECE-3C67-4CA9-A91E-0E6A6ED9E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04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13196-65B6-4723-8E3C-0B179927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89F4D-CD90-4715-8BCD-2EC5F0111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242F64-F56E-452D-9927-E3F114A6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1398-CB6C-480E-9B81-3DFE949223E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3CA35F-5121-48EB-A1FA-CC616F24D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98F46-52EF-4281-B693-F523326E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8ECE-3C67-4CA9-A91E-0E6A6ED9E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59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9B590-1FEA-48EA-9914-7BB51FAC7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85C3B9-75AF-4D33-A27D-1361E692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A32C28-0644-4D80-BA32-9C268C1B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1398-CB6C-480E-9B81-3DFE949223E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EDB431-4DCD-476B-AEBE-88639180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B22CEA-ABC6-4D7F-BE2E-9347F244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8ECE-3C67-4CA9-A91E-0E6A6ED9E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4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2B309-5A6E-4467-8389-FA0308701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DFB2C0-B4A2-4E38-A057-952998025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62149E-A141-4371-850B-E42DFF016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EB6681-98AF-4785-B89E-FB37776EF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1398-CB6C-480E-9B81-3DFE949223E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BCEE67-5C1B-4727-8630-1514DDD1A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E8025A-663C-4E2B-8ADE-71BE0B59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8ECE-3C67-4CA9-A91E-0E6A6ED9E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24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467CB-ECE0-4227-A131-3EC018F4E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916DC4-C0AD-4F11-BD77-60EDC0B15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126B60-03A8-4EC6-8882-50EB1E78A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0BAF57-0A49-4F50-A0A2-80CA99D2D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3D9257-3832-4ED8-8A2A-05FB8102A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049FEC-F782-4853-9850-B3A8FBF3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1398-CB6C-480E-9B81-3DFE949223E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50CE4C-52AB-4250-94A3-B7588FB65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03764D-5AD9-4208-BAEB-C6705269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8ECE-3C67-4CA9-A91E-0E6A6ED9E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16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2AC6E-4D9C-4897-A44B-7AB86B63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853406-AD7A-4103-A7A8-169B6787E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1398-CB6C-480E-9B81-3DFE949223E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6CBA5E-3682-467C-8B49-676217ED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20ED96-3489-4E65-B390-B7E7E0DB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8ECE-3C67-4CA9-A91E-0E6A6ED9E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36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C8E35F-4170-4E41-A758-C3420264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1398-CB6C-480E-9B81-3DFE949223E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753920-5749-4C59-8313-97304837B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AA72B7-08B5-4F3F-A684-6EE6C23C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8ECE-3C67-4CA9-A91E-0E6A6ED9E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47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F40F8-F4D8-4FA4-AD3D-538838A4A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08E642-3706-40D9-A259-E7E055ECF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A7AC46-3025-4E72-9806-A95EBA93B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D48768-D0DF-4C05-9B74-0DF7E604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1398-CB6C-480E-9B81-3DFE949223E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3B2ECA-6B5E-4F15-B3E8-BE4945C50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7804F0-6AE2-4D6D-8528-59C66BA7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8ECE-3C67-4CA9-A91E-0E6A6ED9E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21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2B1E2-E2E1-4815-9ED7-5CF3EFDC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A0A19C-97C1-46C7-B35D-FA2B4FD16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1D5650-63A9-4217-B1F9-C2E53F4D2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EEF0F0-D778-477B-B25F-6E1B75DE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1398-CB6C-480E-9B81-3DFE949223E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D5B80B-5D23-4BDC-A4B2-E6F7FAB4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367C96-4797-4600-84BE-41E8C3BD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8ECE-3C67-4CA9-A91E-0E6A6ED9E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29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FE6167-870C-4C67-B16C-9E5389584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4AE29F-164D-42AE-A8B4-B39753F38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C11B2-C3E8-46A4-A98E-31C0463EA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C1398-CB6C-480E-9B81-3DFE949223E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4E9A0C-7040-4B35-8F49-74BF5D006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195662-38F6-473D-BB18-040316AA1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B8ECE-3C67-4CA9-A91E-0E6A6ED9E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35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4C1EB-82F7-47A8-AED2-37FA023D6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让</a:t>
            </a:r>
            <a:r>
              <a:rPr lang="en-US" altLang="zh-CN" dirty="0" err="1"/>
              <a:t>micro:bit</a:t>
            </a:r>
            <a:r>
              <a:rPr lang="zh-CN" altLang="en-US" dirty="0"/>
              <a:t>唱歌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80DFCD-DEF5-4480-9E44-46A21E42DB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陈杰</a:t>
            </a:r>
          </a:p>
        </p:txBody>
      </p:sp>
    </p:spTree>
    <p:extLst>
      <p:ext uri="{BB962C8B-B14F-4D97-AF65-F5344CB8AC3E}">
        <p14:creationId xmlns:p14="http://schemas.microsoft.com/office/powerpoint/2010/main" val="3392237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让micro:bit唱歌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让micro:bit唱歌</dc:title>
  <dc:creator>陈帅气</dc:creator>
  <cp:lastModifiedBy> </cp:lastModifiedBy>
  <cp:revision>2</cp:revision>
  <dcterms:created xsi:type="dcterms:W3CDTF">2019-01-20T01:52:26Z</dcterms:created>
  <dcterms:modified xsi:type="dcterms:W3CDTF">2019-01-20T01:55:09Z</dcterms:modified>
</cp:coreProperties>
</file>