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80" r:id="rId5"/>
    <p:sldId id="282" r:id="rId6"/>
    <p:sldId id="276" r:id="rId7"/>
    <p:sldId id="279" r:id="rId8"/>
    <p:sldId id="281" r:id="rId9"/>
    <p:sldId id="283" r:id="rId10"/>
    <p:sldId id="284" r:id="rId11"/>
    <p:sldId id="285" r:id="rId12"/>
    <p:sldId id="286" r:id="rId13"/>
    <p:sldId id="287" r:id="rId14"/>
    <p:sldId id="290" r:id="rId15"/>
    <p:sldId id="291" r:id="rId16"/>
    <p:sldId id="292" r:id="rId17"/>
    <p:sldId id="288" r:id="rId18"/>
    <p:sldId id="289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F467A-F899-4674-86C9-545F9B8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E5EBC5-187C-451F-8B4D-66FB55A8E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0A76E-50D9-4755-8485-49E15787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AA77E-CBB5-44E5-B35E-1BA6F956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1D388-8448-4585-B0CA-B1ED8C39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5E32-C973-40B7-8A2B-50244971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CCC14-D5AD-42D9-9993-509EAF0AD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4DFD1-C8D6-49E2-9D7F-1D8F2F22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C38FA-F291-493C-AD55-6B1A98A6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516F3-50F4-4804-9E2B-1EC02D65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F1ED0-DBBE-4A5F-A8A1-860D14F0D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C7766-1790-4BD9-8DF0-77E48E071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27BC4-2E74-40F5-9482-0C48B608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1AC90-25BF-4A83-92DF-34B257A7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51E2B-5751-4F5E-869E-DCB8718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7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8A103-7108-4D3A-87C0-0162713A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219C0-B6F9-4988-B452-AF6DAD24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067DF-5359-4323-A56E-61164D81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43AF3-EA59-4D62-8FF8-71F344CF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5FBFE-3075-4D73-9E53-A8F17B3D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86687-7873-4E57-8A46-A814AA9B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C27E2-19B6-484F-A2AA-E04DC8EC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8F52C-B581-451C-9F44-61BFB31B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79FFA-79E8-4FEE-B03E-0587A4A5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AE1E2-8FF4-45E9-9D95-C64EAD36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4FBF1-629E-4C79-A909-9F8570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34F13-789A-4EDB-BB2E-392DF53D7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5B596-E404-4C00-898E-69C5A5CEB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81E90-C8C8-451B-9388-B53179FF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F2693-13E5-494F-940B-56B1C0A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7DF6E-1133-419C-B759-6C0A6461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9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40063-9BED-4643-9925-93CBE1BB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C1554-2167-447C-ADA8-C0741606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CC424-9E48-4FF7-B74E-97D693E0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09A55D-606A-4525-9DF6-7BC677110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C0B03C-63D9-47B1-B8A1-BBE05134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F0C70-14DA-40D9-AB7E-76609471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70F0A0-9158-482D-8709-B48AA70C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5886E2-0C82-40CA-BD0C-D4883121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7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FB01F-14A9-4E4B-BAA1-83660594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3926CF-8060-46B3-997F-465E85D8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CC5ED-E456-4849-8EB6-95E2DB9E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0C3B7-A01C-46AC-A807-8242CC75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0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DEC57-58D3-4616-A3BE-CE57D460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8E629-AC1F-4E4C-B70E-8FB4FF69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124B4-20E2-4405-9FD6-C54D1823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4ACE-F4B8-45CC-9267-E5C5142C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96B19-F134-4577-84F8-856B0D49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CDF7D-F29F-4173-A87C-1EEB58C7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8FA11-3DE4-442F-8CDD-ECD74986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5EE52-7268-4E42-9008-A4F5491A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9CAF5-F117-46A1-8B6F-2B505E30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2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485F3-021A-4D13-B0A8-270F9CB2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F7D54D-DFB0-4EF2-AE31-EB90D3434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185A4-FDA4-423E-B3BB-455E7AE3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0803-3702-4858-B406-EA6249A5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8622B-7315-431F-9C93-ECDF034B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C64F3-B27D-4B0A-B6E5-DF4BC68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8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9FD83-B2D6-4BE8-9523-0A98E469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9B947-7FB6-4911-8AA4-857745D4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E71B1-3F1E-4656-9C85-1CD6A94DD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521C-B1A6-4EC9-85EB-145F4428FAE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4CD8-B2DB-4CEA-9F17-FF9ADCAFA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03C3C-B6DB-4A37-B4A6-7C1AA3F52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956E-7DC4-429F-8557-7139B872F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2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589082/?p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D2A2-354B-4FC8-ADD8-3CCBA6F2B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让图像动起来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302A32-E939-4DF3-A86E-8C6A041FB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383212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3A97D-155E-43AD-8A60-836E01F5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刚才那种方法是不可行的</a:t>
            </a:r>
          </a:p>
        </p:txBody>
      </p:sp>
    </p:spTree>
    <p:extLst>
      <p:ext uri="{BB962C8B-B14F-4D97-AF65-F5344CB8AC3E}">
        <p14:creationId xmlns:p14="http://schemas.microsoft.com/office/powerpoint/2010/main" val="28672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93C50-405D-4B2C-980B-9379ECDB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让图像动起来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C3A6F-E00E-45FA-92CD-5D8993C00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我们根据前面写的代码修改一下</a:t>
            </a:r>
            <a:endParaRPr lang="en-US" altLang="zh-CN" dirty="0"/>
          </a:p>
          <a:p>
            <a:r>
              <a:rPr lang="zh-CN" altLang="en-US" dirty="0"/>
              <a:t>先使用变量分别保存</a:t>
            </a:r>
            <a:r>
              <a:rPr lang="en-US" altLang="zh-CN" dirty="0" err="1"/>
              <a:t>Image.HEART</a:t>
            </a:r>
            <a:r>
              <a:rPr lang="zh-CN" altLang="en-US" dirty="0"/>
              <a:t>和</a:t>
            </a:r>
            <a:r>
              <a:rPr lang="en-US" altLang="zh-CN" dirty="0" err="1"/>
              <a:t>Image.HEART_SMALL</a:t>
            </a:r>
            <a:endParaRPr lang="en-US" altLang="zh-CN" dirty="0"/>
          </a:p>
          <a:p>
            <a:r>
              <a:rPr lang="zh-CN" altLang="en-US" dirty="0"/>
              <a:t>具体做法：</a:t>
            </a:r>
            <a:endParaRPr lang="en-US" altLang="zh-CN" dirty="0"/>
          </a:p>
          <a:p>
            <a:r>
              <a:rPr lang="en-US" altLang="zh-CN" dirty="0"/>
              <a:t>beat1 = </a:t>
            </a:r>
            <a:r>
              <a:rPr lang="en-US" altLang="zh-CN" dirty="0" err="1"/>
              <a:t>Image.HEART</a:t>
            </a:r>
            <a:endParaRPr lang="en-US" altLang="zh-CN" dirty="0"/>
          </a:p>
          <a:p>
            <a:r>
              <a:rPr lang="en-US" altLang="zh-CN" dirty="0"/>
              <a:t>beat2 = </a:t>
            </a:r>
            <a:r>
              <a:rPr lang="en-US" altLang="zh-CN" dirty="0" err="1"/>
              <a:t>Image.HEART_SMALL</a:t>
            </a:r>
            <a:endParaRPr lang="en-US" altLang="zh-CN" dirty="0"/>
          </a:p>
          <a:p>
            <a:r>
              <a:rPr lang="en-US" altLang="zh-CN" dirty="0"/>
              <a:t>heartbeat = [beat1, beat2]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34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0F494-4438-4DF5-9A6F-0DD67FF5F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while True:</a:t>
            </a:r>
            <a:r>
              <a:rPr lang="zh-CN" altLang="en-US" dirty="0"/>
              <a:t>下面写上显示</a:t>
            </a:r>
            <a:r>
              <a:rPr lang="en-US" altLang="zh-CN" dirty="0"/>
              <a:t>heartbeat</a:t>
            </a:r>
            <a:r>
              <a:rPr lang="zh-CN" altLang="en-US" dirty="0"/>
              <a:t>图像的语句</a:t>
            </a:r>
            <a:endParaRPr lang="en-US" altLang="zh-CN" dirty="0"/>
          </a:p>
          <a:p>
            <a:r>
              <a:rPr lang="zh-CN" altLang="en-US" dirty="0"/>
              <a:t>不过需要在显示图像的语句里加上持续的时间</a:t>
            </a:r>
            <a:endParaRPr lang="en-US" altLang="zh-CN" dirty="0"/>
          </a:p>
          <a:p>
            <a:r>
              <a:rPr lang="zh-CN" altLang="en-US" dirty="0"/>
              <a:t>具体做法：</a:t>
            </a:r>
            <a:endParaRPr lang="en-US" altLang="zh-CN" dirty="0"/>
          </a:p>
          <a:p>
            <a:r>
              <a:rPr lang="en-US" altLang="zh-CN" dirty="0"/>
              <a:t>while True:</a:t>
            </a:r>
          </a:p>
          <a:p>
            <a:pPr lvl="1"/>
            <a:r>
              <a:rPr lang="en-US" altLang="zh-CN" sz="2800" dirty="0" err="1"/>
              <a:t>display.show</a:t>
            </a:r>
            <a:r>
              <a:rPr lang="en-US" altLang="zh-CN" sz="2800" dirty="0"/>
              <a:t>(heartbeat, delay=400)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delay</a:t>
            </a:r>
            <a:r>
              <a:rPr lang="zh-CN" altLang="en-US" dirty="0"/>
              <a:t>后面的数字可以修改持续的时间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sz="2800" dirty="0"/>
              <a:t>elay=400</a:t>
            </a:r>
            <a:r>
              <a:rPr lang="zh-CN" altLang="en-US" sz="2800" dirty="0"/>
              <a:t>代表时间是</a:t>
            </a:r>
            <a:r>
              <a:rPr lang="en-US" altLang="zh-CN" sz="2800" dirty="0"/>
              <a:t>0.4</a:t>
            </a:r>
            <a:r>
              <a:rPr lang="zh-CN" altLang="en-US" sz="2800" dirty="0"/>
              <a:t>秒</a:t>
            </a:r>
            <a:endParaRPr lang="en-US" altLang="zh-CN" sz="2800" dirty="0"/>
          </a:p>
          <a:p>
            <a:r>
              <a:rPr lang="en-US" altLang="zh-CN" dirty="0"/>
              <a:t>delay=1000</a:t>
            </a:r>
            <a:r>
              <a:rPr lang="zh-CN" altLang="en-US" dirty="0"/>
              <a:t>代表时间是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0459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1E08-A6BD-4463-BD0C-0FC28EF2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A270A-86E3-469C-ACD7-9688CEDC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Mu</a:t>
            </a:r>
            <a:r>
              <a:rPr lang="zh-CN" altLang="en-US" dirty="0"/>
              <a:t>点击“检查”，看看是否有语法问题</a:t>
            </a:r>
            <a:endParaRPr lang="en-US" altLang="zh-CN" dirty="0"/>
          </a:p>
          <a:p>
            <a:r>
              <a:rPr lang="zh-CN" altLang="en-US" dirty="0"/>
              <a:t>点击刷入，查看效果是否正确</a:t>
            </a:r>
          </a:p>
        </p:txBody>
      </p:sp>
    </p:spTree>
    <p:extLst>
      <p:ext uri="{BB962C8B-B14F-4D97-AF65-F5344CB8AC3E}">
        <p14:creationId xmlns:p14="http://schemas.microsoft.com/office/powerpoint/2010/main" val="111246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94CA8-FA49-4205-BC58-3EBF5326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通过这个例子，我们能得到什么结论？</a:t>
            </a:r>
            <a:br>
              <a:rPr lang="en-US" altLang="zh-CN" dirty="0"/>
            </a:br>
            <a:r>
              <a:rPr lang="zh-CN" altLang="en-US" dirty="0"/>
              <a:t>我们能做出其他动画么？</a:t>
            </a:r>
          </a:p>
        </p:txBody>
      </p:sp>
    </p:spTree>
    <p:extLst>
      <p:ext uri="{BB962C8B-B14F-4D97-AF65-F5344CB8AC3E}">
        <p14:creationId xmlns:p14="http://schemas.microsoft.com/office/powerpoint/2010/main" val="168404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9AD15-59DE-45AB-9857-9C1F2D92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现在我们先来画几个表情吧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65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B1BD31-703B-47A8-84EA-2AFBDBB8E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2504946"/>
            <a:ext cx="6554115" cy="1848108"/>
          </a:xfrm>
        </p:spPr>
      </p:pic>
    </p:spTree>
    <p:extLst>
      <p:ext uri="{BB962C8B-B14F-4D97-AF65-F5344CB8AC3E}">
        <p14:creationId xmlns:p14="http://schemas.microsoft.com/office/powerpoint/2010/main" val="320310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C569-5D4C-46BC-9F71-A778F67C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让自定义图像动起来（</a:t>
            </a:r>
            <a:r>
              <a:rPr lang="en-US" altLang="zh-CN" dirty="0"/>
              <a:t>16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5CC4-E40E-4280-ACBF-ED72859F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我们这</a:t>
            </a:r>
            <a:r>
              <a:rPr lang="en-US" altLang="zh-CN" dirty="0"/>
              <a:t>4</a:t>
            </a:r>
            <a:r>
              <a:rPr lang="zh-CN" altLang="en-US" dirty="0"/>
              <a:t>个表情变成点阵后是怎么样的呢？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B8C34C-BD86-4BE8-AAEA-718ED3E6AF0D}"/>
              </a:ext>
            </a:extLst>
          </p:cNvPr>
          <p:cNvSpPr txBox="1"/>
          <p:nvPr/>
        </p:nvSpPr>
        <p:spPr>
          <a:xfrm>
            <a:off x="1157681" y="2357306"/>
            <a:ext cx="716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Image("00000:09090:00000:90009:09990")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F71C9B-53CD-4425-BDE5-D35EFA9C09E4}"/>
              </a:ext>
            </a:extLst>
          </p:cNvPr>
          <p:cNvSpPr txBox="1"/>
          <p:nvPr/>
        </p:nvSpPr>
        <p:spPr>
          <a:xfrm>
            <a:off x="1157681" y="3011648"/>
            <a:ext cx="71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Image("00000:09090:00000:99999:00000")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7F6CC2-55DB-438B-9753-E912A3EE6F57}"/>
              </a:ext>
            </a:extLst>
          </p:cNvPr>
          <p:cNvSpPr txBox="1"/>
          <p:nvPr/>
        </p:nvSpPr>
        <p:spPr>
          <a:xfrm>
            <a:off x="1132514" y="3665990"/>
            <a:ext cx="71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Image("00000:09090:00000:09990:90009")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739A83-33F8-4128-A51C-5BCC401D9EF2}"/>
              </a:ext>
            </a:extLst>
          </p:cNvPr>
          <p:cNvSpPr txBox="1"/>
          <p:nvPr/>
        </p:nvSpPr>
        <p:spPr>
          <a:xfrm>
            <a:off x="1132513" y="4320332"/>
            <a:ext cx="71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Image("90009:99099:00000:09990:90009")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118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C85EF-C055-4E75-ADDB-9877B256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仿照前面的例子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C0DF0-7FC0-4BFB-B6D3-CD70CAAF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我们先使用变量分别保存这四个表情：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6E0B1F-F4A2-4B44-A9D4-2C0A6B36AB9B}"/>
              </a:ext>
            </a:extLst>
          </p:cNvPr>
          <p:cNvSpPr txBox="1"/>
          <p:nvPr/>
        </p:nvSpPr>
        <p:spPr>
          <a:xfrm>
            <a:off x="1174458" y="2391576"/>
            <a:ext cx="842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face1 = Image("00000:09090:00000:90009:09990")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E3D8C4-880F-4714-8CCB-63DDBE4C7503}"/>
              </a:ext>
            </a:extLst>
          </p:cNvPr>
          <p:cNvSpPr txBox="1"/>
          <p:nvPr/>
        </p:nvSpPr>
        <p:spPr>
          <a:xfrm>
            <a:off x="1174458" y="3049733"/>
            <a:ext cx="842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face2 = Image("00000:09090:00000:99999:00000")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208D3C-B9C8-4C51-AB00-E92A55358F0C}"/>
              </a:ext>
            </a:extLst>
          </p:cNvPr>
          <p:cNvSpPr txBox="1"/>
          <p:nvPr/>
        </p:nvSpPr>
        <p:spPr>
          <a:xfrm>
            <a:off x="1174457" y="3707890"/>
            <a:ext cx="842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face3 = Image("00000:09090:00000:09990:90009")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90B36D-2BD8-48B0-B80E-60B14EBBFE84}"/>
              </a:ext>
            </a:extLst>
          </p:cNvPr>
          <p:cNvSpPr txBox="1"/>
          <p:nvPr/>
        </p:nvSpPr>
        <p:spPr>
          <a:xfrm>
            <a:off x="1174456" y="4366047"/>
            <a:ext cx="842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face4 = Image("90009:99099:00000:09990:90009")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FA5ACE-ED3F-46EF-8E6C-C78AF20D83C1}"/>
              </a:ext>
            </a:extLst>
          </p:cNvPr>
          <p:cNvSpPr txBox="1"/>
          <p:nvPr/>
        </p:nvSpPr>
        <p:spPr>
          <a:xfrm>
            <a:off x="1174455" y="5024204"/>
            <a:ext cx="842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all_faces</a:t>
            </a:r>
            <a:r>
              <a:rPr lang="en-US" altLang="zh-CN" sz="2800" dirty="0"/>
              <a:t> = [face1,face2, face3, face4]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46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48592-92E6-4EE1-8CC6-434A22D4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1FFA2-7F14-4130-8F0F-05B8510D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具体做法：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B0AA07-7BF9-479F-B427-664848C46ED3}"/>
              </a:ext>
            </a:extLst>
          </p:cNvPr>
          <p:cNvSpPr txBox="1"/>
          <p:nvPr/>
        </p:nvSpPr>
        <p:spPr>
          <a:xfrm>
            <a:off x="1333850" y="2374084"/>
            <a:ext cx="47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while True: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566EE0-B2AB-4480-AF61-BC46824586A9}"/>
              </a:ext>
            </a:extLst>
          </p:cNvPr>
          <p:cNvSpPr txBox="1"/>
          <p:nvPr/>
        </p:nvSpPr>
        <p:spPr>
          <a:xfrm>
            <a:off x="1947643" y="3032241"/>
            <a:ext cx="703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display.show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all_faces</a:t>
            </a:r>
            <a:r>
              <a:rPr lang="en-US" altLang="zh-CN" sz="2800" dirty="0"/>
              <a:t>, delay=1000)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2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B26C-32E9-4336-8354-210E2838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083"/>
            <a:ext cx="10515600" cy="374783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我们上节课学习了怎么显示小心脏</a:t>
            </a:r>
            <a:br>
              <a:rPr lang="en-US" altLang="zh-CN" dirty="0"/>
            </a:br>
            <a:r>
              <a:rPr lang="zh-CN" altLang="en-US" dirty="0"/>
              <a:t>但是小心脏是不会跳动的</a:t>
            </a:r>
          </a:p>
        </p:txBody>
      </p:sp>
    </p:spTree>
    <p:extLst>
      <p:ext uri="{BB962C8B-B14F-4D97-AF65-F5344CB8AC3E}">
        <p14:creationId xmlns:p14="http://schemas.microsoft.com/office/powerpoint/2010/main" val="165409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414A7-FBED-4833-9DC0-19BA26EE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CDFCA-D873-4346-80F6-17BD8468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点击“检查”按钮，检查程序是否有语法错误</a:t>
            </a:r>
            <a:endParaRPr lang="en-US" altLang="zh-CN" dirty="0"/>
          </a:p>
          <a:p>
            <a:r>
              <a:rPr lang="zh-CN" altLang="en-US" dirty="0"/>
              <a:t>确认没有问题之后再刷入程序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0897BF-FDF4-4BE1-BF38-DC7581C7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138488"/>
            <a:ext cx="6191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B2CB2-2F8C-4198-9854-973D77A5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907"/>
            <a:ext cx="10515600" cy="2294185"/>
          </a:xfrm>
        </p:spPr>
        <p:txBody>
          <a:bodyPr/>
          <a:lstStyle/>
          <a:p>
            <a:r>
              <a:rPr lang="zh-CN" altLang="en-US" dirty="0"/>
              <a:t>那现在我们还能做出其他动画么？</a:t>
            </a:r>
            <a:br>
              <a:rPr lang="en-US" altLang="zh-CN" dirty="0"/>
            </a:br>
            <a:r>
              <a:rPr lang="zh-CN" altLang="en-US" dirty="0"/>
              <a:t>一起来创作吧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22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D4EB7-CC3F-4C68-BFFF-C2829A0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那我们要怎样做</a:t>
            </a:r>
            <a:br>
              <a:rPr lang="en-US" altLang="zh-CN" dirty="0"/>
            </a:br>
            <a:r>
              <a:rPr lang="zh-CN" altLang="en-US" dirty="0"/>
              <a:t>才能让小心脏跳起来呢？</a:t>
            </a:r>
          </a:p>
        </p:txBody>
      </p:sp>
    </p:spTree>
    <p:extLst>
      <p:ext uri="{BB962C8B-B14F-4D97-AF65-F5344CB8AC3E}">
        <p14:creationId xmlns:p14="http://schemas.microsoft.com/office/powerpoint/2010/main" val="295576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34FAC-5FFB-475C-9C75-09279160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了解动画原理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6B7B8-49D2-4188-A5BB-827DAA6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我们先来看一下动画是怎么做成的</a:t>
            </a:r>
            <a:endParaRPr lang="en-US" altLang="zh-CN" dirty="0"/>
          </a:p>
          <a:p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https://www.bilibili.com/video/av589082/?p=1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37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A4422-8ADC-4AEA-AE78-430543A9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283" y="1212311"/>
            <a:ext cx="10109433" cy="443337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我们从视频中可以看到</a:t>
            </a:r>
            <a:br>
              <a:rPr lang="en-US" altLang="zh-CN" dirty="0"/>
            </a:br>
            <a:r>
              <a:rPr lang="zh-CN" altLang="en-US" dirty="0"/>
              <a:t>动画其实是一张张静态的图片连续播放之后产生的</a:t>
            </a:r>
          </a:p>
        </p:txBody>
      </p:sp>
    </p:spTree>
    <p:extLst>
      <p:ext uri="{BB962C8B-B14F-4D97-AF65-F5344CB8AC3E}">
        <p14:creationId xmlns:p14="http://schemas.microsoft.com/office/powerpoint/2010/main" val="104096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A95C4-7280-487C-8FAC-B7539F0E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让小心脏扑通扑通地跳起来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409DF-191E-4CD1-AD4A-4B153E61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6273" cy="4351338"/>
          </a:xfrm>
        </p:spPr>
        <p:txBody>
          <a:bodyPr/>
          <a:lstStyle/>
          <a:p>
            <a:r>
              <a:rPr lang="zh-CN" altLang="en-US" dirty="0"/>
              <a:t>在内置图像中还有一个小心脏的图像</a:t>
            </a:r>
            <a:endParaRPr lang="en-US" altLang="zh-CN" dirty="0"/>
          </a:p>
          <a:p>
            <a:r>
              <a:rPr lang="zh-CN" altLang="en-US" dirty="0"/>
              <a:t>它的名字是</a:t>
            </a:r>
            <a:r>
              <a:rPr lang="en-US" altLang="zh-CN" dirty="0" err="1"/>
              <a:t>Image.HEART_SMALL</a:t>
            </a:r>
            <a:endParaRPr lang="en-US" altLang="zh-CN" dirty="0"/>
          </a:p>
          <a:p>
            <a:r>
              <a:rPr lang="zh-CN" altLang="en-US" dirty="0"/>
              <a:t>加上上节课用到的</a:t>
            </a:r>
            <a:r>
              <a:rPr lang="en-US" altLang="zh-CN" dirty="0" err="1"/>
              <a:t>Image.HEART</a:t>
            </a:r>
            <a:r>
              <a:rPr lang="zh-CN" altLang="en-US" dirty="0"/>
              <a:t>正好组成心脏跳动需要的图像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D7046-E84D-41EA-BC47-FEFC8262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17" y="3775046"/>
            <a:ext cx="3153505" cy="25368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3508E6-6B4D-49A6-9334-611FCFA66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22" y="3767239"/>
            <a:ext cx="3153505" cy="25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0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1D582-3294-40A5-B1B0-DD157220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尝试让图像动起来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84563-EC41-41BE-BEAB-86F43E3D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首先我们新建一个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第一行不要忘记写上</a:t>
            </a:r>
            <a:r>
              <a:rPr lang="en-US" altLang="zh-CN" dirty="0"/>
              <a:t>from </a:t>
            </a:r>
            <a:r>
              <a:rPr lang="en-US" altLang="zh-CN" dirty="0" err="1"/>
              <a:t>microbit</a:t>
            </a:r>
            <a:r>
              <a:rPr lang="en-US" altLang="zh-CN" dirty="0"/>
              <a:t> import *</a:t>
            </a:r>
          </a:p>
          <a:p>
            <a:endParaRPr lang="en-US" altLang="zh-CN" dirty="0"/>
          </a:p>
          <a:p>
            <a:r>
              <a:rPr lang="zh-CN" altLang="en-US" dirty="0"/>
              <a:t>在这里我们要用到循环：</a:t>
            </a:r>
            <a:endParaRPr lang="en-US" altLang="zh-CN" sz="2400" dirty="0"/>
          </a:p>
          <a:p>
            <a:r>
              <a:rPr lang="en-US" altLang="zh-CN" sz="2800" dirty="0"/>
              <a:t>while True:</a:t>
            </a:r>
          </a:p>
          <a:p>
            <a:endParaRPr lang="en-US" altLang="zh-CN" dirty="0"/>
          </a:p>
          <a:p>
            <a:r>
              <a:rPr lang="zh-CN" altLang="en-US" sz="2800" dirty="0"/>
              <a:t>按下回车键之后下一行会自动缩进</a:t>
            </a:r>
            <a:r>
              <a:rPr lang="en-US" altLang="zh-CN" sz="2800" dirty="0"/>
              <a:t>4</a:t>
            </a:r>
            <a:r>
              <a:rPr lang="zh-CN" altLang="en-US" sz="2800" dirty="0"/>
              <a:t>个空格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419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1405D-5EF8-48CF-B73C-ACF926C9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尝试让图像动起来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F8313-BBE0-4683-8E5A-42F4C2C91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while True</a:t>
            </a:r>
            <a:r>
              <a:rPr lang="zh-CN" altLang="en-US" dirty="0"/>
              <a:t>：”代表重复执行的意思。</a:t>
            </a:r>
            <a:endParaRPr lang="en-US" altLang="zh-CN" dirty="0"/>
          </a:p>
          <a:p>
            <a:r>
              <a:rPr lang="zh-CN" altLang="en-US" dirty="0"/>
              <a:t>那我们是要重复执行显示这两个图像就能达到动画的效果了。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while True:</a:t>
            </a:r>
          </a:p>
          <a:p>
            <a:pPr lvl="1"/>
            <a:r>
              <a:rPr lang="en-US" altLang="zh-CN" sz="2800" dirty="0" err="1"/>
              <a:t>display.show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Image.HEART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800" dirty="0" err="1"/>
              <a:t>display.show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Image.HEART_SMALL</a:t>
            </a:r>
            <a:r>
              <a:rPr lang="en-US" altLang="zh-CN" sz="2800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A50EC-977E-4DF2-B927-0FD2B3A3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4729163"/>
            <a:ext cx="4924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53A04-E0E7-4A4E-8918-1572C935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578"/>
            <a:ext cx="10515600" cy="2216843"/>
          </a:xfrm>
        </p:spPr>
        <p:txBody>
          <a:bodyPr/>
          <a:lstStyle/>
          <a:p>
            <a:pPr algn="ctr"/>
            <a:r>
              <a:rPr lang="zh-CN" altLang="en-US" dirty="0"/>
              <a:t>然而，</a:t>
            </a:r>
            <a:br>
              <a:rPr lang="en-US" altLang="zh-CN" dirty="0"/>
            </a:br>
            <a:r>
              <a:rPr lang="zh-CN" altLang="en-US" dirty="0"/>
              <a:t>现象真的是你想要的么？</a:t>
            </a:r>
          </a:p>
        </p:txBody>
      </p:sp>
    </p:spTree>
    <p:extLst>
      <p:ext uri="{BB962C8B-B14F-4D97-AF65-F5344CB8AC3E}">
        <p14:creationId xmlns:p14="http://schemas.microsoft.com/office/powerpoint/2010/main" val="367800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宽屏</PresentationFormat>
  <Paragraphs>71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让图像动起来</vt:lpstr>
      <vt:lpstr>我们上节课学习了怎么显示小心脏 但是小心脏是不会跳动的</vt:lpstr>
      <vt:lpstr>那我们要怎样做 才能让小心脏跳起来呢？</vt:lpstr>
      <vt:lpstr>了解动画原理</vt:lpstr>
      <vt:lpstr>我们从视频中可以看到 动画其实是一张张静态的图片连续播放之后产生的</vt:lpstr>
      <vt:lpstr>让小心脏扑通扑通地跳起来</vt:lpstr>
      <vt:lpstr>尝试让图像动起来</vt:lpstr>
      <vt:lpstr>尝试让图像动起来</vt:lpstr>
      <vt:lpstr>然而， 现象真的是你想要的么？</vt:lpstr>
      <vt:lpstr>刚才那种方法是不可行的</vt:lpstr>
      <vt:lpstr>让图像动起来</vt:lpstr>
      <vt:lpstr>PowerPoint 演示文稿</vt:lpstr>
      <vt:lpstr>检查效果</vt:lpstr>
      <vt:lpstr>通过这个例子，我们能得到什么结论？ 我们能做出其他动画么？</vt:lpstr>
      <vt:lpstr>现在我们先来画几个表情吧~</vt:lpstr>
      <vt:lpstr>PowerPoint 演示文稿</vt:lpstr>
      <vt:lpstr>让自定义图像动起来（16）</vt:lpstr>
      <vt:lpstr>仿照前面的例子</vt:lpstr>
      <vt:lpstr>显示动画</vt:lpstr>
      <vt:lpstr>检查程序</vt:lpstr>
      <vt:lpstr>那现在我们还能做出其他动画么？ 一起来创作吧~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让图像动起来</dc:title>
  <dc:creator>陈帅气</dc:creator>
  <cp:lastModifiedBy> </cp:lastModifiedBy>
  <cp:revision>86</cp:revision>
  <dcterms:created xsi:type="dcterms:W3CDTF">2019-01-19T08:17:13Z</dcterms:created>
  <dcterms:modified xsi:type="dcterms:W3CDTF">2019-01-20T02:59:35Z</dcterms:modified>
</cp:coreProperties>
</file>