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82504C-7FE2-4702-B943-6D2921691D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1C750-C50C-4AAB-A17F-94F1BD736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52C4E-25B9-4A4E-A5C4-8ED8CFDDF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654F8-BF77-4978-BD00-5F8A2DDD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E65F2-E10D-4C76-A770-A94AF857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E4B4F-CEA1-4A9E-976F-A13303B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908F-3A51-4786-9D24-274D16C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EC27D-22FE-412B-BE6B-CE62CE31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6D536-96A0-4E7E-995F-B28B180E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4098D-007B-4DF8-B909-C632C759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BB6B-ADE9-4697-830F-1E4EDB67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9B019-E313-4578-9ABA-C5FF2E46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F52C3-8C84-444C-A711-50B927A5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A875F-F5F9-48EB-88F2-0E743B5F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61A-104E-4805-A5FE-2323B65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B3BD8-C7FC-4D5B-968D-34836C30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4256-24FC-4839-9E02-28B60BCB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ADCE2-B0C4-40B7-949D-095475D8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CF2C6-281A-40B1-868B-212A8732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7E11F-26FD-49D5-8B67-02163E59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05141-4524-462A-9A47-B70A723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B055E-5285-40DE-81E5-ECACAD2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86FE2-C0A0-4FA8-8729-97D78C36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564C1-2652-46B8-8674-7BEF7B6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FF5A9-3CFB-43A7-88FE-653B0847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0EDC5-90F7-4A84-92B0-CB9CCEC6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6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D05CA-EF9E-4870-A0C7-47A75230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8EDF6-B8B6-419C-90FA-7177DAFEB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85921-5ACB-470F-8A2E-1AC4666E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88635-51E9-4C85-812A-0FE8366F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C8B42-9D32-4D24-9CC1-FCAE0C86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0C364-62B1-4315-8C9C-C52B374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3C48-B9F0-47E3-B323-74A09A5D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35646-8D7A-4CB8-B347-89CBB5D1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B3DC3-8501-41D7-B7D7-A768719D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73F23-0C6C-4A21-BA7A-16B91B040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52536-96D4-4043-BE80-2F9A40AA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886A6-EDB1-458A-A7E4-9C21AFFE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E487C-41A6-4F7E-B6CB-0A212FA6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4C719-3313-41E9-9182-AE247600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4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9261-B3A2-4680-81FF-AB752913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38620-6527-43B4-8110-EA47E517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BB313F-4BDF-4350-BC29-5D0A3DD3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F18D8-04D5-4DFC-9E90-54C96BEF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215E3-6810-470B-9298-A1B4CF2D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33A0-CFB4-4E38-861A-8A4F88D3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C0F74-0AEB-4689-B820-741CB929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2E18-6CBA-41EA-AD2F-BDA5AC8D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BD2DF-BC72-4F3E-BFDD-14842858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8752E-0291-4E69-8ACB-93B913D6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AE014-119D-4E5C-AD94-E8E4806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DB16F-9C92-4844-AC65-80D0BA2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E51C4-D1B1-4CF9-9D9D-E5230AFF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7A6-F9DC-457F-A3B5-3B22D76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1D3441-8475-453D-A4C1-6899262D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D8C0A-39D4-4AE5-9B26-C3FB432C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ACF13-50B0-4D0C-A25F-382F6BF2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40992-FE5B-4444-A6C4-06BC0AB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3FC04-8A62-4E8F-AD41-66E300C3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0362B-9DCF-4FF0-BD7C-411991AD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14B5F-D0D1-4E8F-9725-55AAF61C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A05CB-BEB2-445B-B4CC-9ED103D6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6614-73EE-47FF-8415-47E6CDB2D5A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B353-2C46-4E6B-BCC7-F9B25E419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FBD31-EAD4-4806-8195-D7083FCF8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10759618?from=search&amp;seid=1735437823489678658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10772640/?spm_id_from=333.788.videocard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55B1-F097-497F-9FF9-376C72496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43BE2-3CE9-42E5-A6BD-2A5BF41E8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2571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5F44-DD84-4E3C-8B1A-C9F9C611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这样</a:t>
            </a:r>
            <a:r>
              <a:rPr lang="en-US" altLang="zh-CN" dirty="0"/>
              <a:t>LED</a:t>
            </a:r>
            <a:r>
              <a:rPr lang="zh-CN" altLang="en-US" dirty="0"/>
              <a:t>灯是不是太单调了？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C28921-B39A-4B86-B027-36877C8171E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来让</a:t>
            </a:r>
            <a:r>
              <a:rPr lang="en-US" altLang="zh-CN" dirty="0"/>
              <a:t>LED</a:t>
            </a:r>
            <a:r>
              <a:rPr lang="zh-CN" altLang="en-US" dirty="0"/>
              <a:t>一闪一闪的</a:t>
            </a:r>
          </a:p>
        </p:txBody>
      </p:sp>
    </p:spTree>
    <p:extLst>
      <p:ext uri="{BB962C8B-B14F-4D97-AF65-F5344CB8AC3E}">
        <p14:creationId xmlns:p14="http://schemas.microsoft.com/office/powerpoint/2010/main" val="12551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0C97-18E7-40B6-A34F-0A949211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闪烁的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946197-B9FA-4F34-81AD-785726D6543F}"/>
              </a:ext>
            </a:extLst>
          </p:cNvPr>
          <p:cNvSpPr txBox="1"/>
          <p:nvPr/>
        </p:nvSpPr>
        <p:spPr>
          <a:xfrm>
            <a:off x="838200" y="1825625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灯闪烁的样子是怎么样的？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0ED35-B854-43E8-8311-4AA19C434D85}"/>
              </a:ext>
            </a:extLst>
          </p:cNvPr>
          <p:cNvSpPr txBox="1"/>
          <p:nvPr/>
        </p:nvSpPr>
        <p:spPr>
          <a:xfrm>
            <a:off x="2239162" y="2483782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亮灭亮灭亮灭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8FD4C0-D14B-4952-9A10-D0C985FD3581}"/>
              </a:ext>
            </a:extLst>
          </p:cNvPr>
          <p:cNvSpPr txBox="1"/>
          <p:nvPr/>
        </p:nvSpPr>
        <p:spPr>
          <a:xfrm>
            <a:off x="838200" y="3141939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闪烁是一个循环的过程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4C164-9F27-45D0-A994-3050EFBDB227}"/>
              </a:ext>
            </a:extLst>
          </p:cNvPr>
          <p:cNvSpPr txBox="1"/>
          <p:nvPr/>
        </p:nvSpPr>
        <p:spPr>
          <a:xfrm>
            <a:off x="838200" y="3800096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那我们应该加一句什么呢？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DEFF8-B718-4A3A-B808-895E01A9262A}"/>
              </a:ext>
            </a:extLst>
          </p:cNvPr>
          <p:cNvSpPr txBox="1"/>
          <p:nvPr/>
        </p:nvSpPr>
        <p:spPr>
          <a:xfrm>
            <a:off x="2239161" y="4458253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while True: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06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0CC76-8404-4428-8A4F-2C270361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E4AFE-5961-4F1F-AE4A-E4027A18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while True</a:t>
            </a:r>
            <a:r>
              <a:rPr lang="zh-CN" altLang="en-US" dirty="0"/>
              <a:t>：里写上控制</a:t>
            </a:r>
            <a:r>
              <a:rPr lang="en-US" altLang="zh-CN" dirty="0"/>
              <a:t>LED</a:t>
            </a:r>
            <a:r>
              <a:rPr lang="zh-CN" altLang="en-US" dirty="0"/>
              <a:t>亮和灭的语句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A6BAA-731A-4082-BFFD-4299A8698A72}"/>
              </a:ext>
            </a:extLst>
          </p:cNvPr>
          <p:cNvSpPr txBox="1"/>
          <p:nvPr/>
        </p:nvSpPr>
        <p:spPr>
          <a:xfrm>
            <a:off x="2073479" y="2243916"/>
            <a:ext cx="78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亮：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685CD-44F9-4D72-AE54-E7FCC0A1C1F6}"/>
              </a:ext>
            </a:extLst>
          </p:cNvPr>
          <p:cNvSpPr txBox="1"/>
          <p:nvPr/>
        </p:nvSpPr>
        <p:spPr>
          <a:xfrm>
            <a:off x="2073479" y="2905780"/>
            <a:ext cx="78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灭：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3A83A-BA27-4152-A0B1-A36FE5330977}"/>
              </a:ext>
            </a:extLst>
          </p:cNvPr>
          <p:cNvSpPr txBox="1"/>
          <p:nvPr/>
        </p:nvSpPr>
        <p:spPr>
          <a:xfrm>
            <a:off x="2860647" y="2243916"/>
            <a:ext cx="323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pin0.write_digital(1)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0220EE-C013-43E3-B3E5-F6C779E48880}"/>
              </a:ext>
            </a:extLst>
          </p:cNvPr>
          <p:cNvSpPr txBox="1"/>
          <p:nvPr/>
        </p:nvSpPr>
        <p:spPr>
          <a:xfrm>
            <a:off x="2860646" y="2902073"/>
            <a:ext cx="323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pin0.write_digital(0)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16971B-FEAD-4C3D-A25A-BDC70233FB33}"/>
              </a:ext>
            </a:extLst>
          </p:cNvPr>
          <p:cNvSpPr txBox="1"/>
          <p:nvPr/>
        </p:nvSpPr>
        <p:spPr>
          <a:xfrm>
            <a:off x="838200" y="3739684"/>
            <a:ext cx="375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是不是还缺了点什么？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B8CFCC-73BD-40FE-B3E8-73A283648722}"/>
              </a:ext>
            </a:extLst>
          </p:cNvPr>
          <p:cNvSpPr txBox="1"/>
          <p:nvPr/>
        </p:nvSpPr>
        <p:spPr>
          <a:xfrm>
            <a:off x="838201" y="4397841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我们还要加上亮和灭的持续时间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970C5F-63D6-4F1E-AA3F-E76C7853FB8E}"/>
              </a:ext>
            </a:extLst>
          </p:cNvPr>
          <p:cNvSpPr txBox="1"/>
          <p:nvPr/>
        </p:nvSpPr>
        <p:spPr>
          <a:xfrm>
            <a:off x="838199" y="5055998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在亮和灭的下一行加上</a:t>
            </a:r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1712D6-D27D-4E87-996D-6CE9EA1B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10" y="2638740"/>
            <a:ext cx="4676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4B3A8-125A-413E-ACB0-170F33A8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65"/>
            <a:ext cx="10515600" cy="1325563"/>
          </a:xfrm>
        </p:spPr>
        <p:txBody>
          <a:bodyPr/>
          <a:lstStyle/>
          <a:p>
            <a:r>
              <a:rPr lang="zh-CN" altLang="en-US" dirty="0"/>
              <a:t>检查结果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D5F45-9030-406D-A084-FF0F8024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603375"/>
          </a:xfrm>
        </p:spPr>
        <p:txBody>
          <a:bodyPr/>
          <a:lstStyle/>
          <a:p>
            <a:r>
              <a:rPr lang="zh-CN" altLang="en-US" dirty="0"/>
              <a:t>点击“检查”按钮，检查一下有没有语法错误</a:t>
            </a:r>
            <a:endParaRPr lang="en-US" altLang="zh-CN" dirty="0"/>
          </a:p>
          <a:p>
            <a:r>
              <a:rPr lang="zh-CN" altLang="en-US" dirty="0"/>
              <a:t>没有问题的话点击“刷入”，刷入程序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45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FB81-80DB-485F-9390-FCE65DE8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4039"/>
            <a:ext cx="10515600" cy="3409921"/>
          </a:xfrm>
        </p:spPr>
        <p:txBody>
          <a:bodyPr>
            <a:normAutofit/>
          </a:bodyPr>
          <a:lstStyle/>
          <a:p>
            <a:r>
              <a:rPr lang="zh-CN" altLang="en-US" dirty="0"/>
              <a:t>上面我们学到的是单色</a:t>
            </a:r>
            <a:r>
              <a:rPr lang="en-US" altLang="zh-CN" dirty="0"/>
              <a:t>LED</a:t>
            </a:r>
            <a:br>
              <a:rPr lang="en-US" altLang="zh-CN" dirty="0"/>
            </a:br>
            <a:r>
              <a:rPr lang="zh-CN" altLang="en-US" dirty="0"/>
              <a:t>除了单色</a:t>
            </a:r>
            <a:r>
              <a:rPr lang="en-US" altLang="zh-CN" dirty="0"/>
              <a:t>LED</a:t>
            </a:r>
            <a:r>
              <a:rPr lang="zh-CN" altLang="en-US" dirty="0"/>
              <a:t>之外，</a:t>
            </a:r>
            <a:br>
              <a:rPr lang="en-US" altLang="zh-CN" dirty="0"/>
            </a:br>
            <a:r>
              <a:rPr lang="zh-CN" altLang="en-US" dirty="0"/>
              <a:t>还有一种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A705FC5-46BB-421F-904D-44D65FF0D718}"/>
              </a:ext>
            </a:extLst>
          </p:cNvPr>
          <p:cNvSpPr txBox="1">
            <a:spLocks/>
          </p:cNvSpPr>
          <p:nvPr/>
        </p:nvSpPr>
        <p:spPr>
          <a:xfrm>
            <a:off x="3078060" y="3552839"/>
            <a:ext cx="2271607" cy="96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RGB 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5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54C5-44CD-45B5-8243-546DBEE6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 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53E3-0919-4CEA-8E0B-709C147F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RGB LED</a:t>
            </a:r>
            <a:r>
              <a:rPr lang="zh-CN" altLang="en-US" dirty="0"/>
              <a:t>的引脚（图片）</a:t>
            </a:r>
          </a:p>
        </p:txBody>
      </p:sp>
    </p:spTree>
    <p:extLst>
      <p:ext uri="{BB962C8B-B14F-4D97-AF65-F5344CB8AC3E}">
        <p14:creationId xmlns:p14="http://schemas.microsoft.com/office/powerpoint/2010/main" val="376464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968BC-A82E-41F3-A810-FFC30AE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7D111-F4D6-4230-9ED5-74B93C5D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我们先按接线图将</a:t>
            </a:r>
            <a:r>
              <a:rPr lang="en-US" altLang="zh-CN" dirty="0"/>
              <a:t>LED</a:t>
            </a:r>
            <a:r>
              <a:rPr lang="zh-CN" altLang="en-US" dirty="0"/>
              <a:t>接线接好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85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6D55-97E6-4CAA-84AD-0D01EEAF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编写软件代码部分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557AD1-BE3C-4F51-98ED-2E18DC334D84}"/>
              </a:ext>
            </a:extLst>
          </p:cNvPr>
          <p:cNvSpPr txBox="1"/>
          <p:nvPr/>
        </p:nvSpPr>
        <p:spPr>
          <a:xfrm>
            <a:off x="838200" y="1690688"/>
            <a:ext cx="187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新建文件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891AC-406A-4ECD-A684-007CCBF4865E}"/>
              </a:ext>
            </a:extLst>
          </p:cNvPr>
          <p:cNvSpPr txBox="1"/>
          <p:nvPr/>
        </p:nvSpPr>
        <p:spPr>
          <a:xfrm>
            <a:off x="838201" y="221390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还记得程序开头要写什么么？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FEE6C-BD0B-4FA8-A773-CCDDE50149D2}"/>
              </a:ext>
            </a:extLst>
          </p:cNvPr>
          <p:cNvSpPr txBox="1"/>
          <p:nvPr/>
        </p:nvSpPr>
        <p:spPr>
          <a:xfrm>
            <a:off x="1693878" y="2737128"/>
            <a:ext cx="554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没错，就是</a:t>
            </a:r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</a:t>
            </a:r>
            <a:r>
              <a:rPr lang="zh-CN" altLang="en-US" sz="2800" dirty="0"/>
              <a:t>*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F4E004-C1E0-44DF-8DCE-DB677AD02FEE}"/>
              </a:ext>
            </a:extLst>
          </p:cNvPr>
          <p:cNvSpPr txBox="1"/>
          <p:nvPr/>
        </p:nvSpPr>
        <p:spPr>
          <a:xfrm>
            <a:off x="1778116" y="3260348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不过这里还要再加一行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38C4FC-CE25-49B2-A3E4-CEA81DAE2901}"/>
              </a:ext>
            </a:extLst>
          </p:cNvPr>
          <p:cNvSpPr txBox="1"/>
          <p:nvPr/>
        </p:nvSpPr>
        <p:spPr>
          <a:xfrm>
            <a:off x="1778116" y="3783568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random import </a:t>
            </a:r>
            <a:r>
              <a:rPr lang="en-US" altLang="zh-CN" sz="2800" dirty="0" err="1"/>
              <a:t>randint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872F4A-44FA-4BB6-8FEB-9C3B5F13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06788"/>
            <a:ext cx="4419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0A88-CD98-4C51-90E3-031AD1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RGB LED</a:t>
            </a:r>
            <a:r>
              <a:rPr lang="zh-CN" altLang="en-US" dirty="0"/>
              <a:t>亮红色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89806B-D0FB-4E5F-8F39-677B319259FD}"/>
              </a:ext>
            </a:extLst>
          </p:cNvPr>
          <p:cNvSpPr txBox="1"/>
          <p:nvPr/>
        </p:nvSpPr>
        <p:spPr>
          <a:xfrm>
            <a:off x="838199" y="169068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RGB</a:t>
            </a:r>
            <a:r>
              <a:rPr lang="zh-CN" altLang="en-US" sz="2800" dirty="0"/>
              <a:t>分别是</a:t>
            </a:r>
            <a:r>
              <a:rPr lang="en-US" altLang="zh-CN" sz="2800" dirty="0"/>
              <a:t>red</a:t>
            </a:r>
            <a:r>
              <a:rPr lang="zh-CN" altLang="en-US" sz="2800" dirty="0"/>
              <a:t>       、</a:t>
            </a:r>
            <a:r>
              <a:rPr lang="en-US" altLang="zh-CN" sz="2800" dirty="0"/>
              <a:t>green</a:t>
            </a:r>
            <a:r>
              <a:rPr lang="zh-CN" altLang="en-US" sz="2800" dirty="0"/>
              <a:t>       、</a:t>
            </a:r>
            <a:r>
              <a:rPr lang="en-US" altLang="zh-CN" sz="2800" dirty="0"/>
              <a:t>blue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C0DA0-FD0D-4638-A3F3-CF5F80504967}"/>
              </a:ext>
            </a:extLst>
          </p:cNvPr>
          <p:cNvSpPr txBox="1"/>
          <p:nvPr/>
        </p:nvSpPr>
        <p:spPr>
          <a:xfrm>
            <a:off x="3061281" y="1690688"/>
            <a:ext cx="93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红色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0B3573-6CFE-473E-8EEB-83A7CF7E2C98}"/>
              </a:ext>
            </a:extLst>
          </p:cNvPr>
          <p:cNvSpPr txBox="1"/>
          <p:nvPr/>
        </p:nvSpPr>
        <p:spPr>
          <a:xfrm>
            <a:off x="5009624" y="1690688"/>
            <a:ext cx="898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B28AB0-C8F0-4C1D-9AC9-5AF424080F4F}"/>
              </a:ext>
            </a:extLst>
          </p:cNvPr>
          <p:cNvSpPr txBox="1"/>
          <p:nvPr/>
        </p:nvSpPr>
        <p:spPr>
          <a:xfrm>
            <a:off x="6735657" y="1690688"/>
            <a:ext cx="94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蓝色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0C80B-078C-44A1-B1B5-9E9C035EB418}"/>
              </a:ext>
            </a:extLst>
          </p:cNvPr>
          <p:cNvSpPr txBox="1"/>
          <p:nvPr/>
        </p:nvSpPr>
        <p:spPr>
          <a:xfrm>
            <a:off x="838200" y="2213908"/>
            <a:ext cx="62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现在我们设置三个变量保存这三个颜色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97F6E-EF7E-4C8F-BCB8-A3CDCB56F801}"/>
              </a:ext>
            </a:extLst>
          </p:cNvPr>
          <p:cNvSpPr txBox="1"/>
          <p:nvPr/>
        </p:nvSpPr>
        <p:spPr>
          <a:xfrm>
            <a:off x="838199" y="2737128"/>
            <a:ext cx="537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红色需要保存的状态是（</a:t>
            </a:r>
            <a:r>
              <a:rPr lang="en-US" altLang="zh-CN" sz="2800" dirty="0"/>
              <a:t>255,0,0</a:t>
            </a:r>
            <a:r>
              <a:rPr lang="zh-CN" altLang="en-US" sz="28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4A6E72-1F49-4A88-873A-EA3624751FA6}"/>
              </a:ext>
            </a:extLst>
          </p:cNvPr>
          <p:cNvSpPr txBox="1"/>
          <p:nvPr/>
        </p:nvSpPr>
        <p:spPr>
          <a:xfrm>
            <a:off x="838199" y="3260348"/>
            <a:ext cx="62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具体做法：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384BD5-7369-4FAB-95D3-6C2755D59F11}"/>
              </a:ext>
            </a:extLst>
          </p:cNvPr>
          <p:cNvSpPr txBox="1"/>
          <p:nvPr/>
        </p:nvSpPr>
        <p:spPr>
          <a:xfrm>
            <a:off x="838199" y="3783568"/>
            <a:ext cx="506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redVal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randint</a:t>
            </a:r>
            <a:r>
              <a:rPr lang="en-US" altLang="zh-CN" sz="2800" dirty="0"/>
              <a:t>(0, 255)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95135D-7AC4-4BCF-ACB0-C8B64E08638D}"/>
              </a:ext>
            </a:extLst>
          </p:cNvPr>
          <p:cNvSpPr txBox="1"/>
          <p:nvPr/>
        </p:nvSpPr>
        <p:spPr>
          <a:xfrm>
            <a:off x="838199" y="4306788"/>
            <a:ext cx="315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greenVal</a:t>
            </a:r>
            <a:r>
              <a:rPr lang="en-US" altLang="zh-CN" sz="2800" dirty="0"/>
              <a:t> = 0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C4753-C87E-4BA4-881D-F97754178332}"/>
              </a:ext>
            </a:extLst>
          </p:cNvPr>
          <p:cNvSpPr txBox="1"/>
          <p:nvPr/>
        </p:nvSpPr>
        <p:spPr>
          <a:xfrm>
            <a:off x="838199" y="4830008"/>
            <a:ext cx="315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blueVal</a:t>
            </a:r>
            <a:r>
              <a:rPr lang="en-US" altLang="zh-CN" sz="2800" dirty="0"/>
              <a:t> = 0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EB26F9-5F1B-4FE6-A5F7-4445E022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34" y="3260348"/>
            <a:ext cx="4333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3134-CB5B-4F86-AA98-3C456B25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RGB LED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E7E93-26E3-4AE6-8573-C6B4BF1D461C}"/>
              </a:ext>
            </a:extLst>
          </p:cNvPr>
          <p:cNvSpPr txBox="1"/>
          <p:nvPr/>
        </p:nvSpPr>
        <p:spPr>
          <a:xfrm>
            <a:off x="838200" y="169068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现在我们使用</a:t>
            </a:r>
            <a:r>
              <a:rPr lang="en-US" altLang="zh-CN" sz="2800" dirty="0" err="1"/>
              <a:t>write_analog</a:t>
            </a:r>
            <a:r>
              <a:rPr lang="en-US" altLang="zh-CN" sz="2800" dirty="0"/>
              <a:t>()</a:t>
            </a:r>
            <a:r>
              <a:rPr lang="zh-CN" altLang="en-US" sz="2800" dirty="0"/>
              <a:t>控制</a:t>
            </a:r>
            <a:r>
              <a:rPr lang="en-US" altLang="zh-CN" sz="2800" dirty="0"/>
              <a:t>LED</a:t>
            </a:r>
            <a:r>
              <a:rPr lang="zh-CN" altLang="en-US" sz="2800" dirty="0"/>
              <a:t>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F8F871-5230-42F1-BA87-26C223475611}"/>
              </a:ext>
            </a:extLst>
          </p:cNvPr>
          <p:cNvSpPr txBox="1"/>
          <p:nvPr/>
        </p:nvSpPr>
        <p:spPr>
          <a:xfrm>
            <a:off x="838200" y="221390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的</a:t>
            </a:r>
            <a:r>
              <a:rPr lang="en-US" altLang="zh-CN" sz="2800" dirty="0"/>
              <a:t>pin0</a:t>
            </a:r>
            <a:r>
              <a:rPr lang="zh-CN" altLang="en-US" sz="2800" dirty="0"/>
              <a:t>、</a:t>
            </a:r>
            <a:r>
              <a:rPr lang="en-US" altLang="zh-CN" sz="2800" dirty="0"/>
              <a:t>pin1</a:t>
            </a:r>
            <a:r>
              <a:rPr lang="zh-CN" altLang="en-US" sz="2800" dirty="0"/>
              <a:t>和</a:t>
            </a:r>
            <a:r>
              <a:rPr lang="en-US" altLang="zh-CN" sz="2800" dirty="0"/>
              <a:t>pin2</a:t>
            </a:r>
            <a:r>
              <a:rPr lang="zh-CN" altLang="en-US" sz="2800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2D5EFC-3199-4F07-B4D0-3E6F5D9197E9}"/>
              </a:ext>
            </a:extLst>
          </p:cNvPr>
          <p:cNvSpPr txBox="1"/>
          <p:nvPr/>
        </p:nvSpPr>
        <p:spPr>
          <a:xfrm>
            <a:off x="838199" y="273712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pin0.write_analog(</a:t>
            </a:r>
            <a:r>
              <a:rPr lang="en-US" altLang="zh-CN" sz="2800" dirty="0" err="1"/>
              <a:t>redVal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9F9D3-5A2D-42B5-A6BC-028594487FBB}"/>
              </a:ext>
            </a:extLst>
          </p:cNvPr>
          <p:cNvSpPr txBox="1"/>
          <p:nvPr/>
        </p:nvSpPr>
        <p:spPr>
          <a:xfrm>
            <a:off x="838198" y="326034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pin1.write_analog(</a:t>
            </a:r>
            <a:r>
              <a:rPr lang="en-US" altLang="zh-CN" sz="2800" dirty="0" err="1"/>
              <a:t>greenVal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A43C1-CF83-48D1-A3D6-96F54D180D21}"/>
              </a:ext>
            </a:extLst>
          </p:cNvPr>
          <p:cNvSpPr txBox="1"/>
          <p:nvPr/>
        </p:nvSpPr>
        <p:spPr>
          <a:xfrm>
            <a:off x="838198" y="378356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pin2.write_analog(</a:t>
            </a:r>
            <a:r>
              <a:rPr lang="en-US" altLang="zh-CN" sz="2800" dirty="0" err="1"/>
              <a:t>blueVal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532169-C373-4AD9-AB7A-6A3336B2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60348"/>
            <a:ext cx="4962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9BABD-8293-49BC-99B9-38DBE8C0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LED</a:t>
            </a:r>
            <a:r>
              <a:rPr lang="zh-CN" altLang="en-US" dirty="0"/>
              <a:t>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C6492-EF9E-4F37-9568-5E75AEAA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110944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https://www.bilibili.com/video/av10759618?from=search&amp;seid=17354378234896786589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6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4B3A8-125A-413E-ACB0-170F33A8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65"/>
            <a:ext cx="10515600" cy="1325563"/>
          </a:xfrm>
        </p:spPr>
        <p:txBody>
          <a:bodyPr/>
          <a:lstStyle/>
          <a:p>
            <a:r>
              <a:rPr lang="zh-CN" altLang="en-US" dirty="0"/>
              <a:t>检查结果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D5F45-9030-406D-A084-FF0F8024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603375"/>
          </a:xfrm>
        </p:spPr>
        <p:txBody>
          <a:bodyPr/>
          <a:lstStyle/>
          <a:p>
            <a:r>
              <a:rPr lang="zh-CN" altLang="en-US" dirty="0"/>
              <a:t>点击“检查”按钮，检查一下有没有语法错误</a:t>
            </a:r>
            <a:endParaRPr lang="en-US" altLang="zh-CN" dirty="0"/>
          </a:p>
          <a:p>
            <a:r>
              <a:rPr lang="zh-CN" altLang="en-US" dirty="0"/>
              <a:t>没有问题的话点击“刷入”，刷入程序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5CE14-9639-4E1B-A4EB-A7CF3587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906"/>
            <a:ext cx="10515600" cy="1325563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灯（发光二极管）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82156-993B-41A8-9EF5-30C75C8A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469"/>
            <a:ext cx="10515600" cy="4164625"/>
          </a:xfrm>
        </p:spPr>
        <p:txBody>
          <a:bodyPr/>
          <a:lstStyle/>
          <a:p>
            <a:r>
              <a:rPr lang="zh-CN" altLang="en-US" dirty="0"/>
              <a:t>发光二极管是半导体二极管的一种，可以把电能转化为光能。</a:t>
            </a:r>
            <a:endParaRPr lang="en-US" altLang="zh-CN" dirty="0"/>
          </a:p>
          <a:p>
            <a:r>
              <a:rPr lang="zh-CN" altLang="en-US" dirty="0"/>
              <a:t>发光二极管和普通二极管一样是由一个</a:t>
            </a:r>
            <a:r>
              <a:rPr lang="en-US" altLang="zh-CN" dirty="0"/>
              <a:t>PN</a:t>
            </a:r>
            <a:r>
              <a:rPr lang="zh-CN" altLang="en-US" dirty="0"/>
              <a:t>结组成的。</a:t>
            </a:r>
            <a:endParaRPr lang="en-US" altLang="zh-CN" dirty="0"/>
          </a:p>
          <a:p>
            <a:r>
              <a:rPr lang="zh-CN" altLang="en-US" dirty="0"/>
              <a:t>具有单向导电性。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5BA6D1-AA78-4D5E-B04C-CD3A3443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27" y="3062072"/>
            <a:ext cx="3744546" cy="31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1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39F8E-85A1-4134-9390-3EEC465F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普通单色发光二极管（单色</a:t>
            </a:r>
            <a:r>
              <a:rPr lang="en-US" altLang="zh-CN" dirty="0"/>
              <a:t>LED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470EB6-6EE7-4CFA-940D-65A5DC302A1B}"/>
              </a:ext>
            </a:extLst>
          </p:cNvPr>
          <p:cNvSpPr txBox="1"/>
          <p:nvPr/>
        </p:nvSpPr>
        <p:spPr>
          <a:xfrm>
            <a:off x="838200" y="1825625"/>
            <a:ext cx="9879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普通单色发光二极管具有体积小、工作电压低、工作电流小、</a:t>
            </a:r>
            <a:endParaRPr lang="en-US" altLang="zh-CN" sz="2800" dirty="0"/>
          </a:p>
          <a:p>
            <a:r>
              <a:rPr lang="zh-CN" altLang="en-US" sz="2800" dirty="0"/>
              <a:t>发光均匀稳定、响应速度快、寿命长等优点，</a:t>
            </a:r>
            <a:endParaRPr lang="en-US" altLang="zh-CN" sz="2800" dirty="0"/>
          </a:p>
          <a:p>
            <a:r>
              <a:rPr lang="zh-CN" altLang="en-US" sz="2800" dirty="0"/>
              <a:t>可用各种直流、交流、脉冲等电源驱动点亮。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它属于电流控制型半导体器件，</a:t>
            </a:r>
            <a:endParaRPr lang="en-US" altLang="zh-CN" sz="2800" dirty="0"/>
          </a:p>
          <a:p>
            <a:r>
              <a:rPr lang="zh-CN" altLang="en-US" sz="2800" dirty="0"/>
              <a:t>使用时需串接合适的               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B6D0F-A3CC-468C-86BD-D66E3EE9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33" y="3435782"/>
            <a:ext cx="2547042" cy="2745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525D1F-BD1A-4E2D-9921-7CB933C33D32}"/>
              </a:ext>
            </a:extLst>
          </p:cNvPr>
          <p:cNvSpPr txBox="1"/>
          <p:nvPr/>
        </p:nvSpPr>
        <p:spPr>
          <a:xfrm>
            <a:off x="4051883" y="3951215"/>
            <a:ext cx="171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限流电阻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9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5BB7-A94D-49F2-A6DE-4D1C4C59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了解电阻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BE31F-8B79-4056-945C-9115558E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118911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https://www.bilibili.com/video/av10772640/?spm_id_from=333.788.videocard.0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24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11434-455F-4E09-B3A2-B516063C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5B3367-AD0C-4B69-8809-B19B9C6FD6DC}"/>
              </a:ext>
            </a:extLst>
          </p:cNvPr>
          <p:cNvSpPr txBox="1"/>
          <p:nvPr/>
        </p:nvSpPr>
        <p:spPr>
          <a:xfrm>
            <a:off x="1224793" y="1690688"/>
            <a:ext cx="87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注意发光二级管的正负极，千万不要接反。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224F9D-F0DE-42AF-A678-376472C6F0AC}"/>
              </a:ext>
            </a:extLst>
          </p:cNvPr>
          <p:cNvSpPr txBox="1"/>
          <p:nvPr/>
        </p:nvSpPr>
        <p:spPr>
          <a:xfrm>
            <a:off x="1224793" y="2330262"/>
            <a:ext cx="87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注意使用合适的电阻保护发光二极管。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81B869-7382-4C1B-81FF-8456D5BB3A83}"/>
              </a:ext>
            </a:extLst>
          </p:cNvPr>
          <p:cNvSpPr txBox="1"/>
          <p:nvPr/>
        </p:nvSpPr>
        <p:spPr>
          <a:xfrm>
            <a:off x="1224792" y="2969836"/>
            <a:ext cx="87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严禁进行危险的操作，如：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5C288E-13F2-41D9-B2A0-E525511F9608}"/>
              </a:ext>
            </a:extLst>
          </p:cNvPr>
          <p:cNvSpPr txBox="1"/>
          <p:nvPr/>
        </p:nvSpPr>
        <p:spPr>
          <a:xfrm>
            <a:off x="3147269" y="3609410"/>
            <a:ext cx="559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）故意将发光二极管反接到电源</a:t>
            </a:r>
          </a:p>
        </p:txBody>
      </p:sp>
    </p:spTree>
    <p:extLst>
      <p:ext uri="{BB962C8B-B14F-4D97-AF65-F5344CB8AC3E}">
        <p14:creationId xmlns:p14="http://schemas.microsoft.com/office/powerpoint/2010/main" val="18853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DF15-BDF9-4D83-A018-6E9D3C1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那现在我们进入主题啦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EE36-00C3-4767-80D6-8A32F73D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6F139-551F-4B1B-BF21-D311921A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LED</a:t>
            </a:r>
            <a:r>
              <a:rPr lang="zh-CN" altLang="en-US" dirty="0"/>
              <a:t>和电阻连接到</a:t>
            </a:r>
            <a:r>
              <a:rPr lang="en-US" altLang="zh-CN" dirty="0" err="1"/>
              <a:t>micro:bit</a:t>
            </a:r>
            <a:endParaRPr lang="en-US" altLang="zh-CN" dirty="0"/>
          </a:p>
          <a:p>
            <a:r>
              <a:rPr lang="zh-CN" altLang="en-US" dirty="0"/>
              <a:t>具体方法：   （图片）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EA8A8-BB14-429D-B1EA-40B3E65D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5838"/>
            <a:ext cx="4381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F415-2B38-4913-A3F3-09C6C9E6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编写软件代码部分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7A7E-49FB-4C04-98B9-8F3798EA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在代码开头写上什么呢？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CE2BC1-BF03-4D33-BB50-9C0C74E055D9}"/>
              </a:ext>
            </a:extLst>
          </p:cNvPr>
          <p:cNvSpPr txBox="1"/>
          <p:nvPr/>
        </p:nvSpPr>
        <p:spPr>
          <a:xfrm>
            <a:off x="2139891" y="2332139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*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AA1886-4D2B-4197-B9C9-C37BB466D2E5}"/>
              </a:ext>
            </a:extLst>
          </p:cNvPr>
          <p:cNvSpPr txBox="1"/>
          <p:nvPr/>
        </p:nvSpPr>
        <p:spPr>
          <a:xfrm>
            <a:off x="1064703" y="2990296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我们通过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的</a:t>
            </a:r>
            <a:r>
              <a:rPr lang="en-US" altLang="zh-CN" sz="2800" dirty="0"/>
              <a:t>pin0</a:t>
            </a:r>
            <a:r>
              <a:rPr lang="zh-CN" altLang="en-US" sz="2800" dirty="0"/>
              <a:t>输出电流点亮</a:t>
            </a:r>
            <a:r>
              <a:rPr lang="en-US" altLang="zh-CN" sz="2800" dirty="0"/>
              <a:t>LED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F3BC0-3C33-40B9-8635-CD62EF9D7650}"/>
              </a:ext>
            </a:extLst>
          </p:cNvPr>
          <p:cNvSpPr txBox="1"/>
          <p:nvPr/>
        </p:nvSpPr>
        <p:spPr>
          <a:xfrm>
            <a:off x="2161562" y="3648453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pin0.write_digital(1)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C9BE71-DB8C-47A8-A510-AF4EFE3B43A5}"/>
              </a:ext>
            </a:extLst>
          </p:cNvPr>
          <p:cNvSpPr txBox="1"/>
          <p:nvPr/>
        </p:nvSpPr>
        <p:spPr>
          <a:xfrm>
            <a:off x="1064702" y="4306610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点击“检查”按钮，检查一下有没有语法错误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633DE4-16F5-4CA7-8DE7-F2BF23D4A42A}"/>
              </a:ext>
            </a:extLst>
          </p:cNvPr>
          <p:cNvSpPr txBox="1"/>
          <p:nvPr/>
        </p:nvSpPr>
        <p:spPr>
          <a:xfrm>
            <a:off x="1064702" y="4964767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没有问题的话刷入程序</a:t>
            </a:r>
          </a:p>
        </p:txBody>
      </p:sp>
    </p:spTree>
    <p:extLst>
      <p:ext uri="{BB962C8B-B14F-4D97-AF65-F5344CB8AC3E}">
        <p14:creationId xmlns:p14="http://schemas.microsoft.com/office/powerpoint/2010/main" val="3311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宽屏</PresentationFormat>
  <Paragraphs>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点亮LED灯</vt:lpstr>
      <vt:lpstr>什么是LED灯？</vt:lpstr>
      <vt:lpstr>LED灯（发光二极管）</vt:lpstr>
      <vt:lpstr>普通单色发光二极管（单色LED）</vt:lpstr>
      <vt:lpstr>了解电阻</vt:lpstr>
      <vt:lpstr>注意事项：</vt:lpstr>
      <vt:lpstr>那现在我们进入主题啦~</vt:lpstr>
      <vt:lpstr>连接硬件</vt:lpstr>
      <vt:lpstr>编写软件代码部分</vt:lpstr>
      <vt:lpstr>这样LED灯是不是太单调了？</vt:lpstr>
      <vt:lpstr>闪烁的LED</vt:lpstr>
      <vt:lpstr>补充程序</vt:lpstr>
      <vt:lpstr>检查结果</vt:lpstr>
      <vt:lpstr>上面我们学到的是单色LED 除了单色LED之外， 还有一种</vt:lpstr>
      <vt:lpstr>点亮RGB LED</vt:lpstr>
      <vt:lpstr>接线</vt:lpstr>
      <vt:lpstr>编写软件代码部分</vt:lpstr>
      <vt:lpstr>让RGB LED亮红色</vt:lpstr>
      <vt:lpstr>控制RGB LED</vt:lpstr>
      <vt:lpstr>检查结果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点亮LED灯</dc:title>
  <dc:creator>陈帅气</dc:creator>
  <cp:lastModifiedBy> </cp:lastModifiedBy>
  <cp:revision>130</cp:revision>
  <dcterms:created xsi:type="dcterms:W3CDTF">2019-01-20T00:27:49Z</dcterms:created>
  <dcterms:modified xsi:type="dcterms:W3CDTF">2019-01-20T07:44:33Z</dcterms:modified>
</cp:coreProperties>
</file>