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7EBDC-B731-4693-8C6F-EAA1B77AF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186644-1551-476B-A955-BD3744C36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C520E-FA17-4FED-9C2C-9960811C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D7F59-B279-45F8-94F6-51711993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E1564-DE50-4120-AE49-4B062E0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0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C63A4-EADC-4D03-9EE1-DBBDD17B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5360C-821D-4C84-B8E7-C84B03647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A7C92-8D59-4E8B-95F4-8C293C45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B16E0-FEFC-452F-A4F1-818AFEF9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2E889-A878-425E-8931-0EC328DF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6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859F8F-0BC8-486F-9E4D-8560A4F90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E9250-BED3-4619-8DC9-CF3BC0012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E7376-AB71-442B-AD58-DFEB371A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250B5-F381-4F7A-8BA4-EF8847CC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AD032-5584-4574-98DF-C2FE847A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3EDDE-21D5-4ADA-AB96-662760F4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F99DA-9B5C-4BFB-B93A-E0D93829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9840E-C393-4CCF-8C18-3FF3516C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44200-ABF0-4B14-88B0-7740EB21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38347-4DB3-451A-B859-65902C60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9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265B4-EC24-469F-85C5-CDDD40E6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945A6-A719-4791-9D85-6F7DA553B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1E90F-F95C-47DF-86B2-6E2964F7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66092-9EFA-4F4A-B9F6-CEFE5879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426EF-D9DC-403D-8CF8-F40A5896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7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AABC7-5563-4A45-A00D-7CA07ACE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20821-1E5F-4217-8357-E4A7FC76F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88182-CA52-42EF-B67F-E7C1BFF13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D2E93-98DC-4526-A4C8-FB10DED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DD3EBF-5180-4825-9562-FBEA7483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8CE9A-E19C-4070-B511-507AE948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0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84DD5-8830-4F0D-A80D-A6AFE23B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EE065-6A32-4EE7-AB56-1A48AD00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53A35D-8816-4D4C-81FD-78749435E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AB648B-0C70-4300-879B-D7A1C6EAC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D8656E-0C85-47A7-B9F7-167864182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DE4FDF-E672-4134-92C2-141E7260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901A53-B533-461A-992A-3F040900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EB0769-720E-4048-A492-A538E963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9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362C7-18D9-4062-A032-8BC779AD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33C188-1ECC-4F67-9C66-7AFF6390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19AC4F-BEDB-4637-9650-3F1A0B9F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5EBCB2-7DB7-4D73-A606-BBDA580A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5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C50CF4-67FB-4759-A7C7-79381FFF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552320-8214-4B3F-8501-D2105C4E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8100DD-9E1C-4F53-BF82-1DBBC237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F3CA-05B1-475F-A322-8CEA5DFB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DED59-F97B-48FC-B687-E294F2D87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ABE11C-6BAE-4ACA-B7B6-58985A109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BA8C0-022D-4CA9-8AF6-9DF6D7CB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C458CE-4956-485F-93BD-45A65301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39DC2-F0C9-4DF8-B7B6-C66A4ADB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6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541E8-9467-45B8-AFDF-4F7E8642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967701-D4A7-4092-8C56-B4328246F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50A30F-DA07-4785-9168-3EE392C05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C3C44-32E7-4BEA-A450-BAA6B560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8487-D9A6-4FDF-9F77-76840FDBA67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E997A8-8C39-4E69-8CB5-A0E1799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C73EF-0A41-4B73-8B49-0DF8605F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5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B7FF56-B804-42D6-8C70-FFD1BB7A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3F356A-6D88-46E2-90B7-B87ED2F6B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576ED-B4A2-4CF6-98A4-0FFE4A28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8487-D9A6-4FDF-9F77-76840FDBA67E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E11F9-2446-48B5-8EA0-F5B11B8A6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2877D-6B97-4193-B290-0A561F3D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D6A7-8448-44D6-909A-8606D8AA7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0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4F6DD-63EC-4C34-95C8-27A77AEA5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04D402-EDC8-4610-B55A-196B54D1B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2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陈帅气</dc:creator>
  <cp:lastModifiedBy> </cp:lastModifiedBy>
  <cp:revision>1</cp:revision>
  <dcterms:created xsi:type="dcterms:W3CDTF">2019-01-20T01:48:05Z</dcterms:created>
  <dcterms:modified xsi:type="dcterms:W3CDTF">2019-01-20T01:48:36Z</dcterms:modified>
</cp:coreProperties>
</file>