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7E99-FE5F-478A-8A80-EF0EEC25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5F15E-2AAB-4AC9-9D55-A59B015A6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6C627-A1EE-4F49-B1F4-9065E4EE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F07F2-1B75-4055-B280-34ED689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94488-E24B-4234-82E4-D6DFD70D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77602-5D1A-4BF9-9CC0-ED9B3E2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497B5-5F05-4453-9CA1-42CEE429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3FE42-9550-4328-B82B-9BF44D1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CDD33-7261-42D6-B1AE-A86858A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87ABD-2D69-4E64-AC8A-1FC6BEE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354DA-4CA2-43FC-943C-45B095BC7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69D95-50FF-470C-BCD0-C81F4ED3E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743BE-9743-48C1-A004-55DC8DE2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D11D-8B05-4409-9F64-6A1CE21D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2A0C5-D025-4644-93AC-93EB11B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9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5D5FB-BA70-41A3-98C2-A24C87A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1D560-734A-4233-9F1C-E064B169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4A4BB-D5FE-4398-80E1-17D2996F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304D1-611D-4456-8C3B-B943DE12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00D2C-281F-49B7-B4D2-2A35827F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2FD3-72B1-42A8-910D-98F5764A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047F4-0903-4D92-8372-18FF82C1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AF814-8BD8-4E53-A96A-CAE51A2E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E6526-B032-4B41-9191-D0252D4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DF1D9-80E6-4C42-8B3B-19508047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8B9C-94E5-48D0-8BEA-5AB6295D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D4ED5-E2BA-4BC6-97AD-9DFB261B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0DD2BB-2E6C-401B-AF6F-97A8A97B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3ABB3-0121-4D36-A70F-B5C1A423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26668-2FCD-417F-A165-5B8A1CFF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B2FE7-F7B0-4969-A73E-42A6D0DD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D9398-2FE2-4FD2-822D-4F5DBF1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E2CF3-24B5-49EC-844C-B4B6B9C4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ADBF4-89EE-4E44-8B9A-63A193EB6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B13DAA-1BB4-4DB3-B6FD-CE7DF9ABF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60641-9EF7-4F95-952F-6DE91F0B3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138311-8FA4-4250-901B-653E1233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C6410-6E08-41C5-AB5D-4FE58B3A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E5837-4BD6-4D7C-B81F-B7595134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C737-B86C-4EA9-A850-12D2617A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BFD06-28B6-4E09-9C2B-61199FB2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37746-1714-4A8B-B8FC-76EF3B07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E1BF7-FC4D-4E4F-A309-8EE37F61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DAEE4-87D2-4ED8-8FF9-6110C92D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D549F-1667-477D-8366-81076EDE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73BF6-6807-4288-B554-05C08143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3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924C5-788E-4616-9F7A-BFFDE0EB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97C6-A860-4897-8A98-8B225747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46EB-F17A-4AE7-A5AD-F692D1A2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3C863-0D8A-45EE-9BC7-76EA403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ADC1C-3DE7-470B-BDD5-6BEE2A7E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049BA-D3FD-47DC-9993-1BEB7F5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7246D-8401-4FF9-9FC2-76BD9F14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8DBB96-2476-44FA-9BD3-F0D6A1AB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D12C-6807-4D3F-9904-A4DB9578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2A603-40E3-4340-BAEA-6E0907B6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E9CB8-894D-4D2A-AA1F-67B2B1C7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045AE-D9A8-435A-962F-5A059B10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15B625-EEEE-486F-B88A-F2E019DA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4BEE2-7F98-4A02-962D-826F24C9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A8603-22B5-4080-BD25-80271FBFB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AD0-05C2-4997-9C8C-5F32DF6009B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B76C0-6CE8-437C-B0C7-8D23EFBA4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A757E-9C94-4E4E-AD22-CEF7F4379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83D8C-169D-4CAC-8DAF-8CE57B44E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RGB</a:t>
            </a:r>
            <a:r>
              <a:rPr lang="zh-CN" altLang="en-US" dirty="0"/>
              <a:t>灯（二）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3C099-6475-4326-A33F-ACD9FAE2C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8986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C385-0951-4E16-9202-9C52FFBE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4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上节课我们学习了其中一种</a:t>
            </a:r>
            <a:r>
              <a:rPr lang="en-US" altLang="zh-CN" dirty="0"/>
              <a:t>RGB LED</a:t>
            </a:r>
            <a:r>
              <a:rPr lang="zh-CN" altLang="en-US" dirty="0"/>
              <a:t>灯，</a:t>
            </a:r>
            <a:br>
              <a:rPr lang="en-US" altLang="zh-CN" dirty="0"/>
            </a:br>
            <a:r>
              <a:rPr lang="zh-CN" altLang="en-US" dirty="0"/>
              <a:t>还有另外一种</a:t>
            </a:r>
            <a:r>
              <a:rPr lang="en-US" altLang="zh-CN" dirty="0"/>
              <a:t>RGB</a:t>
            </a:r>
            <a:r>
              <a:rPr lang="zh-CN" altLang="en-US" dirty="0"/>
              <a:t>灯也是在生活中很常见的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89EC2-CE35-4602-9A67-34867CEC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0042"/>
            <a:ext cx="4073117" cy="303766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8F1AA93-B74B-4BA5-933C-A85DAEE18C7A}"/>
              </a:ext>
            </a:extLst>
          </p:cNvPr>
          <p:cNvSpPr/>
          <p:nvPr/>
        </p:nvSpPr>
        <p:spPr>
          <a:xfrm>
            <a:off x="1862356" y="2988578"/>
            <a:ext cx="4233644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82876-33BF-414D-86C2-561405035AAF}"/>
              </a:ext>
            </a:extLst>
          </p:cNvPr>
          <p:cNvSpPr txBox="1"/>
          <p:nvPr/>
        </p:nvSpPr>
        <p:spPr>
          <a:xfrm>
            <a:off x="1541826" y="4095343"/>
            <a:ext cx="4874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不过今天我们要借助一下工具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56CFB-16AB-4C10-B4B2-BFDDF3B31675}"/>
              </a:ext>
            </a:extLst>
          </p:cNvPr>
          <p:cNvSpPr txBox="1"/>
          <p:nvPr/>
        </p:nvSpPr>
        <p:spPr>
          <a:xfrm>
            <a:off x="3353323" y="4844484"/>
            <a:ext cx="125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扩展板</a:t>
            </a:r>
          </a:p>
        </p:txBody>
      </p:sp>
    </p:spTree>
    <p:extLst>
      <p:ext uri="{BB962C8B-B14F-4D97-AF65-F5344CB8AC3E}">
        <p14:creationId xmlns:p14="http://schemas.microsoft.com/office/powerpoint/2010/main" val="6578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C6C1-78B1-4993-9CAC-51900CBA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2A73B-8E79-45D1-9490-A9955A73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84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点亮RGB灯（二）</vt:lpstr>
      <vt:lpstr>上节课我们学习了其中一种RGB LED灯， 还有另外一种RGB灯也是在生活中很常见的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陈帅气</dc:creator>
  <cp:lastModifiedBy> </cp:lastModifiedBy>
  <cp:revision>15</cp:revision>
  <dcterms:created xsi:type="dcterms:W3CDTF">2019-01-20T00:33:59Z</dcterms:created>
  <dcterms:modified xsi:type="dcterms:W3CDTF">2019-01-21T08:42:56Z</dcterms:modified>
</cp:coreProperties>
</file>