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05647-A8BB-4CAF-B4D5-2ECCB2929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52153D-19F7-4BBC-BFEE-F61C5C91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17BEE-A8E5-4796-890A-23143C6F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DE048-434B-42B9-BA4C-8E57BF9F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4451-6625-4583-962E-BD1138BB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6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3B476-5CCD-4FC4-A7DC-D63CF10F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B699D-A1DE-4944-93F8-B29FB6C7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1EE24-5D54-4C69-B376-2C1CDE44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981A2-E911-44C2-BC0C-6F7E4E5F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5B52C-193B-4073-B30E-1710A87C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52C877-7203-4594-9FC5-0842FB209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89395-4B18-4FC0-9719-1041D4D78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B604F-687C-40D0-AF15-48036305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91351-5D20-43F4-9841-82E07ACF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D0A0D-E0D6-4D46-9D04-A4DD9F5F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C5CF7-97CB-4849-AC9B-76A42B40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8A839-5F60-444D-8FD3-47558DD0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27247-4822-4F3A-A445-3C512981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5C035-194E-48D7-B646-9D025766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E1D9B-F2F7-4743-BA49-6789993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5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91328-2364-4268-8134-D737C126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51371-EDDB-471F-B0AD-EE7372BD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DE8D3-6C82-452C-9249-6FF580AE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CE696-E105-484A-A1C9-1739AAD2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FC81A-499C-4B25-A513-D49129EF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3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4AB85-2DF5-4FAC-BB26-F550C504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EA86C-7BDA-42E9-99D4-52BFCA27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E172C-6C70-4A6E-B28B-05E42E09C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3E237-36BC-4000-829D-61C689DE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94D01-EBEC-4F06-9EEF-E9FDCE24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3FF4E-42E5-40E6-BCAE-54F35AB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6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4197A-D836-496B-982F-5BCC9AF0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C1035-AE51-4AA4-8D98-E9ABA459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99B1F-2450-49FF-815D-58D25C2D1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03FEF-DB61-47BE-8762-F7326D701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5E5B8C-894B-408E-8A8C-4B8843A49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B5F8B-6CB8-4F26-BF85-18F9E1AB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EA9BA-33B9-4DD2-A040-2F27FBC5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5E77F-D9F0-40D6-87D1-2148D9BA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768FC-37E9-4E6C-AD19-6508E216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9C69D8-6DD7-48F6-977C-193687EE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C5989-65DB-4FCD-AF6D-54AD0B7D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EA263-F9B8-4C02-8F80-3EB035D6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4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FC88C0-3657-4602-AC1F-D8F48BEF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83CC73-DF14-4C3C-98A1-D35044AC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6CAF8E-B70B-4D5D-ABC2-EAB4D9B6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3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6F33-C253-48EF-BDC6-CDAA6C28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98854-4D04-4FF8-947F-06CB42EF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CAA4D7-1B59-4D43-9FEF-0D16026A8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849F90-9BD5-4776-8E52-0932DC4D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638BE-99E3-41D1-AFE6-C7C3F8A1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E3168-1628-48BA-A1C3-C4A3C23F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4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D8F23-0713-466D-A957-F4454360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0394E0-DDDA-4EC8-94C0-B60038BB8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9D4DF-FAC0-4EC6-95C7-7262BDDC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2B411-2AE1-4AFB-B231-1E078145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BC575-8641-4A44-921C-3C6917D3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AD744-9B02-4E4B-A828-C4364350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04D854-D54F-4A8E-B37A-EE814DD8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460F3-5709-4E0B-A5D3-CA9FEF80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A1139-316B-42DA-98ED-B1736A090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2839-3944-4EB5-B6DE-62ABA36C7D40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BBC7E-7159-48C4-A3F4-C4006F70E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A2C35-653D-4182-9863-021428885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6B00-CF75-427E-9AD1-E23C1ABC2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85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977D8-66BB-4CB9-98EE-69ACCF344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按键控制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AA455-62B6-4ABC-A753-7EAD22F26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325819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按键控制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按键控制</dc:title>
  <dc:creator>陈帅气</dc:creator>
  <cp:lastModifiedBy> </cp:lastModifiedBy>
  <cp:revision>2</cp:revision>
  <dcterms:created xsi:type="dcterms:W3CDTF">2019-01-20T00:58:42Z</dcterms:created>
  <dcterms:modified xsi:type="dcterms:W3CDTF">2019-01-20T01:07:36Z</dcterms:modified>
</cp:coreProperties>
</file>